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8CC57-609F-4301-B90E-0F5003A79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1FABC1-F3D5-438E-9FE8-F4F373A6B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DE1E4-7387-4A18-AC68-99E04058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F56EC-2A2A-41CA-958E-7365BBA0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9FAF6-94D5-4591-80AD-6038B2D1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D3134-33E1-4ACA-979B-28DE4FC0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E9F8BB-C2CA-40C6-9689-5749E64B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70E81-6A1B-49FE-8133-DE11A7F6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D3DC7-B44E-4D48-BF33-5DF9ED50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3A6CB-BFF2-4CC5-B10F-BA17E31F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A0965B-E98D-421F-8B7F-607DDA74F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6719F8-C83C-4BAD-8CDC-0F2F96D1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F9655-86BE-48CF-AF06-1D2905D9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8E231-E22A-467C-B705-96E6F70E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DA6991-5C89-4199-BB5E-FF4F27BE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33E76-34EC-44E1-A187-815BF6B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57F33-FE11-4374-A8A5-DD7BFB4E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44B0A-0597-4840-94C4-F2E0B99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B6B71-02C4-4ABE-AA92-DF4C9C2F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9D287-91E8-4BF7-86A1-3C53AC66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82E9-36A9-41D0-AD23-661DFC3B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B55C1-6AD2-4660-A272-433CCB90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DD249-BC7B-43D9-B25D-DE3B7C5F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2DE701-C58A-4E07-94A9-50DF83FC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C1EEC-EE3E-4137-832E-77526357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380DA-5649-490E-8934-93DED7EB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0E33D-BFFE-4547-A7E0-9BD38668D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C2ED8-D2A6-4CB9-857D-3A1D7882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87DF7-1459-40C3-8B49-2485E731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2543D5-2843-4126-97C9-1885950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134EC-A94E-4387-9CD9-2D67F864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EE198-FE6C-4E8E-B66A-A4B6853F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B659FB-02EB-45BC-9901-9A09661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DE2878-CB13-42C7-B94F-E7B6288FB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BCBF0A-E8EB-48B4-A64C-585FEF6D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E36C5-9DA1-41B1-989E-6D8613475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0DBE8C-063B-4C33-AB0A-B9AD946E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647E43-EE2E-4C81-AFBD-FF905470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82A173-9A07-4F96-AB26-59BF8A5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8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CDBE6-7653-4C74-9548-F31FBDAB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DF0ABD-E877-4E2F-A2FF-D8354662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E945F4-E2A1-4A28-9E05-08BFE6F3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0181BD-038F-4529-B366-89713E03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62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17E46B-17E5-40E8-9D2A-7107BA07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3E5C58-F68A-4B32-8C33-394722B4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2CB49-34B9-4FF0-B78A-3D3C993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5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43D36-0884-4D20-9096-88F365AB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F58AB-AF7D-4A81-92E7-9411F853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F4A3FF-B3DF-4BCB-8241-4A4A84A0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A17BE8-443F-4B26-B4CA-5624CC1D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64FB6-0B6F-4350-AF63-01D2EB3C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99C22-2BA3-4AED-81CA-FD8B836E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0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8646D-D622-4EA3-BD7D-952E627D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038DB8-B0ED-43F9-9C5B-42CBA7C58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A4224A-02A5-46A8-BC6F-50F690DC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4AD99-50E8-4027-8BF6-F7C4BD83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36F37-95DD-43FA-915C-93415225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B4A780-23D4-4B89-9D26-3637449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4E3FD0-19FB-4755-A87A-94E5E5DD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E1FC02-65F9-4655-B5DB-3CF2711F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4CB93C-AF0B-4467-9983-90F88BD80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D90D-DAC9-4990-8BA1-68DFB291C602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C7DFC-ACC7-41F7-807B-D77FFA375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78509-5F48-4989-90CC-97B73F375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AE07-5B1F-443E-959E-6839C3E0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6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F34A1-7864-4C25-BD88-B23FF7CFC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orale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6C818A-99F0-4ED3-A5C2-5A6C4DC10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Expérience de Stern et Gerlach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898149-96BA-442B-BB94-24E3CE940FEC}"/>
              </a:ext>
            </a:extLst>
          </p:cNvPr>
          <p:cNvSpPr txBox="1"/>
          <p:nvPr/>
        </p:nvSpPr>
        <p:spPr>
          <a:xfrm>
            <a:off x="10125512" y="6031684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Benjamin Vigneron</a:t>
            </a:r>
          </a:p>
          <a:p>
            <a:r>
              <a:rPr lang="fr-FR" dirty="0"/>
              <a:t>Lucas Wagner</a:t>
            </a:r>
          </a:p>
        </p:txBody>
      </p:sp>
    </p:spTree>
    <p:extLst>
      <p:ext uri="{BB962C8B-B14F-4D97-AF65-F5344CB8AC3E}">
        <p14:creationId xmlns:p14="http://schemas.microsoft.com/office/powerpoint/2010/main" val="22128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2F1E0-44E7-4364-B6AD-CF843CB7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890D3-B522-4A4E-9057-460A8CA3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Bref historique</a:t>
            </a:r>
          </a:p>
          <a:p>
            <a:pPr lvl="1"/>
            <a:r>
              <a:rPr lang="fr-FR" dirty="0"/>
              <a:t>Objectifs du laboratoire</a:t>
            </a:r>
          </a:p>
          <a:p>
            <a:r>
              <a:rPr lang="fr-FR" dirty="0"/>
              <a:t>Présentation du montage</a:t>
            </a:r>
          </a:p>
          <a:p>
            <a:r>
              <a:rPr lang="fr-FR" dirty="0"/>
              <a:t>Vérification de la loi de Langmuir</a:t>
            </a:r>
          </a:p>
          <a:p>
            <a:pPr lvl="1"/>
            <a:r>
              <a:rPr lang="fr-FR" dirty="0"/>
              <a:t>Théorie</a:t>
            </a:r>
          </a:p>
          <a:p>
            <a:pPr lvl="1"/>
            <a:r>
              <a:rPr lang="fr-FR" dirty="0"/>
              <a:t>Matériel/Méthodes</a:t>
            </a:r>
          </a:p>
          <a:p>
            <a:pPr lvl="1"/>
            <a:r>
              <a:rPr lang="fr-FR" dirty="0"/>
              <a:t>Résultats et analyse</a:t>
            </a:r>
          </a:p>
          <a:p>
            <a:r>
              <a:rPr lang="fr-FR" dirty="0"/>
              <a:t>Distribution spatiale du jet non-défléchi</a:t>
            </a:r>
          </a:p>
          <a:p>
            <a:pPr lvl="1"/>
            <a:r>
              <a:rPr lang="fr-FR" dirty="0"/>
              <a:t>Théorie</a:t>
            </a:r>
          </a:p>
          <a:p>
            <a:pPr lvl="1"/>
            <a:r>
              <a:rPr lang="fr-FR" dirty="0"/>
              <a:t>Matériel/Méthodes</a:t>
            </a:r>
          </a:p>
          <a:p>
            <a:pPr lvl="1"/>
            <a:r>
              <a:rPr lang="fr-FR" dirty="0"/>
              <a:t>Résultats et analyse</a:t>
            </a:r>
          </a:p>
          <a:p>
            <a:r>
              <a:rPr lang="fr-FR" dirty="0"/>
              <a:t>Distribution spatiale du jet défléchi</a:t>
            </a:r>
          </a:p>
          <a:p>
            <a:pPr lvl="1"/>
            <a:r>
              <a:rPr lang="fr-FR" dirty="0"/>
              <a:t>Matériel/Méthodes</a:t>
            </a:r>
          </a:p>
          <a:p>
            <a:pPr lvl="1"/>
            <a:r>
              <a:rPr lang="fr-FR" dirty="0"/>
              <a:t>Résultats et analyse</a:t>
            </a:r>
          </a:p>
        </p:txBody>
      </p:sp>
    </p:spTree>
    <p:extLst>
      <p:ext uri="{BB962C8B-B14F-4D97-AF65-F5344CB8AC3E}">
        <p14:creationId xmlns:p14="http://schemas.microsoft.com/office/powerpoint/2010/main" val="62619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1CFA1-BC66-4DEE-9FA6-01E42E30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fr-FR"/>
              <a:t>1. 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E69D3-6BA6-49A1-ACAC-578451E8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fr-FR" sz="1800"/>
              <a:t>Bref historique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D424B-948F-463A-B6D5-58F7B0D5D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0" b="-2"/>
          <a:stretch/>
        </p:blipFill>
        <p:spPr>
          <a:xfrm>
            <a:off x="4639046" y="0"/>
            <a:ext cx="7552954" cy="6858000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160251-F00B-4953-B2CC-093C4182DD32}"/>
              </a:ext>
            </a:extLst>
          </p:cNvPr>
          <p:cNvSpPr txBox="1"/>
          <p:nvPr/>
        </p:nvSpPr>
        <p:spPr>
          <a:xfrm>
            <a:off x="464975" y="23905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43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orale </vt:lpstr>
      <vt:lpstr>Table des matières</vt:lpstr>
      <vt:lpstr>1.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orale</dc:title>
  <dc:creator>Microsoft</dc:creator>
  <cp:lastModifiedBy>Microsoft</cp:lastModifiedBy>
  <cp:revision>3</cp:revision>
  <dcterms:created xsi:type="dcterms:W3CDTF">2020-03-25T14:30:07Z</dcterms:created>
  <dcterms:modified xsi:type="dcterms:W3CDTF">2020-03-25T18:03:41Z</dcterms:modified>
</cp:coreProperties>
</file>