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D646E-C632-4E48-A29B-3664FC8D0187}" type="datetimeFigureOut">
              <a:rPr lang="zh-TW" altLang="en-US" smtClean="0"/>
              <a:t>2019/5/18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10CEE-619E-434C-AA01-116E264DF3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6161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D646E-C632-4E48-A29B-3664FC8D0187}" type="datetimeFigureOut">
              <a:rPr lang="zh-TW" altLang="en-US" smtClean="0"/>
              <a:t>2019/5/18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10CEE-619E-434C-AA01-116E264DF3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9112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D646E-C632-4E48-A29B-3664FC8D0187}" type="datetimeFigureOut">
              <a:rPr lang="zh-TW" altLang="en-US" smtClean="0"/>
              <a:t>2019/5/18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10CEE-619E-434C-AA01-116E264DF3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8314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D646E-C632-4E48-A29B-3664FC8D0187}" type="datetimeFigureOut">
              <a:rPr lang="zh-TW" altLang="en-US" smtClean="0"/>
              <a:t>2019/5/18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10CEE-619E-434C-AA01-116E264DF3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5031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D646E-C632-4E48-A29B-3664FC8D0187}" type="datetimeFigureOut">
              <a:rPr lang="zh-TW" altLang="en-US" smtClean="0"/>
              <a:t>2019/5/18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10CEE-619E-434C-AA01-116E264DF3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0117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D646E-C632-4E48-A29B-3664FC8D0187}" type="datetimeFigureOut">
              <a:rPr lang="zh-TW" altLang="en-US" smtClean="0"/>
              <a:t>2019/5/18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10CEE-619E-434C-AA01-116E264DF3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9299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D646E-C632-4E48-A29B-3664FC8D0187}" type="datetimeFigureOut">
              <a:rPr lang="zh-TW" altLang="en-US" smtClean="0"/>
              <a:t>2019/5/18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10CEE-619E-434C-AA01-116E264DF3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8501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D646E-C632-4E48-A29B-3664FC8D0187}" type="datetimeFigureOut">
              <a:rPr lang="zh-TW" altLang="en-US" smtClean="0"/>
              <a:t>2019/5/18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10CEE-619E-434C-AA01-116E264DF3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2041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D646E-C632-4E48-A29B-3664FC8D0187}" type="datetimeFigureOut">
              <a:rPr lang="zh-TW" altLang="en-US" smtClean="0"/>
              <a:t>2019/5/18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10CEE-619E-434C-AA01-116E264DF3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8273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D646E-C632-4E48-A29B-3664FC8D0187}" type="datetimeFigureOut">
              <a:rPr lang="zh-TW" altLang="en-US" smtClean="0"/>
              <a:t>2019/5/18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10CEE-619E-434C-AA01-116E264DF3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143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D646E-C632-4E48-A29B-3664FC8D0187}" type="datetimeFigureOut">
              <a:rPr lang="zh-TW" altLang="en-US" smtClean="0"/>
              <a:t>2019/5/18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10CEE-619E-434C-AA01-116E264DF3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4741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D646E-C632-4E48-A29B-3664FC8D0187}" type="datetimeFigureOut">
              <a:rPr lang="zh-TW" altLang="en-US" smtClean="0"/>
              <a:t>2019/5/18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10CEE-619E-434C-AA01-116E264DF3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6785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261508" y="799414"/>
            <a:ext cx="11824873" cy="4994095"/>
            <a:chOff x="261508" y="799414"/>
            <a:chExt cx="11824873" cy="4994095"/>
          </a:xfrm>
        </p:grpSpPr>
        <p:grpSp>
          <p:nvGrpSpPr>
            <p:cNvPr id="19" name="群組 18"/>
            <p:cNvGrpSpPr/>
            <p:nvPr/>
          </p:nvGrpSpPr>
          <p:grpSpPr>
            <a:xfrm>
              <a:off x="261508" y="799414"/>
              <a:ext cx="11824873" cy="4994095"/>
              <a:chOff x="261508" y="799414"/>
              <a:chExt cx="11824873" cy="4994095"/>
            </a:xfrm>
          </p:grpSpPr>
          <p:sp>
            <p:nvSpPr>
              <p:cNvPr id="6" name="圓角矩形 5"/>
              <p:cNvSpPr/>
              <p:nvPr/>
            </p:nvSpPr>
            <p:spPr>
              <a:xfrm>
                <a:off x="261508" y="1312948"/>
                <a:ext cx="1032933" cy="4480561"/>
              </a:xfrm>
              <a:prstGeom prst="round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/>
                  <a:t>3072</a:t>
                </a:r>
              </a:p>
            </p:txBody>
          </p:sp>
          <p:grpSp>
            <p:nvGrpSpPr>
              <p:cNvPr id="26" name="群組 25"/>
              <p:cNvGrpSpPr/>
              <p:nvPr/>
            </p:nvGrpSpPr>
            <p:grpSpPr>
              <a:xfrm>
                <a:off x="2030711" y="1803628"/>
                <a:ext cx="1032933" cy="3499200"/>
                <a:chOff x="2363480" y="1491763"/>
                <a:chExt cx="1253067" cy="4064000"/>
              </a:xfrm>
            </p:grpSpPr>
            <p:grpSp>
              <p:nvGrpSpPr>
                <p:cNvPr id="10" name="群組 9"/>
                <p:cNvGrpSpPr/>
                <p:nvPr/>
              </p:nvGrpSpPr>
              <p:grpSpPr>
                <a:xfrm>
                  <a:off x="2363480" y="1491763"/>
                  <a:ext cx="1253067" cy="4064000"/>
                  <a:chOff x="3159347" y="1491763"/>
                  <a:chExt cx="1253067" cy="4064000"/>
                </a:xfrm>
              </p:grpSpPr>
              <p:sp>
                <p:nvSpPr>
                  <p:cNvPr id="7" name="圓角矩形 6"/>
                  <p:cNvSpPr/>
                  <p:nvPr/>
                </p:nvSpPr>
                <p:spPr>
                  <a:xfrm>
                    <a:off x="3159347" y="1491763"/>
                    <a:ext cx="1253067" cy="4064000"/>
                  </a:xfrm>
                  <a:prstGeom prst="roundRect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zh-TW" sz="2400" dirty="0" smtClean="0"/>
                  </a:p>
                </p:txBody>
              </p:sp>
              <p:sp>
                <p:nvSpPr>
                  <p:cNvPr id="8" name="矩形 7"/>
                  <p:cNvSpPr/>
                  <p:nvPr/>
                </p:nvSpPr>
                <p:spPr>
                  <a:xfrm>
                    <a:off x="3317853" y="2395250"/>
                    <a:ext cx="931333" cy="812800"/>
                  </a:xfrm>
                  <a:prstGeom prst="rect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2400" dirty="0" smtClean="0"/>
                      <a:t>W</a:t>
                    </a:r>
                    <a:r>
                      <a:rPr lang="en-US" altLang="zh-TW" sz="2400" baseline="-25000" dirty="0" smtClean="0"/>
                      <a:t>5x5</a:t>
                    </a:r>
                    <a:endParaRPr lang="zh-TW" altLang="en-US" sz="2400" baseline="-25000" dirty="0"/>
                  </a:p>
                </p:txBody>
              </p:sp>
              <p:sp>
                <p:nvSpPr>
                  <p:cNvPr id="9" name="矩形 8"/>
                  <p:cNvSpPr/>
                  <p:nvPr/>
                </p:nvSpPr>
                <p:spPr>
                  <a:xfrm>
                    <a:off x="3317853" y="3812350"/>
                    <a:ext cx="931333" cy="812800"/>
                  </a:xfrm>
                  <a:prstGeom prst="rect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2400" dirty="0" smtClean="0"/>
                      <a:t>P</a:t>
                    </a:r>
                    <a:r>
                      <a:rPr lang="en-US" altLang="zh-TW" sz="2400" baseline="-25000" dirty="0" smtClean="0"/>
                      <a:t>2x2</a:t>
                    </a:r>
                    <a:endParaRPr lang="zh-TW" altLang="en-US" sz="2400" baseline="-25000" dirty="0"/>
                  </a:p>
                </p:txBody>
              </p:sp>
            </p:grpSp>
            <p:sp>
              <p:nvSpPr>
                <p:cNvPr id="15" name="文字方塊 14"/>
                <p:cNvSpPr txBox="1"/>
                <p:nvPr/>
              </p:nvSpPr>
              <p:spPr>
                <a:xfrm>
                  <a:off x="2671159" y="1697990"/>
                  <a:ext cx="601279" cy="5404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400" dirty="0" smtClean="0"/>
                    <a:t>32</a:t>
                  </a:r>
                  <a:endParaRPr lang="zh-TW" altLang="en-US" sz="2400" dirty="0"/>
                </a:p>
              </p:txBody>
            </p:sp>
          </p:grpSp>
          <p:grpSp>
            <p:nvGrpSpPr>
              <p:cNvPr id="17" name="群組 16"/>
              <p:cNvGrpSpPr/>
              <p:nvPr/>
            </p:nvGrpSpPr>
            <p:grpSpPr>
              <a:xfrm>
                <a:off x="3799914" y="1817562"/>
                <a:ext cx="1032933" cy="3471333"/>
                <a:chOff x="5049302" y="1491763"/>
                <a:chExt cx="1253067" cy="4064000"/>
              </a:xfrm>
            </p:grpSpPr>
            <p:grpSp>
              <p:nvGrpSpPr>
                <p:cNvPr id="11" name="群組 10"/>
                <p:cNvGrpSpPr/>
                <p:nvPr/>
              </p:nvGrpSpPr>
              <p:grpSpPr>
                <a:xfrm>
                  <a:off x="5049302" y="1491763"/>
                  <a:ext cx="1253067" cy="4064000"/>
                  <a:chOff x="3152769" y="1491763"/>
                  <a:chExt cx="1253067" cy="4064000"/>
                </a:xfrm>
              </p:grpSpPr>
              <p:sp>
                <p:nvSpPr>
                  <p:cNvPr id="12" name="圓角矩形 11"/>
                  <p:cNvSpPr/>
                  <p:nvPr/>
                </p:nvSpPr>
                <p:spPr>
                  <a:xfrm>
                    <a:off x="3152769" y="1491763"/>
                    <a:ext cx="1253067" cy="4064000"/>
                  </a:xfrm>
                  <a:prstGeom prst="roundRect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zh-TW" sz="2400" dirty="0" smtClean="0"/>
                  </a:p>
                </p:txBody>
              </p:sp>
              <p:sp>
                <p:nvSpPr>
                  <p:cNvPr id="13" name="矩形 12"/>
                  <p:cNvSpPr/>
                  <p:nvPr/>
                </p:nvSpPr>
                <p:spPr>
                  <a:xfrm>
                    <a:off x="3313635" y="2388224"/>
                    <a:ext cx="931333" cy="812800"/>
                  </a:xfrm>
                  <a:prstGeom prst="rect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2400" dirty="0" smtClean="0"/>
                      <a:t>W</a:t>
                    </a:r>
                    <a:r>
                      <a:rPr lang="en-US" altLang="zh-TW" sz="2400" baseline="-25000" dirty="0" smtClean="0"/>
                      <a:t>5x5</a:t>
                    </a:r>
                    <a:endParaRPr lang="zh-TW" altLang="en-US" sz="2400" baseline="-25000" dirty="0"/>
                  </a:p>
                </p:txBody>
              </p:sp>
              <p:sp>
                <p:nvSpPr>
                  <p:cNvPr id="14" name="矩形 13"/>
                  <p:cNvSpPr/>
                  <p:nvPr/>
                </p:nvSpPr>
                <p:spPr>
                  <a:xfrm>
                    <a:off x="3313635" y="3805326"/>
                    <a:ext cx="931333" cy="812800"/>
                  </a:xfrm>
                  <a:prstGeom prst="rect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2400" dirty="0" smtClean="0"/>
                      <a:t>P</a:t>
                    </a:r>
                    <a:r>
                      <a:rPr lang="en-US" altLang="zh-TW" sz="2400" baseline="-25000" dirty="0" smtClean="0"/>
                      <a:t>2x2</a:t>
                    </a:r>
                    <a:endParaRPr lang="zh-TW" altLang="en-US" sz="2400" baseline="-25000" dirty="0"/>
                  </a:p>
                </p:txBody>
              </p:sp>
            </p:grpSp>
            <p:sp>
              <p:nvSpPr>
                <p:cNvPr id="16" name="文字方塊 15"/>
                <p:cNvSpPr txBox="1"/>
                <p:nvPr/>
              </p:nvSpPr>
              <p:spPr>
                <a:xfrm>
                  <a:off x="5375195" y="1664503"/>
                  <a:ext cx="601279" cy="5404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400" dirty="0" smtClean="0"/>
                    <a:t>64</a:t>
                  </a:r>
                  <a:endParaRPr lang="zh-TW" altLang="en-US" sz="2400" dirty="0"/>
                </a:p>
              </p:txBody>
            </p:sp>
          </p:grpSp>
          <p:sp>
            <p:nvSpPr>
              <p:cNvPr id="24" name="圓角矩形 23"/>
              <p:cNvSpPr/>
              <p:nvPr/>
            </p:nvSpPr>
            <p:spPr>
              <a:xfrm>
                <a:off x="7515039" y="2338262"/>
                <a:ext cx="1032933" cy="2429933"/>
              </a:xfrm>
              <a:prstGeom prst="round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/>
                  <a:t>100</a:t>
                </a:r>
              </a:p>
            </p:txBody>
          </p:sp>
          <p:sp>
            <p:nvSpPr>
              <p:cNvPr id="25" name="圓角矩形 24"/>
              <p:cNvSpPr/>
              <p:nvPr/>
            </p:nvSpPr>
            <p:spPr>
              <a:xfrm>
                <a:off x="9284242" y="2338262"/>
                <a:ext cx="1032933" cy="2429933"/>
              </a:xfrm>
              <a:prstGeom prst="round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/>
                  <a:t>50</a:t>
                </a:r>
              </a:p>
            </p:txBody>
          </p:sp>
          <p:sp>
            <p:nvSpPr>
              <p:cNvPr id="27" name="圓角矩形 26"/>
              <p:cNvSpPr/>
              <p:nvPr/>
            </p:nvSpPr>
            <p:spPr>
              <a:xfrm>
                <a:off x="11053448" y="2338262"/>
                <a:ext cx="1032933" cy="2429933"/>
              </a:xfrm>
              <a:prstGeom prst="round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/>
                  <a:t>10</a:t>
                </a:r>
              </a:p>
            </p:txBody>
          </p:sp>
          <p:cxnSp>
            <p:nvCxnSpPr>
              <p:cNvPr id="30" name="直線單箭頭接點 29"/>
              <p:cNvCxnSpPr>
                <a:stCxn id="6" idx="3"/>
                <a:endCxn id="7" idx="1"/>
              </p:cNvCxnSpPr>
              <p:nvPr/>
            </p:nvCxnSpPr>
            <p:spPr>
              <a:xfrm flipV="1">
                <a:off x="1294441" y="3553228"/>
                <a:ext cx="736270" cy="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直線單箭頭接點 33"/>
              <p:cNvCxnSpPr>
                <a:stCxn id="7" idx="3"/>
                <a:endCxn id="12" idx="1"/>
              </p:cNvCxnSpPr>
              <p:nvPr/>
            </p:nvCxnSpPr>
            <p:spPr>
              <a:xfrm>
                <a:off x="3063644" y="3553228"/>
                <a:ext cx="736270" cy="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直線單箭頭接點 37"/>
              <p:cNvCxnSpPr>
                <a:stCxn id="47" idx="3"/>
                <a:endCxn id="24" idx="1"/>
              </p:cNvCxnSpPr>
              <p:nvPr/>
            </p:nvCxnSpPr>
            <p:spPr>
              <a:xfrm>
                <a:off x="6778769" y="3553229"/>
                <a:ext cx="736270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直線單箭頭接點 39"/>
              <p:cNvCxnSpPr>
                <a:stCxn id="24" idx="3"/>
                <a:endCxn id="25" idx="1"/>
              </p:cNvCxnSpPr>
              <p:nvPr/>
            </p:nvCxnSpPr>
            <p:spPr>
              <a:xfrm>
                <a:off x="8547972" y="3553229"/>
                <a:ext cx="736270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3" name="文字方塊 42"/>
              <p:cNvSpPr txBox="1"/>
              <p:nvPr/>
            </p:nvSpPr>
            <p:spPr>
              <a:xfrm>
                <a:off x="353017" y="799414"/>
                <a:ext cx="84991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</a:t>
                </a:r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文字方塊 43"/>
              <p:cNvSpPr txBox="1"/>
              <p:nvPr/>
            </p:nvSpPr>
            <p:spPr>
              <a:xfrm>
                <a:off x="1987536" y="1306175"/>
                <a:ext cx="1082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</a:t>
                </a:r>
                <a:r>
                  <a:rPr lang="en-US" altLang="zh-TW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</a:t>
                </a:r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文字方塊 44"/>
              <p:cNvSpPr txBox="1"/>
              <p:nvPr/>
            </p:nvSpPr>
            <p:spPr>
              <a:xfrm>
                <a:off x="3799914" y="1306175"/>
                <a:ext cx="1082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</a:t>
                </a:r>
                <a:r>
                  <a:rPr lang="en-US" altLang="zh-TW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</a:t>
                </a:r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文字方塊 45"/>
              <p:cNvSpPr txBox="1"/>
              <p:nvPr/>
            </p:nvSpPr>
            <p:spPr>
              <a:xfrm>
                <a:off x="11047314" y="1824719"/>
                <a:ext cx="10390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</a:t>
                </a:r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文字方塊 48"/>
              <p:cNvSpPr txBox="1"/>
              <p:nvPr/>
            </p:nvSpPr>
            <p:spPr>
              <a:xfrm>
                <a:off x="1475656" y="2944353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sz="24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TW" alt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文字方塊 49"/>
              <p:cNvSpPr txBox="1"/>
              <p:nvPr/>
            </p:nvSpPr>
            <p:spPr>
              <a:xfrm>
                <a:off x="3260872" y="2944352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TW" alt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文字方塊 50"/>
              <p:cNvSpPr txBox="1"/>
              <p:nvPr/>
            </p:nvSpPr>
            <p:spPr>
              <a:xfrm>
                <a:off x="6904581" y="2950940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TW" alt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文字方塊 51"/>
              <p:cNvSpPr txBox="1"/>
              <p:nvPr/>
            </p:nvSpPr>
            <p:spPr>
              <a:xfrm>
                <a:off x="8694711" y="2950940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zh-TW" alt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文字方塊 52"/>
              <p:cNvSpPr txBox="1"/>
              <p:nvPr/>
            </p:nvSpPr>
            <p:spPr>
              <a:xfrm>
                <a:off x="10510079" y="2950940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zh-TW" alt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文字方塊 36"/>
              <p:cNvSpPr txBox="1"/>
              <p:nvPr/>
            </p:nvSpPr>
            <p:spPr>
              <a:xfrm>
                <a:off x="7396576" y="1817562"/>
                <a:ext cx="11849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Dense 1</a:t>
                </a:r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文字方塊 38"/>
              <p:cNvSpPr txBox="1"/>
              <p:nvPr/>
            </p:nvSpPr>
            <p:spPr>
              <a:xfrm>
                <a:off x="9206103" y="1817562"/>
                <a:ext cx="11849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Dense 2</a:t>
                </a:r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2" name="直線單箭頭接點 21"/>
              <p:cNvCxnSpPr>
                <a:stCxn id="25" idx="3"/>
                <a:endCxn id="27" idx="1"/>
              </p:cNvCxnSpPr>
              <p:nvPr/>
            </p:nvCxnSpPr>
            <p:spPr>
              <a:xfrm>
                <a:off x="10317175" y="3553229"/>
                <a:ext cx="736273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文字方塊 22"/>
              <p:cNvSpPr txBox="1"/>
              <p:nvPr/>
            </p:nvSpPr>
            <p:spPr>
              <a:xfrm>
                <a:off x="608696" y="5168822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文字方塊 47"/>
              <p:cNvSpPr txBox="1"/>
              <p:nvPr/>
            </p:nvSpPr>
            <p:spPr>
              <a:xfrm>
                <a:off x="11397570" y="4154792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文字方塊 54"/>
              <p:cNvSpPr txBox="1"/>
              <p:nvPr/>
            </p:nvSpPr>
            <p:spPr>
              <a:xfrm>
                <a:off x="2308137" y="4613068"/>
                <a:ext cx="4411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altLang="zh-TW" sz="24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TW" alt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文字方塊 55"/>
              <p:cNvSpPr txBox="1"/>
              <p:nvPr/>
            </p:nvSpPr>
            <p:spPr>
              <a:xfrm>
                <a:off x="4095807" y="4613068"/>
                <a:ext cx="4411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altLang="zh-TW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TW" alt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文字方塊 56"/>
              <p:cNvSpPr txBox="1"/>
              <p:nvPr/>
            </p:nvSpPr>
            <p:spPr>
              <a:xfrm>
                <a:off x="7768473" y="4154792"/>
                <a:ext cx="4411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altLang="zh-TW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TW" alt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文字方塊 57"/>
              <p:cNvSpPr txBox="1"/>
              <p:nvPr/>
            </p:nvSpPr>
            <p:spPr>
              <a:xfrm>
                <a:off x="9578000" y="4154792"/>
                <a:ext cx="4411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altLang="zh-TW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zh-TW" alt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圓角矩形 46"/>
              <p:cNvSpPr/>
              <p:nvPr/>
            </p:nvSpPr>
            <p:spPr>
              <a:xfrm>
                <a:off x="5569117" y="2338262"/>
                <a:ext cx="1209652" cy="2429933"/>
              </a:xfrm>
              <a:prstGeom prst="round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dirty="0" smtClean="0"/>
                  <a:t>Dropout</a:t>
                </a:r>
              </a:p>
              <a:p>
                <a:pPr algn="ctr"/>
                <a:r>
                  <a:rPr lang="en-US" altLang="zh-TW" sz="2000" dirty="0" smtClean="0"/>
                  <a:t>0.4</a:t>
                </a:r>
              </a:p>
            </p:txBody>
          </p:sp>
          <p:cxnSp>
            <p:nvCxnSpPr>
              <p:cNvPr id="32" name="直線單箭頭接點 31"/>
              <p:cNvCxnSpPr>
                <a:stCxn id="12" idx="3"/>
                <a:endCxn id="47" idx="1"/>
              </p:cNvCxnSpPr>
              <p:nvPr/>
            </p:nvCxnSpPr>
            <p:spPr>
              <a:xfrm>
                <a:off x="4832847" y="3553229"/>
                <a:ext cx="736270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" name="文字方塊 1"/>
            <p:cNvSpPr txBox="1"/>
            <p:nvPr/>
          </p:nvSpPr>
          <p:spPr>
            <a:xfrm>
              <a:off x="1302540" y="3771531"/>
              <a:ext cx="7200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pool1</a:t>
              </a:r>
              <a:endParaRPr lang="zh-TW" altLang="en-US" dirty="0"/>
            </a:p>
          </p:txBody>
        </p:sp>
        <p:sp>
          <p:nvSpPr>
            <p:cNvPr id="54" name="文字方塊 53"/>
            <p:cNvSpPr txBox="1"/>
            <p:nvPr/>
          </p:nvSpPr>
          <p:spPr>
            <a:xfrm>
              <a:off x="3100291" y="3771531"/>
              <a:ext cx="7200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pool2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27024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35</Words>
  <Application>Microsoft Office PowerPoint</Application>
  <PresentationFormat>寬螢幕</PresentationFormat>
  <Paragraphs>31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Times New Roman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JIAYI</dc:creator>
  <cp:lastModifiedBy>Administrator</cp:lastModifiedBy>
  <cp:revision>10</cp:revision>
  <dcterms:created xsi:type="dcterms:W3CDTF">2019-05-10T06:13:28Z</dcterms:created>
  <dcterms:modified xsi:type="dcterms:W3CDTF">2019-05-18T09:18:37Z</dcterms:modified>
</cp:coreProperties>
</file>