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88" r:id="rId5"/>
    <p:sldId id="289" r:id="rId6"/>
    <p:sldId id="285" r:id="rId7"/>
    <p:sldId id="286" r:id="rId8"/>
    <p:sldId id="287" r:id="rId9"/>
    <p:sldId id="280" r:id="rId10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son Augusto Carnelos Kuhn (QUALIDADE E PROJETOS)" initials="AACK(EP" lastIdx="1" clrIdx="0">
    <p:extLst>
      <p:ext uri="{19B8F6BF-5375-455C-9EA6-DF929625EA0E}">
        <p15:presenceInfo xmlns:p15="http://schemas.microsoft.com/office/powerpoint/2012/main" userId="S-1-5-21-1716978319-926692586-106818116-11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2F40052-6791-4E72-87C1-E59920E8D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5375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9A8F652-6F54-4B71-B22D-BE8D353E6DF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8402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C04-256E-438E-A8C9-F447093070E0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6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B17B-C429-49C0-A981-AD8986871EB9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14B-2469-44E3-8307-64BDED3774EB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68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Engenharia de Software IV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EC0537-C1AB-4CF3-8A4B-0626750FAA4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816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12-BCE3-459B-896B-11D03CEB46DB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8D4D-DD85-4D56-A890-2E2B7EA9CE0D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AD97-5875-4CAC-92E1-723331D47239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51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B857-6EA1-410B-9D1C-23E73268BF5D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8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6D0-4480-4A61-8292-A027550D22A3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5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48B-734F-4703-9BB1-027F3C7FDF06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5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7867-AD54-42B2-9082-125FD09F8926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9418-C53E-4CC3-AFC3-691B4B680F25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2FF3-F84F-4BAD-B407-A81834087759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universitario.unitoledo.br/login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universitario.unitoledo.br/login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944216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Resolução Estruturada de Problemas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Alisson Kuhn</a:t>
            </a:r>
          </a:p>
          <a:p>
            <a:r>
              <a:rPr lang="pt-BR" sz="2400" dirty="0"/>
              <a:t>alissonkuhn@hotmail.com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3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26998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Plano de Ensino</a:t>
            </a:r>
          </a:p>
        </p:txBody>
      </p:sp>
      <p:pic>
        <p:nvPicPr>
          <p:cNvPr id="1026" name="Picture 2" descr="http://www.brasilescola.com/upload/e/plano%20de%20aula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27051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42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pt-BR" dirty="0"/>
              <a:t>Cronograma de Aulas</a:t>
            </a:r>
          </a:p>
        </p:txBody>
      </p:sp>
      <p:pic>
        <p:nvPicPr>
          <p:cNvPr id="2050" name="Picture 2" descr="http://1.bp.blogspot.com/_eGhQlH7746o/TBjb_RvBlmI/AAAAAAAABHo/L0aP6hsoGY8/s1600/Cronograma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60848"/>
            <a:ext cx="2960734" cy="22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69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Metodologia de Ensino </a:t>
            </a:r>
            <a:r>
              <a:rPr lang="pt-BR" sz="2400" dirty="0"/>
              <a:t>[1/2]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Aulas expositivas/operatórias, práticas e seminários apresentados pelos alunos:</a:t>
            </a:r>
          </a:p>
          <a:p>
            <a:pPr lvl="1"/>
            <a:r>
              <a:rPr lang="pt-BR" dirty="0"/>
              <a:t>Os conceitos pertinentes à disciplina serão discutidos junto aos alunos por meio de aulas expositivas. Mas, também, o aluno será incentivado a buscar informação/conhecimento para solucionar problemas durante a disciplina.</a:t>
            </a:r>
          </a:p>
          <a:p>
            <a:pPr lvl="8"/>
            <a:endParaRPr lang="pt-BR" dirty="0"/>
          </a:p>
          <a:p>
            <a:r>
              <a:rPr lang="pt-BR" dirty="0"/>
              <a:t>As aulas expositivas serão intercaladas às aulas práticas</a:t>
            </a:r>
          </a:p>
          <a:p>
            <a:pPr lvl="8"/>
            <a:endParaRPr lang="pt-BR" dirty="0"/>
          </a:p>
          <a:p>
            <a:r>
              <a:rPr lang="pt-BR" dirty="0"/>
              <a:t>Atividades extra-sala de aula:</a:t>
            </a:r>
          </a:p>
          <a:p>
            <a:pPr lvl="1"/>
            <a:r>
              <a:rPr lang="pt-BR" dirty="0"/>
              <a:t>Para elaboração dos seminários</a:t>
            </a:r>
          </a:p>
        </p:txBody>
      </p:sp>
    </p:spTree>
    <p:extLst>
      <p:ext uri="{BB962C8B-B14F-4D97-AF65-F5344CB8AC3E}">
        <p14:creationId xmlns:p14="http://schemas.microsoft.com/office/powerpoint/2010/main" val="7919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Metodologia de Ensino </a:t>
            </a:r>
            <a:r>
              <a:rPr lang="pt-BR" sz="2400" dirty="0"/>
              <a:t>[2/2]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Serão disponibilizados modelos para a realização de atividades</a:t>
            </a:r>
          </a:p>
          <a:p>
            <a:pPr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Trabalhos, seminários etc.</a:t>
            </a:r>
          </a:p>
          <a:p>
            <a:pPr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Cada trabalho e atividade deverá seguir </a:t>
            </a:r>
            <a:r>
              <a:rPr lang="pt-BR" b="1" dirty="0"/>
              <a:t>obrigatoriamente</a:t>
            </a:r>
            <a:r>
              <a:rPr lang="pt-BR" dirty="0"/>
              <a:t> seu modelo fornecido</a:t>
            </a:r>
          </a:p>
        </p:txBody>
      </p:sp>
    </p:spTree>
    <p:extLst>
      <p:ext uri="{BB962C8B-B14F-4D97-AF65-F5344CB8AC3E}">
        <p14:creationId xmlns:p14="http://schemas.microsoft.com/office/powerpoint/2010/main" val="42425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sz="2400" b="0" dirty="0"/>
              <a:t>[1/3]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857328"/>
          </a:xfrm>
        </p:spPr>
        <p:txBody>
          <a:bodyPr>
            <a:normAutofit fontScale="77500" lnSpcReduction="20000"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Conhecimento e Habilidade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Avaliação escrita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Seminários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Discussão de artigos e textos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Fechamento de dinâmicas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Pesquisas</a:t>
            </a:r>
          </a:p>
          <a:p>
            <a:pPr lvl="6">
              <a:defRPr/>
            </a:pPr>
            <a:endParaRPr lang="pt-BR" dirty="0"/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Atitude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Participação em atividades em equipe / individual e dinâmicas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Cumprimento de prazos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Frequência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Pontualidade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Participação em aula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Respeito (comportamento)</a:t>
            </a:r>
          </a:p>
        </p:txBody>
      </p:sp>
    </p:spTree>
    <p:extLst>
      <p:ext uri="{BB962C8B-B14F-4D97-AF65-F5344CB8AC3E}">
        <p14:creationId xmlns:p14="http://schemas.microsoft.com/office/powerpoint/2010/main" val="69914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1196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400" dirty="0"/>
              <a:t>P = Provas</a:t>
            </a:r>
          </a:p>
          <a:p>
            <a:pPr marL="109728" indent="0">
              <a:buNone/>
            </a:pPr>
            <a:r>
              <a:rPr lang="pt-BR" sz="2400" dirty="0"/>
              <a:t>T = Trabalhos</a:t>
            </a:r>
          </a:p>
          <a:p>
            <a:pPr marL="109728" indent="0">
              <a:buNone/>
            </a:pPr>
            <a:r>
              <a:rPr lang="pt-BR" sz="2400" dirty="0"/>
              <a:t>MF = média final = P + T</a:t>
            </a:r>
          </a:p>
          <a:p>
            <a:pPr marL="109728" indent="0">
              <a:buNone/>
            </a:pPr>
            <a:r>
              <a:rPr lang="pt-BR" sz="2400" dirty="0"/>
              <a:t> </a:t>
            </a:r>
          </a:p>
          <a:p>
            <a:pPr marL="109728" indent="0">
              <a:buNone/>
            </a:pPr>
            <a:r>
              <a:rPr lang="pt-BR" sz="2400" dirty="0"/>
              <a:t>Aprovação: MF &gt;= 7.0  </a:t>
            </a:r>
          </a:p>
          <a:p>
            <a:pPr marL="109728" indent="0">
              <a:buNone/>
            </a:pPr>
            <a:r>
              <a:rPr lang="pt-BR" sz="2400" dirty="0"/>
              <a:t>Exame: MF &gt;= 3 e MF &lt; 7     </a:t>
            </a:r>
          </a:p>
          <a:p>
            <a:pPr marL="109728" indent="0">
              <a:buNone/>
            </a:pPr>
            <a:r>
              <a:rPr lang="pt-BR" sz="2400" dirty="0"/>
              <a:t>Reprovação: MF &lt; 3.0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1CD1E9-CDC1-44A6-84D5-2E81B65F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sz="2400" b="0" dirty="0"/>
              <a:t>[1/3]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5873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sz="2400" b="0" dirty="0"/>
              <a:t>[3/3]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85732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/>
              <a:t>Exame Final (de 0 a 10)</a:t>
            </a:r>
          </a:p>
          <a:p>
            <a:pPr lvl="1">
              <a:defRPr/>
            </a:pPr>
            <a:r>
              <a:rPr lang="pt-BR" dirty="0">
                <a:solidFill>
                  <a:srgbClr val="800000"/>
                </a:solidFill>
              </a:rPr>
              <a:t>Conteúdo de todo o semestre</a:t>
            </a:r>
          </a:p>
          <a:p>
            <a:pPr lvl="1">
              <a:defRPr/>
            </a:pPr>
            <a:r>
              <a:rPr lang="pt-BR" dirty="0"/>
              <a:t>Nota obtida = (Nota Semestral  + Nota Exame) / 2</a:t>
            </a:r>
          </a:p>
          <a:p>
            <a:pPr lvl="1"/>
            <a:r>
              <a:rPr lang="pt-BR" dirty="0"/>
              <a:t>Aprovação: Nota &gt;= 5</a:t>
            </a:r>
          </a:p>
          <a:p>
            <a:pPr lvl="1"/>
            <a:r>
              <a:rPr lang="pt-BR" dirty="0"/>
              <a:t>Reprovação: Nota &lt; 5</a:t>
            </a:r>
          </a:p>
          <a:p>
            <a:pPr lvl="1">
              <a:defRPr/>
            </a:pPr>
            <a:endParaRPr lang="pt-BR" dirty="0"/>
          </a:p>
          <a:p>
            <a:pPr>
              <a:defRPr/>
            </a:pPr>
            <a:r>
              <a:rPr lang="pt-BR" dirty="0" err="1"/>
              <a:t>Obs</a:t>
            </a:r>
            <a:endParaRPr lang="pt-BR" dirty="0"/>
          </a:p>
          <a:p>
            <a:pPr marL="547687" lvl="2" indent="0">
              <a:buNone/>
              <a:defRPr/>
            </a:pPr>
            <a:endParaRPr lang="pt-BR" dirty="0"/>
          </a:p>
          <a:p>
            <a:pPr lvl="1">
              <a:defRPr/>
            </a:pPr>
            <a:r>
              <a:rPr lang="pt-BR" dirty="0"/>
              <a:t>Frequência</a:t>
            </a:r>
          </a:p>
          <a:p>
            <a:pPr lvl="2">
              <a:defRPr/>
            </a:pPr>
            <a:r>
              <a:rPr lang="pt-BR" dirty="0"/>
              <a:t>&gt;= 75% (aprovado)</a:t>
            </a:r>
          </a:p>
          <a:p>
            <a:pPr lvl="2">
              <a:defRPr/>
            </a:pPr>
            <a:r>
              <a:rPr lang="pt-BR" dirty="0"/>
              <a:t>&lt; 75% (reprovado)</a:t>
            </a:r>
          </a:p>
        </p:txBody>
      </p:sp>
    </p:spTree>
    <p:extLst>
      <p:ext uri="{BB962C8B-B14F-4D97-AF65-F5344CB8AC3E}">
        <p14:creationId xmlns:p14="http://schemas.microsoft.com/office/powerpoint/2010/main" val="36351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4395944"/>
          </a:xfrm>
        </p:spPr>
        <p:txBody>
          <a:bodyPr>
            <a:noAutofit/>
          </a:bodyPr>
          <a:lstStyle/>
          <a:p>
            <a:pPr lvl="0" algn="just"/>
            <a:r>
              <a:rPr lang="pt-BR" dirty="0"/>
              <a:t>Revisão de Algoritmos e Lógica de Programação</a:t>
            </a:r>
          </a:p>
          <a:p>
            <a:pPr lvl="0" algn="just"/>
            <a:endParaRPr lang="pt-BR" dirty="0"/>
          </a:p>
          <a:p>
            <a:pPr lvl="1" algn="just"/>
            <a:r>
              <a:rPr lang="pt-BR" dirty="0"/>
              <a:t>Lista 1 (Exercício de Revisão de Algoritmos e Lógica de Programação)</a:t>
            </a:r>
          </a:p>
          <a:p>
            <a:pPr lvl="1"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pic>
        <p:nvPicPr>
          <p:cNvPr id="4" name="Picture 4" descr="https://encrypted-tbn3.gstatic.com/images?q=tbn:ANd9GcT2kQFhi35q9EbgA9KOm9IXTW8dZW08wlR52lqBs9Ld5FPxs7sHQog0szY">
            <a:extLst>
              <a:ext uri="{FF2B5EF4-FFF2-40B4-BE49-F238E27FC236}">
                <a16:creationId xmlns:a16="http://schemas.microsoft.com/office/drawing/2014/main" id="{C1790F80-A9BC-4AD8-AFB2-B02AC593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57" y="4149080"/>
            <a:ext cx="1944615" cy="161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931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262</Words>
  <Application>Microsoft Office PowerPoint</Application>
  <PresentationFormat>Apresentação na tela (4:3)</PresentationFormat>
  <Paragraphs>62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Resolução Estruturada de Problemas</vt:lpstr>
      <vt:lpstr>Plano de Ensino</vt:lpstr>
      <vt:lpstr>Cronograma de Aulas</vt:lpstr>
      <vt:lpstr>Metodologia de Ensino [1/2]</vt:lpstr>
      <vt:lpstr>Metodologia de Ensino [2/2]</vt:lpstr>
      <vt:lpstr>Critérios de Avaliação [1/3]</vt:lpstr>
      <vt:lpstr>Critérios de Avaliação [1/3]</vt:lpstr>
      <vt:lpstr>Critérios de Avaliação [3/3]</vt:lpstr>
      <vt:lpstr>Exercícios</vt:lpstr>
    </vt:vector>
  </TitlesOfParts>
  <Company>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Marketing</dc:creator>
  <cp:lastModifiedBy>ALISSON AUGUSTO CARNELOS KUHN</cp:lastModifiedBy>
  <cp:revision>36</cp:revision>
  <cp:lastPrinted>2019-02-03T13:42:03Z</cp:lastPrinted>
  <dcterms:created xsi:type="dcterms:W3CDTF">2014-09-02T19:41:53Z</dcterms:created>
  <dcterms:modified xsi:type="dcterms:W3CDTF">2023-08-03T22:10:42Z</dcterms:modified>
</cp:coreProperties>
</file>