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8" autoAdjust="0"/>
  </p:normalViewPr>
  <p:slideViewPr>
    <p:cSldViewPr>
      <p:cViewPr>
        <p:scale>
          <a:sx n="125" d="100"/>
          <a:sy n="125" d="100"/>
        </p:scale>
        <p:origin x="-72" y="15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83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1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7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9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8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20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C19E-FB92-4CA6-95FF-490739A3C73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0B79-5C13-4591-8121-0910F3093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43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6536" y="2215415"/>
            <a:ext cx="579438" cy="1031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884663" y="3849243"/>
            <a:ext cx="1131888" cy="5254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PRNG Factory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449555" y="3885755"/>
            <a:ext cx="1131888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Sequence </a:t>
            </a:r>
            <a:r>
              <a:rPr lang="en-US" sz="1200" dirty="0" err="1" smtClean="0"/>
              <a:t>FileReader</a:t>
            </a:r>
            <a:endParaRPr lang="ru-RU" sz="1200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499389" y="2929790"/>
            <a:ext cx="1296144" cy="6350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switch</a:t>
            </a:r>
            <a:endParaRPr lang="ru-RU" sz="1200" dirty="0"/>
          </a:p>
        </p:txBody>
      </p:sp>
      <p:cxnSp>
        <p:nvCxnSpPr>
          <p:cNvPr id="1031" name="AutoShape 7"/>
          <p:cNvCxnSpPr>
            <a:cxnSpLocks noChangeShapeType="1"/>
            <a:stCxn id="7" idx="1"/>
            <a:endCxn id="6" idx="0"/>
          </p:cNvCxnSpPr>
          <p:nvPr/>
        </p:nvCxnSpPr>
        <p:spPr bwMode="auto">
          <a:xfrm rot="10800000" flipV="1">
            <a:off x="3015499" y="3247289"/>
            <a:ext cx="483890" cy="63846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Правая фигурная скобка 12"/>
          <p:cNvSpPr/>
          <p:nvPr/>
        </p:nvSpPr>
        <p:spPr>
          <a:xfrm>
            <a:off x="683568" y="2065900"/>
            <a:ext cx="432048" cy="13309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07504" y="2495467"/>
            <a:ext cx="7582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200" dirty="0"/>
              <a:t>В</a:t>
            </a:r>
            <a:r>
              <a:rPr lang="ru-RU" sz="1200" dirty="0" smtClean="0"/>
              <a:t>ходные</a:t>
            </a:r>
          </a:p>
          <a:p>
            <a:r>
              <a:rPr lang="ru-RU" sz="1200" dirty="0" smtClean="0"/>
              <a:t>данные</a:t>
            </a:r>
            <a:endParaRPr lang="ru-RU" sz="1200" dirty="0"/>
          </a:p>
        </p:txBody>
      </p:sp>
      <p:cxnSp>
        <p:nvCxnSpPr>
          <p:cNvPr id="17" name="Прямая со стрелкой 16"/>
          <p:cNvCxnSpPr>
            <a:stCxn id="13" idx="1"/>
            <a:endCxn id="4" idx="1"/>
          </p:cNvCxnSpPr>
          <p:nvPr/>
        </p:nvCxnSpPr>
        <p:spPr>
          <a:xfrm>
            <a:off x="1115616" y="2731353"/>
            <a:ext cx="390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8005" y="2453648"/>
            <a:ext cx="966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name: string</a:t>
            </a:r>
            <a:endParaRPr lang="ru-RU" sz="1200" dirty="0" smtClean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657099" y="4824318"/>
            <a:ext cx="1224136" cy="571392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Statistical Tests</a:t>
            </a:r>
          </a:p>
        </p:txBody>
      </p:sp>
      <p:cxnSp>
        <p:nvCxnSpPr>
          <p:cNvPr id="34" name="Соединительная линия уступом 33"/>
          <p:cNvCxnSpPr>
            <a:stCxn id="7" idx="3"/>
            <a:endCxn id="5" idx="0"/>
          </p:cNvCxnSpPr>
          <p:nvPr/>
        </p:nvCxnSpPr>
        <p:spPr>
          <a:xfrm>
            <a:off x="4795533" y="3247290"/>
            <a:ext cx="655074" cy="6019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6" idx="3"/>
          </p:cNvCxnSpPr>
          <p:nvPr/>
        </p:nvCxnSpPr>
        <p:spPr>
          <a:xfrm>
            <a:off x="3581443" y="4130230"/>
            <a:ext cx="486501" cy="694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5" idx="1"/>
          </p:cNvCxnSpPr>
          <p:nvPr/>
        </p:nvCxnSpPr>
        <p:spPr>
          <a:xfrm rot="10800000" flipV="1">
            <a:off x="4499993" y="4111974"/>
            <a:ext cx="384671" cy="7123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4" idx="3"/>
            <a:endCxn id="7" idx="0"/>
          </p:cNvCxnSpPr>
          <p:nvPr/>
        </p:nvCxnSpPr>
        <p:spPr>
          <a:xfrm>
            <a:off x="2085974" y="2731353"/>
            <a:ext cx="2061487" cy="1984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86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SPN</dc:creator>
  <cp:lastModifiedBy>SPN</cp:lastModifiedBy>
  <cp:revision>2</cp:revision>
  <dcterms:created xsi:type="dcterms:W3CDTF">2018-05-28T13:51:44Z</dcterms:created>
  <dcterms:modified xsi:type="dcterms:W3CDTF">2018-05-28T14:10:17Z</dcterms:modified>
</cp:coreProperties>
</file>