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68" autoAdjust="0"/>
  </p:normalViewPr>
  <p:slideViewPr>
    <p:cSldViewPr>
      <p:cViewPr>
        <p:scale>
          <a:sx n="125" d="100"/>
          <a:sy n="125" d="100"/>
        </p:scale>
        <p:origin x="-78" y="15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C19E-FB92-4CA6-95FF-490739A3C739}" type="datetimeFigureOut">
              <a:rPr lang="ru-RU" smtClean="0"/>
              <a:pPr/>
              <a:t>31.05.2018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0B79-5C13-4591-8121-0910F309378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99831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C19E-FB92-4CA6-95FF-490739A3C739}" type="datetimeFigureOut">
              <a:rPr lang="ru-RU" smtClean="0"/>
              <a:pPr/>
              <a:t>31.05.2018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0B79-5C13-4591-8121-0910F309378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381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C19E-FB92-4CA6-95FF-490739A3C739}" type="datetimeFigureOut">
              <a:rPr lang="ru-RU" smtClean="0"/>
              <a:pPr/>
              <a:t>31.05.2018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0B79-5C13-4591-8121-0910F309378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33078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C19E-FB92-4CA6-95FF-490739A3C739}" type="datetimeFigureOut">
              <a:rPr lang="ru-RU" smtClean="0"/>
              <a:pPr/>
              <a:t>31.05.2018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0B79-5C13-4591-8121-0910F309378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5842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C19E-FB92-4CA6-95FF-490739A3C739}" type="datetimeFigureOut">
              <a:rPr lang="ru-RU" smtClean="0"/>
              <a:pPr/>
              <a:t>31.05.2018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0B79-5C13-4591-8121-0910F309378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7139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C19E-FB92-4CA6-95FF-490739A3C739}" type="datetimeFigureOut">
              <a:rPr lang="ru-RU" smtClean="0"/>
              <a:pPr/>
              <a:t>31.05.2018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0B79-5C13-4591-8121-0910F309378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32980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C19E-FB92-4CA6-95FF-490739A3C739}" type="datetimeFigureOut">
              <a:rPr lang="ru-RU" smtClean="0"/>
              <a:pPr/>
              <a:t>31.05.2018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0B79-5C13-4591-8121-0910F309378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0540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C19E-FB92-4CA6-95FF-490739A3C739}" type="datetimeFigureOut">
              <a:rPr lang="ru-RU" smtClean="0"/>
              <a:pPr/>
              <a:t>31.05.2018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0B79-5C13-4591-8121-0910F309378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42302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C19E-FB92-4CA6-95FF-490739A3C739}" type="datetimeFigureOut">
              <a:rPr lang="ru-RU" smtClean="0"/>
              <a:pPr/>
              <a:t>31.05.2018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0B79-5C13-4591-8121-0910F309378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1668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C19E-FB92-4CA6-95FF-490739A3C739}" type="datetimeFigureOut">
              <a:rPr lang="ru-RU" smtClean="0"/>
              <a:pPr/>
              <a:t>31.05.2018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0B79-5C13-4591-8121-0910F309378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06200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C19E-FB92-4CA6-95FF-490739A3C739}" type="datetimeFigureOut">
              <a:rPr lang="ru-RU" smtClean="0"/>
              <a:pPr/>
              <a:t>31.05.2018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0B79-5C13-4591-8121-0910F309378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38211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DC19E-FB92-4CA6-95FF-490739A3C739}" type="datetimeFigureOut">
              <a:rPr lang="ru-RU" smtClean="0"/>
              <a:pPr/>
              <a:t>31.05.2018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30B79-5C13-4591-8121-0910F309378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79437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835696" y="2564904"/>
            <a:ext cx="1337272" cy="28803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Argument parser</a:t>
            </a:r>
            <a:endParaRPr lang="ru-RU" sz="1200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5172695" y="3849243"/>
            <a:ext cx="1131888" cy="5254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/>
              <a:t>PRNG Factory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737587" y="3885755"/>
            <a:ext cx="1131888" cy="4889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/>
              <a:t>Sequence </a:t>
            </a:r>
            <a:r>
              <a:rPr lang="en-US" sz="1200" dirty="0" err="1" smtClean="0"/>
              <a:t>FileReader</a:t>
            </a:r>
            <a:endParaRPr lang="ru-RU" sz="1200" dirty="0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787421" y="2929790"/>
            <a:ext cx="1296144" cy="635000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200" dirty="0" smtClean="0"/>
              <a:t>switch</a:t>
            </a:r>
            <a:endParaRPr lang="ru-RU" sz="1200" dirty="0"/>
          </a:p>
        </p:txBody>
      </p:sp>
      <p:cxnSp>
        <p:nvCxnSpPr>
          <p:cNvPr id="1031" name="AutoShape 7"/>
          <p:cNvCxnSpPr>
            <a:cxnSpLocks noChangeShapeType="1"/>
            <a:stCxn id="7" idx="1"/>
            <a:endCxn id="6" idx="0"/>
          </p:cNvCxnSpPr>
          <p:nvPr/>
        </p:nvCxnSpPr>
        <p:spPr bwMode="auto">
          <a:xfrm rot="10800000" flipV="1">
            <a:off x="3303531" y="3247289"/>
            <a:ext cx="483890" cy="638465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3" name="Правая фигурная скобка 12"/>
          <p:cNvSpPr/>
          <p:nvPr/>
        </p:nvSpPr>
        <p:spPr>
          <a:xfrm>
            <a:off x="971600" y="2060848"/>
            <a:ext cx="432048" cy="133090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13" idx="1"/>
            <a:endCxn id="4" idx="1"/>
          </p:cNvCxnSpPr>
          <p:nvPr/>
        </p:nvCxnSpPr>
        <p:spPr>
          <a:xfrm flipV="1">
            <a:off x="1403648" y="2708920"/>
            <a:ext cx="432048" cy="173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47864" y="2492896"/>
            <a:ext cx="966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name: string</a:t>
            </a:r>
            <a:endParaRPr lang="ru-RU" sz="1200" dirty="0" smtClean="0"/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3945131" y="4824318"/>
            <a:ext cx="1224136" cy="571392"/>
          </a:xfrm>
          <a:prstGeom prst="round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Run Statistical Tests</a:t>
            </a:r>
          </a:p>
        </p:txBody>
      </p:sp>
      <p:cxnSp>
        <p:nvCxnSpPr>
          <p:cNvPr id="34" name="Соединительная линия уступом 33"/>
          <p:cNvCxnSpPr>
            <a:stCxn id="7" idx="3"/>
            <a:endCxn id="5" idx="0"/>
          </p:cNvCxnSpPr>
          <p:nvPr/>
        </p:nvCxnSpPr>
        <p:spPr>
          <a:xfrm>
            <a:off x="5083565" y="3247290"/>
            <a:ext cx="655074" cy="60195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37"/>
          <p:cNvCxnSpPr>
            <a:stCxn id="6" idx="3"/>
          </p:cNvCxnSpPr>
          <p:nvPr/>
        </p:nvCxnSpPr>
        <p:spPr>
          <a:xfrm>
            <a:off x="3869475" y="4130230"/>
            <a:ext cx="486501" cy="6940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39"/>
          <p:cNvCxnSpPr>
            <a:stCxn id="5" idx="1"/>
          </p:cNvCxnSpPr>
          <p:nvPr/>
        </p:nvCxnSpPr>
        <p:spPr>
          <a:xfrm rot="10800000" flipV="1">
            <a:off x="4788025" y="4111974"/>
            <a:ext cx="384671" cy="7123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Соединительная линия уступом 52"/>
          <p:cNvCxnSpPr>
            <a:stCxn id="4" idx="3"/>
            <a:endCxn id="7" idx="0"/>
          </p:cNvCxnSpPr>
          <p:nvPr/>
        </p:nvCxnSpPr>
        <p:spPr>
          <a:xfrm>
            <a:off x="3172968" y="2708920"/>
            <a:ext cx="1262525" cy="2208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1691680" y="4797152"/>
            <a:ext cx="1296144" cy="648072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Format the results and writing to file</a:t>
            </a:r>
            <a:endParaRPr lang="ru-RU" sz="1100" dirty="0"/>
          </a:p>
        </p:txBody>
      </p:sp>
      <p:cxnSp>
        <p:nvCxnSpPr>
          <p:cNvPr id="19" name="Прямая со стрелкой 18"/>
          <p:cNvCxnSpPr>
            <a:stCxn id="31" idx="1"/>
            <a:endCxn id="16" idx="3"/>
          </p:cNvCxnSpPr>
          <p:nvPr/>
        </p:nvCxnSpPr>
        <p:spPr>
          <a:xfrm flipH="1">
            <a:off x="2987824" y="5110014"/>
            <a:ext cx="957307" cy="111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Овал 42"/>
          <p:cNvSpPr/>
          <p:nvPr/>
        </p:nvSpPr>
        <p:spPr>
          <a:xfrm>
            <a:off x="179512" y="4869160"/>
            <a:ext cx="864096" cy="576064"/>
          </a:xfrm>
          <a:prstGeom prst="ellips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File</a:t>
            </a:r>
          </a:p>
        </p:txBody>
      </p:sp>
      <p:cxnSp>
        <p:nvCxnSpPr>
          <p:cNvPr id="45" name="Прямая со стрелкой 44"/>
          <p:cNvCxnSpPr>
            <a:stCxn id="16" idx="1"/>
            <a:endCxn id="43" idx="6"/>
          </p:cNvCxnSpPr>
          <p:nvPr/>
        </p:nvCxnSpPr>
        <p:spPr>
          <a:xfrm flipH="1">
            <a:off x="1043608" y="5121188"/>
            <a:ext cx="648072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1475656" y="2348880"/>
            <a:ext cx="0" cy="324036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Овал 57"/>
          <p:cNvSpPr/>
          <p:nvPr/>
        </p:nvSpPr>
        <p:spPr>
          <a:xfrm>
            <a:off x="107504" y="2420888"/>
            <a:ext cx="1008112" cy="648072"/>
          </a:xfrm>
          <a:prstGeom prst="ellips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 smtClean="0"/>
          </a:p>
          <a:p>
            <a:pPr algn="ctr"/>
            <a:r>
              <a:rPr lang="en-US" sz="1200" dirty="0" smtClean="0"/>
              <a:t>Input data</a:t>
            </a:r>
            <a:endParaRPr lang="ru-RU" sz="1200" dirty="0" smtClean="0"/>
          </a:p>
          <a:p>
            <a:pPr algn="ctr"/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xmlns="" val="3530386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23</Words>
  <Application>Microsoft Office PowerPoint</Application>
  <PresentationFormat>Экран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Слайд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SPN</dc:creator>
  <cp:lastModifiedBy>castiel</cp:lastModifiedBy>
  <cp:revision>4</cp:revision>
  <dcterms:created xsi:type="dcterms:W3CDTF">2018-05-28T13:51:44Z</dcterms:created>
  <dcterms:modified xsi:type="dcterms:W3CDTF">2018-05-31T10:20:09Z</dcterms:modified>
</cp:coreProperties>
</file>