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63" r:id="rId3"/>
    <p:sldId id="258" r:id="rId4"/>
    <p:sldId id="264" r:id="rId5"/>
    <p:sldId id="262" r:id="rId6"/>
    <p:sldId id="260" r:id="rId7"/>
    <p:sldId id="257" r:id="rId8"/>
    <p:sldId id="265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1"/>
    <p:restoredTop sz="94733"/>
  </p:normalViewPr>
  <p:slideViewPr>
    <p:cSldViewPr>
      <p:cViewPr varScale="1">
        <p:scale>
          <a:sx n="94" d="100"/>
          <a:sy n="94" d="100"/>
        </p:scale>
        <p:origin x="224" y="2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3.svg"/><Relationship Id="rId4" Type="http://schemas.openxmlformats.org/officeDocument/2006/relationships/image" Target="../media/image18.svg"/><Relationship Id="rId9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3.svg"/><Relationship Id="rId4" Type="http://schemas.openxmlformats.org/officeDocument/2006/relationships/image" Target="../media/image18.svg"/><Relationship Id="rId9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C251D-D8D2-42A5-A493-DE9ECE84022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1EB92E-1E0F-43E7-9E48-45F66EDFB3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Explaining Agile Roles</a:t>
          </a:r>
          <a:r>
            <a:rPr lang="en-US" dirty="0"/>
            <a:t>: Explain the various roles on a Scrum-Agile Team by identifying each role and describing its importance.</a:t>
          </a:r>
        </a:p>
      </dgm:t>
    </dgm:pt>
    <dgm:pt modelId="{3A999B35-70DA-4BC5-9D07-563CC721E3B7}" type="parTrans" cxnId="{FED43B22-EDA6-4A57-8C1C-051AC070EA2D}">
      <dgm:prSet/>
      <dgm:spPr/>
      <dgm:t>
        <a:bodyPr/>
        <a:lstStyle/>
        <a:p>
          <a:endParaRPr lang="en-US"/>
        </a:p>
      </dgm:t>
    </dgm:pt>
    <dgm:pt modelId="{78C4C4CF-2E8B-4831-9D59-7083196D0500}" type="sibTrans" cxnId="{FED43B22-EDA6-4A57-8C1C-051AC070EA2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E1EECB-1E82-446C-A9CF-8A326BAACE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Explaining Agile Phases</a:t>
          </a:r>
          <a:r>
            <a:rPr lang="en-US" dirty="0"/>
            <a:t>: Explain how the various phases of the SDLC work in an Agile approach. Identify each phase and describe its importance.</a:t>
          </a:r>
        </a:p>
      </dgm:t>
    </dgm:pt>
    <dgm:pt modelId="{A6C70EC5-E609-49EE-9597-98FA09D1B493}" type="parTrans" cxnId="{B039D4E4-3639-49DA-AB36-5DF6B27BB58A}">
      <dgm:prSet/>
      <dgm:spPr/>
      <dgm:t>
        <a:bodyPr/>
        <a:lstStyle/>
        <a:p>
          <a:endParaRPr lang="en-US"/>
        </a:p>
      </dgm:t>
    </dgm:pt>
    <dgm:pt modelId="{BA6B8808-080D-4C71-92F6-54057D70E1D9}" type="sibTrans" cxnId="{B039D4E4-3639-49DA-AB36-5DF6B27BB5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F7364A-ECA5-456D-A9A0-C79678D2C9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Describing Waterfall Model</a:t>
          </a:r>
          <a:r>
            <a:rPr lang="en-US" dirty="0"/>
            <a:t>: Describe how the process would have been different in a waterfall development approach rather than the Agile approach you used. For instance, you might discuss how a particular problem in development would have proceeded differently.</a:t>
          </a:r>
        </a:p>
      </dgm:t>
    </dgm:pt>
    <dgm:pt modelId="{7D2A4EE7-76A2-4E83-9BB5-3813D74C3438}" type="parTrans" cxnId="{8D14B549-EA66-4EAC-B26B-1148C5DC5FCF}">
      <dgm:prSet/>
      <dgm:spPr/>
      <dgm:t>
        <a:bodyPr/>
        <a:lstStyle/>
        <a:p>
          <a:endParaRPr lang="en-US"/>
        </a:p>
      </dgm:t>
    </dgm:pt>
    <dgm:pt modelId="{BFBCED4B-BF27-483E-99F1-430D7B93AA4F}" type="sibTrans" cxnId="{8D14B549-EA66-4EAC-B26B-1148C5DC5F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5BD6AC-7263-4C4D-A2A5-3E23FB39A4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Waterfall or Agile Approach</a:t>
          </a:r>
          <a:r>
            <a:rPr lang="en-US" dirty="0"/>
            <a:t>: Explain the factors to consider when choosing a waterfall or Agile approach, using your course experience to back up your explanation.</a:t>
          </a:r>
        </a:p>
      </dgm:t>
    </dgm:pt>
    <dgm:pt modelId="{18CEB541-07B5-4EA2-8E6D-11D94AE288E3}" type="parTrans" cxnId="{E7EE58C4-2C52-4C87-B3B1-0819094FF022}">
      <dgm:prSet/>
      <dgm:spPr/>
      <dgm:t>
        <a:bodyPr/>
        <a:lstStyle/>
        <a:p>
          <a:endParaRPr lang="en-US"/>
        </a:p>
      </dgm:t>
    </dgm:pt>
    <dgm:pt modelId="{8FAAB943-0F85-4D78-A64F-952C97587BE2}" type="sibTrans" cxnId="{E7EE58C4-2C52-4C87-B3B1-0819094FF022}">
      <dgm:prSet/>
      <dgm:spPr/>
      <dgm:t>
        <a:bodyPr/>
        <a:lstStyle/>
        <a:p>
          <a:endParaRPr lang="en-US"/>
        </a:p>
      </dgm:t>
    </dgm:pt>
    <dgm:pt modelId="{4E67E9BA-9F04-47A2-B8C5-F5BB43F22935}" type="pres">
      <dgm:prSet presAssocID="{DADC251D-D8D2-42A5-A493-DE9ECE840221}" presName="root" presStyleCnt="0">
        <dgm:presLayoutVars>
          <dgm:dir/>
          <dgm:resizeHandles val="exact"/>
        </dgm:presLayoutVars>
      </dgm:prSet>
      <dgm:spPr/>
    </dgm:pt>
    <dgm:pt modelId="{1EED2DD8-761A-4B99-8EBD-3D3043DCCC86}" type="pres">
      <dgm:prSet presAssocID="{DADC251D-D8D2-42A5-A493-DE9ECE840221}" presName="container" presStyleCnt="0">
        <dgm:presLayoutVars>
          <dgm:dir/>
          <dgm:resizeHandles val="exact"/>
        </dgm:presLayoutVars>
      </dgm:prSet>
      <dgm:spPr/>
    </dgm:pt>
    <dgm:pt modelId="{167EA7C5-AB55-485B-A0E3-CFD7A2065486}" type="pres">
      <dgm:prSet presAssocID="{70F7364A-ECA5-456D-A9A0-C79678D2C906}" presName="compNode" presStyleCnt="0"/>
      <dgm:spPr/>
    </dgm:pt>
    <dgm:pt modelId="{8D48E8B6-D177-4814-8075-F68014832A60}" type="pres">
      <dgm:prSet presAssocID="{70F7364A-ECA5-456D-A9A0-C79678D2C906}" presName="iconBgRect" presStyleLbl="bgShp" presStyleIdx="0" presStyleCnt="4"/>
      <dgm:spPr/>
    </dgm:pt>
    <dgm:pt modelId="{FAA12D0C-EF82-4662-92E4-5989B078F42E}" type="pres">
      <dgm:prSet presAssocID="{70F7364A-ECA5-456D-A9A0-C79678D2C90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9574ACDE-4B59-4FCF-91FC-833A7BA2F99D}" type="pres">
      <dgm:prSet presAssocID="{70F7364A-ECA5-456D-A9A0-C79678D2C906}" presName="spaceRect" presStyleCnt="0"/>
      <dgm:spPr/>
    </dgm:pt>
    <dgm:pt modelId="{000796FA-831C-4AC9-836C-02D3D1DA8A71}" type="pres">
      <dgm:prSet presAssocID="{70F7364A-ECA5-456D-A9A0-C79678D2C906}" presName="textRect" presStyleLbl="revTx" presStyleIdx="0" presStyleCnt="4">
        <dgm:presLayoutVars>
          <dgm:chMax val="1"/>
          <dgm:chPref val="1"/>
        </dgm:presLayoutVars>
      </dgm:prSet>
      <dgm:spPr/>
    </dgm:pt>
    <dgm:pt modelId="{F054EAD0-421C-470C-8150-7D13BF40E497}" type="pres">
      <dgm:prSet presAssocID="{BFBCED4B-BF27-483E-99F1-430D7B93AA4F}" presName="sibTrans" presStyleLbl="sibTrans2D1" presStyleIdx="0" presStyleCnt="0"/>
      <dgm:spPr/>
    </dgm:pt>
    <dgm:pt modelId="{3151ABEB-AC1D-419F-8CEE-33100234F44B}" type="pres">
      <dgm:prSet presAssocID="{29E1EECB-1E82-446C-A9CF-8A326BAACE9A}" presName="compNode" presStyleCnt="0"/>
      <dgm:spPr/>
    </dgm:pt>
    <dgm:pt modelId="{F1F33625-D22E-42CE-A8AC-09B188520C70}" type="pres">
      <dgm:prSet presAssocID="{29E1EECB-1E82-446C-A9CF-8A326BAACE9A}" presName="iconBgRect" presStyleLbl="bgShp" presStyleIdx="1" presStyleCnt="4"/>
      <dgm:spPr/>
    </dgm:pt>
    <dgm:pt modelId="{1E46A44F-97B5-4919-9701-49800652185A}" type="pres">
      <dgm:prSet presAssocID="{29E1EECB-1E82-446C-A9CF-8A326BAACE9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B069D704-B8F8-46E6-9D09-92DA1887945C}" type="pres">
      <dgm:prSet presAssocID="{29E1EECB-1E82-446C-A9CF-8A326BAACE9A}" presName="spaceRect" presStyleCnt="0"/>
      <dgm:spPr/>
    </dgm:pt>
    <dgm:pt modelId="{E09CA6DA-9D40-43CD-A500-05653845DFAD}" type="pres">
      <dgm:prSet presAssocID="{29E1EECB-1E82-446C-A9CF-8A326BAACE9A}" presName="textRect" presStyleLbl="revTx" presStyleIdx="1" presStyleCnt="4">
        <dgm:presLayoutVars>
          <dgm:chMax val="1"/>
          <dgm:chPref val="1"/>
        </dgm:presLayoutVars>
      </dgm:prSet>
      <dgm:spPr/>
    </dgm:pt>
    <dgm:pt modelId="{4FF52A34-B1C1-478B-B280-3F901F00E1FF}" type="pres">
      <dgm:prSet presAssocID="{BA6B8808-080D-4C71-92F6-54057D70E1D9}" presName="sibTrans" presStyleLbl="sibTrans2D1" presStyleIdx="0" presStyleCnt="0"/>
      <dgm:spPr/>
    </dgm:pt>
    <dgm:pt modelId="{448BA9FA-6AAD-43E0-B1C1-B6D82D18EACE}" type="pres">
      <dgm:prSet presAssocID="{B31EB92E-1E0F-43E7-9E48-45F66EDFB38E}" presName="compNode" presStyleCnt="0"/>
      <dgm:spPr/>
    </dgm:pt>
    <dgm:pt modelId="{A5F0EE14-F865-4A9B-841C-ADC18170DA54}" type="pres">
      <dgm:prSet presAssocID="{B31EB92E-1E0F-43E7-9E48-45F66EDFB38E}" presName="iconBgRect" presStyleLbl="bgShp" presStyleIdx="2" presStyleCnt="4"/>
      <dgm:spPr/>
    </dgm:pt>
    <dgm:pt modelId="{CE014389-F5FF-462B-97A6-C639A8002242}" type="pres">
      <dgm:prSet presAssocID="{B31EB92E-1E0F-43E7-9E48-45F66EDFB38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8AF1F47-2389-4111-ADEE-ED5E1CAB6172}" type="pres">
      <dgm:prSet presAssocID="{B31EB92E-1E0F-43E7-9E48-45F66EDFB38E}" presName="spaceRect" presStyleCnt="0"/>
      <dgm:spPr/>
    </dgm:pt>
    <dgm:pt modelId="{5D2885DB-BC59-4C32-A4E7-D5DCE009D24F}" type="pres">
      <dgm:prSet presAssocID="{B31EB92E-1E0F-43E7-9E48-45F66EDFB38E}" presName="textRect" presStyleLbl="revTx" presStyleIdx="2" presStyleCnt="4">
        <dgm:presLayoutVars>
          <dgm:chMax val="1"/>
          <dgm:chPref val="1"/>
        </dgm:presLayoutVars>
      </dgm:prSet>
      <dgm:spPr/>
    </dgm:pt>
    <dgm:pt modelId="{BC6A9527-EAD3-401D-9AED-51BCB0656D4F}" type="pres">
      <dgm:prSet presAssocID="{78C4C4CF-2E8B-4831-9D59-7083196D0500}" presName="sibTrans" presStyleLbl="sibTrans2D1" presStyleIdx="0" presStyleCnt="0"/>
      <dgm:spPr/>
    </dgm:pt>
    <dgm:pt modelId="{47BF311A-04B5-4E64-B726-BD5EF893ABA5}" type="pres">
      <dgm:prSet presAssocID="{E55BD6AC-7263-4C4D-A2A5-3E23FB39A423}" presName="compNode" presStyleCnt="0"/>
      <dgm:spPr/>
    </dgm:pt>
    <dgm:pt modelId="{99D575A1-75CF-4063-A8FA-47CACA4417FA}" type="pres">
      <dgm:prSet presAssocID="{E55BD6AC-7263-4C4D-A2A5-3E23FB39A423}" presName="iconBgRect" presStyleLbl="bgShp" presStyleIdx="3" presStyleCnt="4"/>
      <dgm:spPr/>
    </dgm:pt>
    <dgm:pt modelId="{B0850DA1-EBD0-47E3-9D37-901B24C0A5C2}" type="pres">
      <dgm:prSet presAssocID="{E55BD6AC-7263-4C4D-A2A5-3E23FB39A42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FD506EE6-BAA5-4FFB-878F-1C3B4568CE1A}" type="pres">
      <dgm:prSet presAssocID="{E55BD6AC-7263-4C4D-A2A5-3E23FB39A423}" presName="spaceRect" presStyleCnt="0"/>
      <dgm:spPr/>
    </dgm:pt>
    <dgm:pt modelId="{E4F5DFCE-A9D3-47A7-A9A1-11A1958E10E4}" type="pres">
      <dgm:prSet presAssocID="{E55BD6AC-7263-4C4D-A2A5-3E23FB39A42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ED43B22-EDA6-4A57-8C1C-051AC070EA2D}" srcId="{DADC251D-D8D2-42A5-A493-DE9ECE840221}" destId="{B31EB92E-1E0F-43E7-9E48-45F66EDFB38E}" srcOrd="2" destOrd="0" parTransId="{3A999B35-70DA-4BC5-9D07-563CC721E3B7}" sibTransId="{78C4C4CF-2E8B-4831-9D59-7083196D0500}"/>
    <dgm:cxn modelId="{F824512F-BCE1-494D-A264-3D831C2CF701}" type="presOf" srcId="{70F7364A-ECA5-456D-A9A0-C79678D2C906}" destId="{000796FA-831C-4AC9-836C-02D3D1DA8A71}" srcOrd="0" destOrd="0" presId="urn:microsoft.com/office/officeart/2018/2/layout/IconCircleList"/>
    <dgm:cxn modelId="{8D14B549-EA66-4EAC-B26B-1148C5DC5FCF}" srcId="{DADC251D-D8D2-42A5-A493-DE9ECE840221}" destId="{70F7364A-ECA5-456D-A9A0-C79678D2C906}" srcOrd="0" destOrd="0" parTransId="{7D2A4EE7-76A2-4E83-9BB5-3813D74C3438}" sibTransId="{BFBCED4B-BF27-483E-99F1-430D7B93AA4F}"/>
    <dgm:cxn modelId="{007F3F4E-7384-6D4D-8061-1DC9795AF987}" type="presOf" srcId="{78C4C4CF-2E8B-4831-9D59-7083196D0500}" destId="{BC6A9527-EAD3-401D-9AED-51BCB0656D4F}" srcOrd="0" destOrd="0" presId="urn:microsoft.com/office/officeart/2018/2/layout/IconCircleList"/>
    <dgm:cxn modelId="{B0402B63-0816-1243-A76E-88112232171D}" type="presOf" srcId="{E55BD6AC-7263-4C4D-A2A5-3E23FB39A423}" destId="{E4F5DFCE-A9D3-47A7-A9A1-11A1958E10E4}" srcOrd="0" destOrd="0" presId="urn:microsoft.com/office/officeart/2018/2/layout/IconCircleList"/>
    <dgm:cxn modelId="{BF115B68-1D56-F142-9783-99FE7D9B85D3}" type="presOf" srcId="{B31EB92E-1E0F-43E7-9E48-45F66EDFB38E}" destId="{5D2885DB-BC59-4C32-A4E7-D5DCE009D24F}" srcOrd="0" destOrd="0" presId="urn:microsoft.com/office/officeart/2018/2/layout/IconCircleList"/>
    <dgm:cxn modelId="{63578B6E-D154-9342-BE1C-3B0350DBF2B3}" type="presOf" srcId="{DADC251D-D8D2-42A5-A493-DE9ECE840221}" destId="{4E67E9BA-9F04-47A2-B8C5-F5BB43F22935}" srcOrd="0" destOrd="0" presId="urn:microsoft.com/office/officeart/2018/2/layout/IconCircleList"/>
    <dgm:cxn modelId="{E7EE58C4-2C52-4C87-B3B1-0819094FF022}" srcId="{DADC251D-D8D2-42A5-A493-DE9ECE840221}" destId="{E55BD6AC-7263-4C4D-A2A5-3E23FB39A423}" srcOrd="3" destOrd="0" parTransId="{18CEB541-07B5-4EA2-8E6D-11D94AE288E3}" sibTransId="{8FAAB943-0F85-4D78-A64F-952C97587BE2}"/>
    <dgm:cxn modelId="{F51132D1-AC8C-414D-A96C-1E1E4F56C40A}" type="presOf" srcId="{BA6B8808-080D-4C71-92F6-54057D70E1D9}" destId="{4FF52A34-B1C1-478B-B280-3F901F00E1FF}" srcOrd="0" destOrd="0" presId="urn:microsoft.com/office/officeart/2018/2/layout/IconCircleList"/>
    <dgm:cxn modelId="{F4A6F6D6-DAAD-124F-A117-1496748B8631}" type="presOf" srcId="{BFBCED4B-BF27-483E-99F1-430D7B93AA4F}" destId="{F054EAD0-421C-470C-8150-7D13BF40E497}" srcOrd="0" destOrd="0" presId="urn:microsoft.com/office/officeart/2018/2/layout/IconCircleList"/>
    <dgm:cxn modelId="{A7ABEFD8-4B2F-134D-8134-88A2A37A95BE}" type="presOf" srcId="{29E1EECB-1E82-446C-A9CF-8A326BAACE9A}" destId="{E09CA6DA-9D40-43CD-A500-05653845DFAD}" srcOrd="0" destOrd="0" presId="urn:microsoft.com/office/officeart/2018/2/layout/IconCircleList"/>
    <dgm:cxn modelId="{B039D4E4-3639-49DA-AB36-5DF6B27BB58A}" srcId="{DADC251D-D8D2-42A5-A493-DE9ECE840221}" destId="{29E1EECB-1E82-446C-A9CF-8A326BAACE9A}" srcOrd="1" destOrd="0" parTransId="{A6C70EC5-E609-49EE-9597-98FA09D1B493}" sibTransId="{BA6B8808-080D-4C71-92F6-54057D70E1D9}"/>
    <dgm:cxn modelId="{5917CAFC-D97E-CC48-B22D-757C49A9028C}" type="presParOf" srcId="{4E67E9BA-9F04-47A2-B8C5-F5BB43F22935}" destId="{1EED2DD8-761A-4B99-8EBD-3D3043DCCC86}" srcOrd="0" destOrd="0" presId="urn:microsoft.com/office/officeart/2018/2/layout/IconCircleList"/>
    <dgm:cxn modelId="{D784096D-B66E-174E-9004-805AA72143ED}" type="presParOf" srcId="{1EED2DD8-761A-4B99-8EBD-3D3043DCCC86}" destId="{167EA7C5-AB55-485B-A0E3-CFD7A2065486}" srcOrd="0" destOrd="0" presId="urn:microsoft.com/office/officeart/2018/2/layout/IconCircleList"/>
    <dgm:cxn modelId="{801EAD01-3A2B-B748-B2E8-3B25698F0AC3}" type="presParOf" srcId="{167EA7C5-AB55-485B-A0E3-CFD7A2065486}" destId="{8D48E8B6-D177-4814-8075-F68014832A60}" srcOrd="0" destOrd="0" presId="urn:microsoft.com/office/officeart/2018/2/layout/IconCircleList"/>
    <dgm:cxn modelId="{B131CA93-EF6E-7E4C-8C06-1C458FFA1E01}" type="presParOf" srcId="{167EA7C5-AB55-485B-A0E3-CFD7A2065486}" destId="{FAA12D0C-EF82-4662-92E4-5989B078F42E}" srcOrd="1" destOrd="0" presId="urn:microsoft.com/office/officeart/2018/2/layout/IconCircleList"/>
    <dgm:cxn modelId="{CA0975C9-ECA9-A249-A886-60EAA05E4AF1}" type="presParOf" srcId="{167EA7C5-AB55-485B-A0E3-CFD7A2065486}" destId="{9574ACDE-4B59-4FCF-91FC-833A7BA2F99D}" srcOrd="2" destOrd="0" presId="urn:microsoft.com/office/officeart/2018/2/layout/IconCircleList"/>
    <dgm:cxn modelId="{A7405E04-A6E7-4A4E-A5EF-88B5AC6FF9AC}" type="presParOf" srcId="{167EA7C5-AB55-485B-A0E3-CFD7A2065486}" destId="{000796FA-831C-4AC9-836C-02D3D1DA8A71}" srcOrd="3" destOrd="0" presId="urn:microsoft.com/office/officeart/2018/2/layout/IconCircleList"/>
    <dgm:cxn modelId="{CE8810F2-8EE6-BD47-9AD6-54ABA68E0090}" type="presParOf" srcId="{1EED2DD8-761A-4B99-8EBD-3D3043DCCC86}" destId="{F054EAD0-421C-470C-8150-7D13BF40E497}" srcOrd="1" destOrd="0" presId="urn:microsoft.com/office/officeart/2018/2/layout/IconCircleList"/>
    <dgm:cxn modelId="{2443D838-555F-2E43-B3C5-2FBD419D2F4D}" type="presParOf" srcId="{1EED2DD8-761A-4B99-8EBD-3D3043DCCC86}" destId="{3151ABEB-AC1D-419F-8CEE-33100234F44B}" srcOrd="2" destOrd="0" presId="urn:microsoft.com/office/officeart/2018/2/layout/IconCircleList"/>
    <dgm:cxn modelId="{668CC7DF-9649-704D-B6FC-FF995913C0C1}" type="presParOf" srcId="{3151ABEB-AC1D-419F-8CEE-33100234F44B}" destId="{F1F33625-D22E-42CE-A8AC-09B188520C70}" srcOrd="0" destOrd="0" presId="urn:microsoft.com/office/officeart/2018/2/layout/IconCircleList"/>
    <dgm:cxn modelId="{632219F8-D2AE-114F-BBCD-D2E3AE97BAF4}" type="presParOf" srcId="{3151ABEB-AC1D-419F-8CEE-33100234F44B}" destId="{1E46A44F-97B5-4919-9701-49800652185A}" srcOrd="1" destOrd="0" presId="urn:microsoft.com/office/officeart/2018/2/layout/IconCircleList"/>
    <dgm:cxn modelId="{EB106995-05E4-7F4F-9048-D8F3C018437A}" type="presParOf" srcId="{3151ABEB-AC1D-419F-8CEE-33100234F44B}" destId="{B069D704-B8F8-46E6-9D09-92DA1887945C}" srcOrd="2" destOrd="0" presId="urn:microsoft.com/office/officeart/2018/2/layout/IconCircleList"/>
    <dgm:cxn modelId="{0230CD64-35C8-4240-A3C2-48D990B21A24}" type="presParOf" srcId="{3151ABEB-AC1D-419F-8CEE-33100234F44B}" destId="{E09CA6DA-9D40-43CD-A500-05653845DFAD}" srcOrd="3" destOrd="0" presId="urn:microsoft.com/office/officeart/2018/2/layout/IconCircleList"/>
    <dgm:cxn modelId="{3C90BAFE-BD2D-8948-B59E-C52E98C5A91B}" type="presParOf" srcId="{1EED2DD8-761A-4B99-8EBD-3D3043DCCC86}" destId="{4FF52A34-B1C1-478B-B280-3F901F00E1FF}" srcOrd="3" destOrd="0" presId="urn:microsoft.com/office/officeart/2018/2/layout/IconCircleList"/>
    <dgm:cxn modelId="{373B021B-ABDE-534A-9AE2-5C800D7CB860}" type="presParOf" srcId="{1EED2DD8-761A-4B99-8EBD-3D3043DCCC86}" destId="{448BA9FA-6AAD-43E0-B1C1-B6D82D18EACE}" srcOrd="4" destOrd="0" presId="urn:microsoft.com/office/officeart/2018/2/layout/IconCircleList"/>
    <dgm:cxn modelId="{47C266B0-13A9-1742-A260-1931E2742B84}" type="presParOf" srcId="{448BA9FA-6AAD-43E0-B1C1-B6D82D18EACE}" destId="{A5F0EE14-F865-4A9B-841C-ADC18170DA54}" srcOrd="0" destOrd="0" presId="urn:microsoft.com/office/officeart/2018/2/layout/IconCircleList"/>
    <dgm:cxn modelId="{B0181CA6-BC28-6745-81A9-5CA29AA8E713}" type="presParOf" srcId="{448BA9FA-6AAD-43E0-B1C1-B6D82D18EACE}" destId="{CE014389-F5FF-462B-97A6-C639A8002242}" srcOrd="1" destOrd="0" presId="urn:microsoft.com/office/officeart/2018/2/layout/IconCircleList"/>
    <dgm:cxn modelId="{9E30F60F-3988-0548-A719-50F51185C562}" type="presParOf" srcId="{448BA9FA-6AAD-43E0-B1C1-B6D82D18EACE}" destId="{68AF1F47-2389-4111-ADEE-ED5E1CAB6172}" srcOrd="2" destOrd="0" presId="urn:microsoft.com/office/officeart/2018/2/layout/IconCircleList"/>
    <dgm:cxn modelId="{AFCE4C1C-F398-4B4D-B983-61A4D12C7421}" type="presParOf" srcId="{448BA9FA-6AAD-43E0-B1C1-B6D82D18EACE}" destId="{5D2885DB-BC59-4C32-A4E7-D5DCE009D24F}" srcOrd="3" destOrd="0" presId="urn:microsoft.com/office/officeart/2018/2/layout/IconCircleList"/>
    <dgm:cxn modelId="{5C94F4BB-9AD1-1B46-82B8-1B858AC03BFC}" type="presParOf" srcId="{1EED2DD8-761A-4B99-8EBD-3D3043DCCC86}" destId="{BC6A9527-EAD3-401D-9AED-51BCB0656D4F}" srcOrd="5" destOrd="0" presId="urn:microsoft.com/office/officeart/2018/2/layout/IconCircleList"/>
    <dgm:cxn modelId="{1323A19B-6273-8244-A8C9-6BF41ABB4D75}" type="presParOf" srcId="{1EED2DD8-761A-4B99-8EBD-3D3043DCCC86}" destId="{47BF311A-04B5-4E64-B726-BD5EF893ABA5}" srcOrd="6" destOrd="0" presId="urn:microsoft.com/office/officeart/2018/2/layout/IconCircleList"/>
    <dgm:cxn modelId="{2075D593-DB4B-9242-A2C0-85143FB11B9A}" type="presParOf" srcId="{47BF311A-04B5-4E64-B726-BD5EF893ABA5}" destId="{99D575A1-75CF-4063-A8FA-47CACA4417FA}" srcOrd="0" destOrd="0" presId="urn:microsoft.com/office/officeart/2018/2/layout/IconCircleList"/>
    <dgm:cxn modelId="{2BBAD070-DD23-2C4C-9B19-2F512C328CAB}" type="presParOf" srcId="{47BF311A-04B5-4E64-B726-BD5EF893ABA5}" destId="{B0850DA1-EBD0-47E3-9D37-901B24C0A5C2}" srcOrd="1" destOrd="0" presId="urn:microsoft.com/office/officeart/2018/2/layout/IconCircleList"/>
    <dgm:cxn modelId="{C97D9B55-D55D-8E41-B452-39AD58603629}" type="presParOf" srcId="{47BF311A-04B5-4E64-B726-BD5EF893ABA5}" destId="{FD506EE6-BAA5-4FFB-878F-1C3B4568CE1A}" srcOrd="2" destOrd="0" presId="urn:microsoft.com/office/officeart/2018/2/layout/IconCircleList"/>
    <dgm:cxn modelId="{2BA3B1B9-6285-7444-B788-7394415AE021}" type="presParOf" srcId="{47BF311A-04B5-4E64-B726-BD5EF893ABA5}" destId="{E4F5DFCE-A9D3-47A7-A9A1-11A1958E10E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E49927-8C4D-405B-86F4-8E6D6822DDD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2253B7-521A-4A58-A18D-148D70B86A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Adaptive, continuous improvement method, iterative.</a:t>
          </a:r>
        </a:p>
      </dgm:t>
    </dgm:pt>
    <dgm:pt modelId="{3B0B1A19-FC7E-4CBC-A80F-CB9E9EC399AD}" type="parTrans" cxnId="{C4504FD4-6177-4BED-BE9E-D5A7E6EDC6C9}">
      <dgm:prSet/>
      <dgm:spPr/>
      <dgm:t>
        <a:bodyPr/>
        <a:lstStyle/>
        <a:p>
          <a:endParaRPr lang="en-US"/>
        </a:p>
      </dgm:t>
    </dgm:pt>
    <dgm:pt modelId="{38ABDAD7-470B-4EA7-88CA-79A7FF948C00}" type="sibTrans" cxnId="{C4504FD4-6177-4BED-BE9E-D5A7E6EDC6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EC2A3D-478C-49E7-84C2-EAB12340B3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Process adaptability and customer satisfaction focused.</a:t>
          </a:r>
        </a:p>
      </dgm:t>
    </dgm:pt>
    <dgm:pt modelId="{181CAF5F-B225-4ABE-B094-069FA66555A6}" type="parTrans" cxnId="{A5EF2CE1-BAA1-44C1-A0AE-74CA0E4F3188}">
      <dgm:prSet/>
      <dgm:spPr/>
      <dgm:t>
        <a:bodyPr/>
        <a:lstStyle/>
        <a:p>
          <a:endParaRPr lang="en-US"/>
        </a:p>
      </dgm:t>
    </dgm:pt>
    <dgm:pt modelId="{6F8AA871-8DC9-4444-96C4-A9F79F6C723B}" type="sibTrans" cxnId="{A5EF2CE1-BAA1-44C1-A0AE-74CA0E4F318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C432F8-9992-42C0-A4F2-E7AB48EC0C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Allows for rapid delivery of a working software product piecewise.</a:t>
          </a:r>
        </a:p>
      </dgm:t>
    </dgm:pt>
    <dgm:pt modelId="{3DA8BFF2-BDA0-4CE2-BA0B-4460F7277F94}" type="parTrans" cxnId="{D5001B34-F88F-49A2-B106-14859F0FE623}">
      <dgm:prSet/>
      <dgm:spPr/>
      <dgm:t>
        <a:bodyPr/>
        <a:lstStyle/>
        <a:p>
          <a:endParaRPr lang="en-US"/>
        </a:p>
      </dgm:t>
    </dgm:pt>
    <dgm:pt modelId="{1ADDD349-E110-4E5A-87F1-1736B262855B}" type="sibTrans" cxnId="{D5001B34-F88F-49A2-B106-14859F0FE62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53E976-AE92-46D4-8821-B8079E282B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Minimal documentation requirements comparatively</a:t>
          </a:r>
        </a:p>
      </dgm:t>
    </dgm:pt>
    <dgm:pt modelId="{A9D27A08-1B5B-49D5-B1BE-437F113EBD29}" type="parTrans" cxnId="{8695157D-BE2F-4EB9-B6FA-98FC5B0FDA37}">
      <dgm:prSet/>
      <dgm:spPr/>
      <dgm:t>
        <a:bodyPr/>
        <a:lstStyle/>
        <a:p>
          <a:endParaRPr lang="en-US"/>
        </a:p>
      </dgm:t>
    </dgm:pt>
    <dgm:pt modelId="{8485AE59-F617-4A77-8033-8717A2A28B59}" type="sibTrans" cxnId="{8695157D-BE2F-4EB9-B6FA-98FC5B0FDA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4E4BE8-B7CE-448F-BFF9-E29D456FC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 individual dependencies</a:t>
          </a:r>
        </a:p>
      </dgm:t>
    </dgm:pt>
    <dgm:pt modelId="{A3B38EC7-3318-47DA-BDC8-6A28FA3BFBD9}" type="parTrans" cxnId="{6535CFF4-FC19-4D06-9577-23DE63EB6DCE}">
      <dgm:prSet/>
      <dgm:spPr/>
      <dgm:t>
        <a:bodyPr/>
        <a:lstStyle/>
        <a:p>
          <a:endParaRPr lang="en-US"/>
        </a:p>
      </dgm:t>
    </dgm:pt>
    <dgm:pt modelId="{10238B60-7C9F-44A0-9C40-CE59612B3B8A}" type="sibTrans" cxnId="{6535CFF4-FC19-4D06-9577-23DE63EB6DCE}">
      <dgm:prSet/>
      <dgm:spPr/>
      <dgm:t>
        <a:bodyPr/>
        <a:lstStyle/>
        <a:p>
          <a:endParaRPr lang="en-US"/>
        </a:p>
      </dgm:t>
    </dgm:pt>
    <dgm:pt modelId="{03D4F3B7-0407-4A2C-B5AF-D145E37A825D}" type="pres">
      <dgm:prSet presAssocID="{E7E49927-8C4D-405B-86F4-8E6D6822DDD7}" presName="root" presStyleCnt="0">
        <dgm:presLayoutVars>
          <dgm:dir/>
          <dgm:resizeHandles val="exact"/>
        </dgm:presLayoutVars>
      </dgm:prSet>
      <dgm:spPr/>
    </dgm:pt>
    <dgm:pt modelId="{FF645F53-DA10-4344-8637-B41B733712CE}" type="pres">
      <dgm:prSet presAssocID="{E7E49927-8C4D-405B-86F4-8E6D6822DDD7}" presName="container" presStyleCnt="0">
        <dgm:presLayoutVars>
          <dgm:dir/>
          <dgm:resizeHandles val="exact"/>
        </dgm:presLayoutVars>
      </dgm:prSet>
      <dgm:spPr/>
    </dgm:pt>
    <dgm:pt modelId="{B1BB3003-86EA-4FE4-A2A0-221876E45BDC}" type="pres">
      <dgm:prSet presAssocID="{B42253B7-521A-4A58-A18D-148D70B86A90}" presName="compNode" presStyleCnt="0"/>
      <dgm:spPr/>
    </dgm:pt>
    <dgm:pt modelId="{916540BB-913B-42C5-8140-3BDA612ADD67}" type="pres">
      <dgm:prSet presAssocID="{B42253B7-521A-4A58-A18D-148D70B86A90}" presName="iconBgRect" presStyleLbl="bgShp" presStyleIdx="0" presStyleCnt="5"/>
      <dgm:spPr/>
    </dgm:pt>
    <dgm:pt modelId="{752F0568-F87E-4775-B7A6-CE2925B63222}" type="pres">
      <dgm:prSet presAssocID="{B42253B7-521A-4A58-A18D-148D70B86A9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92478263-5654-443E-8F3A-332C6D4E44E7}" type="pres">
      <dgm:prSet presAssocID="{B42253B7-521A-4A58-A18D-148D70B86A90}" presName="spaceRect" presStyleCnt="0"/>
      <dgm:spPr/>
    </dgm:pt>
    <dgm:pt modelId="{656208D3-DC69-4B7B-A295-110A385A295D}" type="pres">
      <dgm:prSet presAssocID="{B42253B7-521A-4A58-A18D-148D70B86A90}" presName="textRect" presStyleLbl="revTx" presStyleIdx="0" presStyleCnt="5">
        <dgm:presLayoutVars>
          <dgm:chMax val="1"/>
          <dgm:chPref val="1"/>
        </dgm:presLayoutVars>
      </dgm:prSet>
      <dgm:spPr/>
    </dgm:pt>
    <dgm:pt modelId="{851961D0-D412-4B53-A105-15AFB3A4CA01}" type="pres">
      <dgm:prSet presAssocID="{38ABDAD7-470B-4EA7-88CA-79A7FF948C00}" presName="sibTrans" presStyleLbl="sibTrans2D1" presStyleIdx="0" presStyleCnt="0"/>
      <dgm:spPr/>
    </dgm:pt>
    <dgm:pt modelId="{C3000B81-A126-45B6-9A58-6B6590ED025B}" type="pres">
      <dgm:prSet presAssocID="{29EC2A3D-478C-49E7-84C2-EAB12340B3D8}" presName="compNode" presStyleCnt="0"/>
      <dgm:spPr/>
    </dgm:pt>
    <dgm:pt modelId="{35155994-62C5-4A58-B564-9D4E7074DAB0}" type="pres">
      <dgm:prSet presAssocID="{29EC2A3D-478C-49E7-84C2-EAB12340B3D8}" presName="iconBgRect" presStyleLbl="bgShp" presStyleIdx="1" presStyleCnt="5"/>
      <dgm:spPr/>
    </dgm:pt>
    <dgm:pt modelId="{95ACB505-A218-489D-9234-7D4C382439E5}" type="pres">
      <dgm:prSet presAssocID="{29EC2A3D-478C-49E7-84C2-EAB12340B3D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F2C342D-8CDB-44FB-8516-78C9DF670A06}" type="pres">
      <dgm:prSet presAssocID="{29EC2A3D-478C-49E7-84C2-EAB12340B3D8}" presName="spaceRect" presStyleCnt="0"/>
      <dgm:spPr/>
    </dgm:pt>
    <dgm:pt modelId="{F8B84F18-1961-4FD8-B31F-FBA65F025129}" type="pres">
      <dgm:prSet presAssocID="{29EC2A3D-478C-49E7-84C2-EAB12340B3D8}" presName="textRect" presStyleLbl="revTx" presStyleIdx="1" presStyleCnt="5">
        <dgm:presLayoutVars>
          <dgm:chMax val="1"/>
          <dgm:chPref val="1"/>
        </dgm:presLayoutVars>
      </dgm:prSet>
      <dgm:spPr/>
    </dgm:pt>
    <dgm:pt modelId="{EB17A97A-C8C8-4762-8860-1EB7D361982E}" type="pres">
      <dgm:prSet presAssocID="{6F8AA871-8DC9-4444-96C4-A9F79F6C723B}" presName="sibTrans" presStyleLbl="sibTrans2D1" presStyleIdx="0" presStyleCnt="0"/>
      <dgm:spPr/>
    </dgm:pt>
    <dgm:pt modelId="{C26BC967-4ED1-4161-994A-4FDC2A5B86D6}" type="pres">
      <dgm:prSet presAssocID="{81C432F8-9992-42C0-A4F2-E7AB48EC0C78}" presName="compNode" presStyleCnt="0"/>
      <dgm:spPr/>
    </dgm:pt>
    <dgm:pt modelId="{D6938D8C-3B44-408D-8D8B-8627DFC60B79}" type="pres">
      <dgm:prSet presAssocID="{81C432F8-9992-42C0-A4F2-E7AB48EC0C78}" presName="iconBgRect" presStyleLbl="bgShp" presStyleIdx="2" presStyleCnt="5"/>
      <dgm:spPr/>
    </dgm:pt>
    <dgm:pt modelId="{5E00E831-97B4-4E24-B6C0-04CB1A88C0B2}" type="pres">
      <dgm:prSet presAssocID="{81C432F8-9992-42C0-A4F2-E7AB48EC0C7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7402C14C-F95B-400D-9682-7B6E94EB9210}" type="pres">
      <dgm:prSet presAssocID="{81C432F8-9992-42C0-A4F2-E7AB48EC0C78}" presName="spaceRect" presStyleCnt="0"/>
      <dgm:spPr/>
    </dgm:pt>
    <dgm:pt modelId="{B0FE61A3-EDF7-4B8A-9F29-8FA9A76A8512}" type="pres">
      <dgm:prSet presAssocID="{81C432F8-9992-42C0-A4F2-E7AB48EC0C78}" presName="textRect" presStyleLbl="revTx" presStyleIdx="2" presStyleCnt="5">
        <dgm:presLayoutVars>
          <dgm:chMax val="1"/>
          <dgm:chPref val="1"/>
        </dgm:presLayoutVars>
      </dgm:prSet>
      <dgm:spPr/>
    </dgm:pt>
    <dgm:pt modelId="{B81D0100-3296-4223-B92F-8E1DA71F0487}" type="pres">
      <dgm:prSet presAssocID="{1ADDD349-E110-4E5A-87F1-1736B262855B}" presName="sibTrans" presStyleLbl="sibTrans2D1" presStyleIdx="0" presStyleCnt="0"/>
      <dgm:spPr/>
    </dgm:pt>
    <dgm:pt modelId="{95CE5DC3-413F-4260-8989-FFA623863CE5}" type="pres">
      <dgm:prSet presAssocID="{7753E976-AE92-46D4-8821-B8079E282B13}" presName="compNode" presStyleCnt="0"/>
      <dgm:spPr/>
    </dgm:pt>
    <dgm:pt modelId="{571250C6-1FE2-418E-8803-B849E8D62DB0}" type="pres">
      <dgm:prSet presAssocID="{7753E976-AE92-46D4-8821-B8079E282B13}" presName="iconBgRect" presStyleLbl="bgShp" presStyleIdx="3" presStyleCnt="5"/>
      <dgm:spPr/>
    </dgm:pt>
    <dgm:pt modelId="{3F7048AE-71CC-4643-BA83-4386E6401672}" type="pres">
      <dgm:prSet presAssocID="{7753E976-AE92-46D4-8821-B8079E282B1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B9AB185-11CD-4DD0-BB03-2019E039BCBF}" type="pres">
      <dgm:prSet presAssocID="{7753E976-AE92-46D4-8821-B8079E282B13}" presName="spaceRect" presStyleCnt="0"/>
      <dgm:spPr/>
    </dgm:pt>
    <dgm:pt modelId="{5E598CC6-C4C1-4739-A712-7483538E91CF}" type="pres">
      <dgm:prSet presAssocID="{7753E976-AE92-46D4-8821-B8079E282B13}" presName="textRect" presStyleLbl="revTx" presStyleIdx="3" presStyleCnt="5">
        <dgm:presLayoutVars>
          <dgm:chMax val="1"/>
          <dgm:chPref val="1"/>
        </dgm:presLayoutVars>
      </dgm:prSet>
      <dgm:spPr/>
    </dgm:pt>
    <dgm:pt modelId="{478515A3-9BE3-43E3-8D4B-160EFF7F348C}" type="pres">
      <dgm:prSet presAssocID="{8485AE59-F617-4A77-8033-8717A2A28B59}" presName="sibTrans" presStyleLbl="sibTrans2D1" presStyleIdx="0" presStyleCnt="0"/>
      <dgm:spPr/>
    </dgm:pt>
    <dgm:pt modelId="{0A77A3AF-4EFD-4425-9C94-E6376EAFF950}" type="pres">
      <dgm:prSet presAssocID="{FE4E4BE8-B7CE-448F-BFF9-E29D456FCD97}" presName="compNode" presStyleCnt="0"/>
      <dgm:spPr/>
    </dgm:pt>
    <dgm:pt modelId="{82415D3B-B873-44AF-8E4D-9E3358CC5982}" type="pres">
      <dgm:prSet presAssocID="{FE4E4BE8-B7CE-448F-BFF9-E29D456FCD97}" presName="iconBgRect" presStyleLbl="bgShp" presStyleIdx="4" presStyleCnt="5"/>
      <dgm:spPr/>
    </dgm:pt>
    <dgm:pt modelId="{0363A63B-119E-4FC6-B0DB-8EEC9CD7599D}" type="pres">
      <dgm:prSet presAssocID="{FE4E4BE8-B7CE-448F-BFF9-E29D456FCD9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6E8C9BD-A954-40E9-87D9-D58AF7841B73}" type="pres">
      <dgm:prSet presAssocID="{FE4E4BE8-B7CE-448F-BFF9-E29D456FCD97}" presName="spaceRect" presStyleCnt="0"/>
      <dgm:spPr/>
    </dgm:pt>
    <dgm:pt modelId="{A82F402C-5881-4FAD-8083-4D73E91009C5}" type="pres">
      <dgm:prSet presAssocID="{FE4E4BE8-B7CE-448F-BFF9-E29D456FCD9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5001B34-F88F-49A2-B106-14859F0FE623}" srcId="{E7E49927-8C4D-405B-86F4-8E6D6822DDD7}" destId="{81C432F8-9992-42C0-A4F2-E7AB48EC0C78}" srcOrd="2" destOrd="0" parTransId="{3DA8BFF2-BDA0-4CE2-BA0B-4460F7277F94}" sibTransId="{1ADDD349-E110-4E5A-87F1-1736B262855B}"/>
    <dgm:cxn modelId="{84BCEA59-E6A0-4203-8F9C-A24405FDC772}" type="presOf" srcId="{1ADDD349-E110-4E5A-87F1-1736B262855B}" destId="{B81D0100-3296-4223-B92F-8E1DA71F0487}" srcOrd="0" destOrd="0" presId="urn:microsoft.com/office/officeart/2018/2/layout/IconCircleList"/>
    <dgm:cxn modelId="{E29D1478-B015-461B-B45D-3F8F3E626F5D}" type="presOf" srcId="{6F8AA871-8DC9-4444-96C4-A9F79F6C723B}" destId="{EB17A97A-C8C8-4762-8860-1EB7D361982E}" srcOrd="0" destOrd="0" presId="urn:microsoft.com/office/officeart/2018/2/layout/IconCircleList"/>
    <dgm:cxn modelId="{8695157D-BE2F-4EB9-B6FA-98FC5B0FDA37}" srcId="{E7E49927-8C4D-405B-86F4-8E6D6822DDD7}" destId="{7753E976-AE92-46D4-8821-B8079E282B13}" srcOrd="3" destOrd="0" parTransId="{A9D27A08-1B5B-49D5-B1BE-437F113EBD29}" sibTransId="{8485AE59-F617-4A77-8033-8717A2A28B59}"/>
    <dgm:cxn modelId="{6AF3389F-7F8F-400E-AF95-0DE7FCDB96CE}" type="presOf" srcId="{FE4E4BE8-B7CE-448F-BFF9-E29D456FCD97}" destId="{A82F402C-5881-4FAD-8083-4D73E91009C5}" srcOrd="0" destOrd="0" presId="urn:microsoft.com/office/officeart/2018/2/layout/IconCircleList"/>
    <dgm:cxn modelId="{B6EB08A4-03CF-45C9-8871-0F1AF6D32AE9}" type="presOf" srcId="{8485AE59-F617-4A77-8033-8717A2A28B59}" destId="{478515A3-9BE3-43E3-8D4B-160EFF7F348C}" srcOrd="0" destOrd="0" presId="urn:microsoft.com/office/officeart/2018/2/layout/IconCircleList"/>
    <dgm:cxn modelId="{433443A7-E23C-4811-8F7D-24D686C0452A}" type="presOf" srcId="{38ABDAD7-470B-4EA7-88CA-79A7FF948C00}" destId="{851961D0-D412-4B53-A105-15AFB3A4CA01}" srcOrd="0" destOrd="0" presId="urn:microsoft.com/office/officeart/2018/2/layout/IconCircleList"/>
    <dgm:cxn modelId="{100F78B1-00A2-48B3-AEB3-53A54A0B4476}" type="presOf" srcId="{E7E49927-8C4D-405B-86F4-8E6D6822DDD7}" destId="{03D4F3B7-0407-4A2C-B5AF-D145E37A825D}" srcOrd="0" destOrd="0" presId="urn:microsoft.com/office/officeart/2018/2/layout/IconCircleList"/>
    <dgm:cxn modelId="{A366ADBC-E88E-4051-817D-4B8D037F3515}" type="presOf" srcId="{B42253B7-521A-4A58-A18D-148D70B86A90}" destId="{656208D3-DC69-4B7B-A295-110A385A295D}" srcOrd="0" destOrd="0" presId="urn:microsoft.com/office/officeart/2018/2/layout/IconCircleList"/>
    <dgm:cxn modelId="{8BB64AC1-55AD-4703-968A-FD334806DE95}" type="presOf" srcId="{7753E976-AE92-46D4-8821-B8079E282B13}" destId="{5E598CC6-C4C1-4739-A712-7483538E91CF}" srcOrd="0" destOrd="0" presId="urn:microsoft.com/office/officeart/2018/2/layout/IconCircleList"/>
    <dgm:cxn modelId="{964174C7-5552-473F-9FF5-9557FDC6AA3D}" type="presOf" srcId="{81C432F8-9992-42C0-A4F2-E7AB48EC0C78}" destId="{B0FE61A3-EDF7-4B8A-9F29-8FA9A76A8512}" srcOrd="0" destOrd="0" presId="urn:microsoft.com/office/officeart/2018/2/layout/IconCircleList"/>
    <dgm:cxn modelId="{F36D88D1-1AE6-4F7C-9B2E-E26EA8940675}" type="presOf" srcId="{29EC2A3D-478C-49E7-84C2-EAB12340B3D8}" destId="{F8B84F18-1961-4FD8-B31F-FBA65F025129}" srcOrd="0" destOrd="0" presId="urn:microsoft.com/office/officeart/2018/2/layout/IconCircleList"/>
    <dgm:cxn modelId="{C4504FD4-6177-4BED-BE9E-D5A7E6EDC6C9}" srcId="{E7E49927-8C4D-405B-86F4-8E6D6822DDD7}" destId="{B42253B7-521A-4A58-A18D-148D70B86A90}" srcOrd="0" destOrd="0" parTransId="{3B0B1A19-FC7E-4CBC-A80F-CB9E9EC399AD}" sibTransId="{38ABDAD7-470B-4EA7-88CA-79A7FF948C00}"/>
    <dgm:cxn modelId="{A5EF2CE1-BAA1-44C1-A0AE-74CA0E4F3188}" srcId="{E7E49927-8C4D-405B-86F4-8E6D6822DDD7}" destId="{29EC2A3D-478C-49E7-84C2-EAB12340B3D8}" srcOrd="1" destOrd="0" parTransId="{181CAF5F-B225-4ABE-B094-069FA66555A6}" sibTransId="{6F8AA871-8DC9-4444-96C4-A9F79F6C723B}"/>
    <dgm:cxn modelId="{6535CFF4-FC19-4D06-9577-23DE63EB6DCE}" srcId="{E7E49927-8C4D-405B-86F4-8E6D6822DDD7}" destId="{FE4E4BE8-B7CE-448F-BFF9-E29D456FCD97}" srcOrd="4" destOrd="0" parTransId="{A3B38EC7-3318-47DA-BDC8-6A28FA3BFBD9}" sibTransId="{10238B60-7C9F-44A0-9C40-CE59612B3B8A}"/>
    <dgm:cxn modelId="{6F2DCEF4-DE24-45C0-A577-0AD31EA1EFDE}" type="presParOf" srcId="{03D4F3B7-0407-4A2C-B5AF-D145E37A825D}" destId="{FF645F53-DA10-4344-8637-B41B733712CE}" srcOrd="0" destOrd="0" presId="urn:microsoft.com/office/officeart/2018/2/layout/IconCircleList"/>
    <dgm:cxn modelId="{48C7C960-22C8-42F3-956C-81F9EE7B8732}" type="presParOf" srcId="{FF645F53-DA10-4344-8637-B41B733712CE}" destId="{B1BB3003-86EA-4FE4-A2A0-221876E45BDC}" srcOrd="0" destOrd="0" presId="urn:microsoft.com/office/officeart/2018/2/layout/IconCircleList"/>
    <dgm:cxn modelId="{BE0A24CC-4AC7-465A-9742-C72BF968C90B}" type="presParOf" srcId="{B1BB3003-86EA-4FE4-A2A0-221876E45BDC}" destId="{916540BB-913B-42C5-8140-3BDA612ADD67}" srcOrd="0" destOrd="0" presId="urn:microsoft.com/office/officeart/2018/2/layout/IconCircleList"/>
    <dgm:cxn modelId="{2B332D63-C90A-447B-9A8C-71AA6960C4DB}" type="presParOf" srcId="{B1BB3003-86EA-4FE4-A2A0-221876E45BDC}" destId="{752F0568-F87E-4775-B7A6-CE2925B63222}" srcOrd="1" destOrd="0" presId="urn:microsoft.com/office/officeart/2018/2/layout/IconCircleList"/>
    <dgm:cxn modelId="{89349151-868B-4C24-B2F7-B4DB34383FC5}" type="presParOf" srcId="{B1BB3003-86EA-4FE4-A2A0-221876E45BDC}" destId="{92478263-5654-443E-8F3A-332C6D4E44E7}" srcOrd="2" destOrd="0" presId="urn:microsoft.com/office/officeart/2018/2/layout/IconCircleList"/>
    <dgm:cxn modelId="{88194701-70A5-45C8-999A-94BE0BC7889A}" type="presParOf" srcId="{B1BB3003-86EA-4FE4-A2A0-221876E45BDC}" destId="{656208D3-DC69-4B7B-A295-110A385A295D}" srcOrd="3" destOrd="0" presId="urn:microsoft.com/office/officeart/2018/2/layout/IconCircleList"/>
    <dgm:cxn modelId="{7788AB4E-67B2-4D35-A5B7-45F72E1974C6}" type="presParOf" srcId="{FF645F53-DA10-4344-8637-B41B733712CE}" destId="{851961D0-D412-4B53-A105-15AFB3A4CA01}" srcOrd="1" destOrd="0" presId="urn:microsoft.com/office/officeart/2018/2/layout/IconCircleList"/>
    <dgm:cxn modelId="{7E12BA3E-76A1-4191-8916-603EAE3521F3}" type="presParOf" srcId="{FF645F53-DA10-4344-8637-B41B733712CE}" destId="{C3000B81-A126-45B6-9A58-6B6590ED025B}" srcOrd="2" destOrd="0" presId="urn:microsoft.com/office/officeart/2018/2/layout/IconCircleList"/>
    <dgm:cxn modelId="{E1CAF596-692D-4B61-8434-80855FF27282}" type="presParOf" srcId="{C3000B81-A126-45B6-9A58-6B6590ED025B}" destId="{35155994-62C5-4A58-B564-9D4E7074DAB0}" srcOrd="0" destOrd="0" presId="urn:microsoft.com/office/officeart/2018/2/layout/IconCircleList"/>
    <dgm:cxn modelId="{C937A125-3B5E-4026-9D28-9921B757F18F}" type="presParOf" srcId="{C3000B81-A126-45B6-9A58-6B6590ED025B}" destId="{95ACB505-A218-489D-9234-7D4C382439E5}" srcOrd="1" destOrd="0" presId="urn:microsoft.com/office/officeart/2018/2/layout/IconCircleList"/>
    <dgm:cxn modelId="{96689F70-474E-460D-8349-9EE452D61881}" type="presParOf" srcId="{C3000B81-A126-45B6-9A58-6B6590ED025B}" destId="{6F2C342D-8CDB-44FB-8516-78C9DF670A06}" srcOrd="2" destOrd="0" presId="urn:microsoft.com/office/officeart/2018/2/layout/IconCircleList"/>
    <dgm:cxn modelId="{98CBD322-E020-4658-84B9-B816BC74A1E7}" type="presParOf" srcId="{C3000B81-A126-45B6-9A58-6B6590ED025B}" destId="{F8B84F18-1961-4FD8-B31F-FBA65F025129}" srcOrd="3" destOrd="0" presId="urn:microsoft.com/office/officeart/2018/2/layout/IconCircleList"/>
    <dgm:cxn modelId="{5061CF5B-8A5D-4510-A047-3E676EE059D2}" type="presParOf" srcId="{FF645F53-DA10-4344-8637-B41B733712CE}" destId="{EB17A97A-C8C8-4762-8860-1EB7D361982E}" srcOrd="3" destOrd="0" presId="urn:microsoft.com/office/officeart/2018/2/layout/IconCircleList"/>
    <dgm:cxn modelId="{2A8EE7BB-22E1-4D09-B30A-E1E5DAD8E5B5}" type="presParOf" srcId="{FF645F53-DA10-4344-8637-B41B733712CE}" destId="{C26BC967-4ED1-4161-994A-4FDC2A5B86D6}" srcOrd="4" destOrd="0" presId="urn:microsoft.com/office/officeart/2018/2/layout/IconCircleList"/>
    <dgm:cxn modelId="{429D2F71-5B24-4C12-8E5C-6B1597C9C128}" type="presParOf" srcId="{C26BC967-4ED1-4161-994A-4FDC2A5B86D6}" destId="{D6938D8C-3B44-408D-8D8B-8627DFC60B79}" srcOrd="0" destOrd="0" presId="urn:microsoft.com/office/officeart/2018/2/layout/IconCircleList"/>
    <dgm:cxn modelId="{47AE7257-3644-49A9-A6AB-4AF61EBB86C3}" type="presParOf" srcId="{C26BC967-4ED1-4161-994A-4FDC2A5B86D6}" destId="{5E00E831-97B4-4E24-B6C0-04CB1A88C0B2}" srcOrd="1" destOrd="0" presId="urn:microsoft.com/office/officeart/2018/2/layout/IconCircleList"/>
    <dgm:cxn modelId="{9C34A8DA-71E3-46A7-BBAE-9602AB4F983F}" type="presParOf" srcId="{C26BC967-4ED1-4161-994A-4FDC2A5B86D6}" destId="{7402C14C-F95B-400D-9682-7B6E94EB9210}" srcOrd="2" destOrd="0" presId="urn:microsoft.com/office/officeart/2018/2/layout/IconCircleList"/>
    <dgm:cxn modelId="{CBE86B29-AA61-48FF-B75C-9F9489E0B0C3}" type="presParOf" srcId="{C26BC967-4ED1-4161-994A-4FDC2A5B86D6}" destId="{B0FE61A3-EDF7-4B8A-9F29-8FA9A76A8512}" srcOrd="3" destOrd="0" presId="urn:microsoft.com/office/officeart/2018/2/layout/IconCircleList"/>
    <dgm:cxn modelId="{F39F25E5-9D89-46DB-9B7C-9485BFFD7AB8}" type="presParOf" srcId="{FF645F53-DA10-4344-8637-B41B733712CE}" destId="{B81D0100-3296-4223-B92F-8E1DA71F0487}" srcOrd="5" destOrd="0" presId="urn:microsoft.com/office/officeart/2018/2/layout/IconCircleList"/>
    <dgm:cxn modelId="{8D75CEC1-C5EC-478B-9424-A577A332A92A}" type="presParOf" srcId="{FF645F53-DA10-4344-8637-B41B733712CE}" destId="{95CE5DC3-413F-4260-8989-FFA623863CE5}" srcOrd="6" destOrd="0" presId="urn:microsoft.com/office/officeart/2018/2/layout/IconCircleList"/>
    <dgm:cxn modelId="{7B91C3EE-4099-4E43-938A-D298E7F7F5DE}" type="presParOf" srcId="{95CE5DC3-413F-4260-8989-FFA623863CE5}" destId="{571250C6-1FE2-418E-8803-B849E8D62DB0}" srcOrd="0" destOrd="0" presId="urn:microsoft.com/office/officeart/2018/2/layout/IconCircleList"/>
    <dgm:cxn modelId="{51707A9B-E6EB-4E45-930E-9D9BE458EE1A}" type="presParOf" srcId="{95CE5DC3-413F-4260-8989-FFA623863CE5}" destId="{3F7048AE-71CC-4643-BA83-4386E6401672}" srcOrd="1" destOrd="0" presId="urn:microsoft.com/office/officeart/2018/2/layout/IconCircleList"/>
    <dgm:cxn modelId="{08DCA564-B0F5-4627-B653-F2CD72F684D8}" type="presParOf" srcId="{95CE5DC3-413F-4260-8989-FFA623863CE5}" destId="{2B9AB185-11CD-4DD0-BB03-2019E039BCBF}" srcOrd="2" destOrd="0" presId="urn:microsoft.com/office/officeart/2018/2/layout/IconCircleList"/>
    <dgm:cxn modelId="{FE4D518B-EFD2-44CC-A2BB-0F46EFD4E971}" type="presParOf" srcId="{95CE5DC3-413F-4260-8989-FFA623863CE5}" destId="{5E598CC6-C4C1-4739-A712-7483538E91CF}" srcOrd="3" destOrd="0" presId="urn:microsoft.com/office/officeart/2018/2/layout/IconCircleList"/>
    <dgm:cxn modelId="{43756981-AF48-4B8F-B9C7-BB24F6560A05}" type="presParOf" srcId="{FF645F53-DA10-4344-8637-B41B733712CE}" destId="{478515A3-9BE3-43E3-8D4B-160EFF7F348C}" srcOrd="7" destOrd="0" presId="urn:microsoft.com/office/officeart/2018/2/layout/IconCircleList"/>
    <dgm:cxn modelId="{7DBCD3DC-8871-4032-88A3-733952028DB9}" type="presParOf" srcId="{FF645F53-DA10-4344-8637-B41B733712CE}" destId="{0A77A3AF-4EFD-4425-9C94-E6376EAFF950}" srcOrd="8" destOrd="0" presId="urn:microsoft.com/office/officeart/2018/2/layout/IconCircleList"/>
    <dgm:cxn modelId="{37FC1303-6552-446A-A0B0-EAA28A8B284D}" type="presParOf" srcId="{0A77A3AF-4EFD-4425-9C94-E6376EAFF950}" destId="{82415D3B-B873-44AF-8E4D-9E3358CC5982}" srcOrd="0" destOrd="0" presId="urn:microsoft.com/office/officeart/2018/2/layout/IconCircleList"/>
    <dgm:cxn modelId="{B08C4AE4-4DFC-4834-A711-BB3BA85AC1FB}" type="presParOf" srcId="{0A77A3AF-4EFD-4425-9C94-E6376EAFF950}" destId="{0363A63B-119E-4FC6-B0DB-8EEC9CD7599D}" srcOrd="1" destOrd="0" presId="urn:microsoft.com/office/officeart/2018/2/layout/IconCircleList"/>
    <dgm:cxn modelId="{AE4AD6A9-0352-4AB9-AA5F-488426EFD850}" type="presParOf" srcId="{0A77A3AF-4EFD-4425-9C94-E6376EAFF950}" destId="{76E8C9BD-A954-40E9-87D9-D58AF7841B73}" srcOrd="2" destOrd="0" presId="urn:microsoft.com/office/officeart/2018/2/layout/IconCircleList"/>
    <dgm:cxn modelId="{E8541BF0-A908-4186-99B7-DED5DD94AF07}" type="presParOf" srcId="{0A77A3AF-4EFD-4425-9C94-E6376EAFF950}" destId="{A82F402C-5881-4FAD-8083-4D73E91009C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29C60B-EDEC-4A19-97C6-CB599D5F2DB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106AAFF-75F4-4F98-8A68-D391F7991B77}">
      <dgm:prSet/>
      <dgm:spPr/>
      <dgm:t>
        <a:bodyPr/>
        <a:lstStyle/>
        <a:p>
          <a:r>
            <a:rPr lang="en-US"/>
            <a:t>Product Owner</a:t>
          </a:r>
        </a:p>
      </dgm:t>
    </dgm:pt>
    <dgm:pt modelId="{769D962B-28AC-461A-AA83-9E8253063601}" type="parTrans" cxnId="{1CE30291-CA1F-4395-A9DC-82474831DA65}">
      <dgm:prSet/>
      <dgm:spPr/>
      <dgm:t>
        <a:bodyPr/>
        <a:lstStyle/>
        <a:p>
          <a:endParaRPr lang="en-US"/>
        </a:p>
      </dgm:t>
    </dgm:pt>
    <dgm:pt modelId="{3AF45937-40BD-4C2E-93D6-772C0AC9D709}" type="sibTrans" cxnId="{1CE30291-CA1F-4395-A9DC-82474831DA65}">
      <dgm:prSet/>
      <dgm:spPr/>
      <dgm:t>
        <a:bodyPr/>
        <a:lstStyle/>
        <a:p>
          <a:endParaRPr lang="en-US"/>
        </a:p>
      </dgm:t>
    </dgm:pt>
    <dgm:pt modelId="{88075C2A-E243-42D7-AC48-7C136F698100}">
      <dgm:prSet/>
      <dgm:spPr/>
      <dgm:t>
        <a:bodyPr/>
        <a:lstStyle/>
        <a:p>
          <a:r>
            <a:rPr lang="en-US"/>
            <a:t>Voice of the Customer and Stakeholders</a:t>
          </a:r>
        </a:p>
      </dgm:t>
    </dgm:pt>
    <dgm:pt modelId="{0FA7DD22-3A72-4433-BC33-125193A045CA}" type="parTrans" cxnId="{E14C16C8-0A48-46AB-B275-D2175833645D}">
      <dgm:prSet/>
      <dgm:spPr/>
      <dgm:t>
        <a:bodyPr/>
        <a:lstStyle/>
        <a:p>
          <a:endParaRPr lang="en-US"/>
        </a:p>
      </dgm:t>
    </dgm:pt>
    <dgm:pt modelId="{DC293177-9CE0-4BB4-8352-3248B150BAAA}" type="sibTrans" cxnId="{E14C16C8-0A48-46AB-B275-D2175833645D}">
      <dgm:prSet/>
      <dgm:spPr/>
      <dgm:t>
        <a:bodyPr/>
        <a:lstStyle/>
        <a:p>
          <a:endParaRPr lang="en-US"/>
        </a:p>
      </dgm:t>
    </dgm:pt>
    <dgm:pt modelId="{85FE0D8E-B82E-4C83-9B33-180E4768E5A7}">
      <dgm:prSet/>
      <dgm:spPr/>
      <dgm:t>
        <a:bodyPr/>
        <a:lstStyle/>
        <a:p>
          <a:r>
            <a:rPr lang="en-US"/>
            <a:t>Responsible for maximizing value of the product and managing the backlog</a:t>
          </a:r>
        </a:p>
      </dgm:t>
    </dgm:pt>
    <dgm:pt modelId="{9AB4C67D-1896-4724-8854-73D3B22C0942}" type="parTrans" cxnId="{7632713A-170C-4B1E-AF7E-95D475FFA533}">
      <dgm:prSet/>
      <dgm:spPr/>
      <dgm:t>
        <a:bodyPr/>
        <a:lstStyle/>
        <a:p>
          <a:endParaRPr lang="en-US"/>
        </a:p>
      </dgm:t>
    </dgm:pt>
    <dgm:pt modelId="{5614E13F-92D0-4E61-A4D2-1C7AFEE8497D}" type="sibTrans" cxnId="{7632713A-170C-4B1E-AF7E-95D475FFA533}">
      <dgm:prSet/>
      <dgm:spPr/>
      <dgm:t>
        <a:bodyPr/>
        <a:lstStyle/>
        <a:p>
          <a:endParaRPr lang="en-US"/>
        </a:p>
      </dgm:t>
    </dgm:pt>
    <dgm:pt modelId="{37F091A8-1D7B-4362-BE2A-079A14018B5A}">
      <dgm:prSet/>
      <dgm:spPr/>
      <dgm:t>
        <a:bodyPr/>
        <a:lstStyle/>
        <a:p>
          <a:r>
            <a:rPr lang="en-US"/>
            <a:t>Scrum Master</a:t>
          </a:r>
        </a:p>
      </dgm:t>
    </dgm:pt>
    <dgm:pt modelId="{BDF52C1C-D994-41E9-849E-6A903CFD70FD}" type="parTrans" cxnId="{FDA86FCC-3AC9-4C8E-BDEB-67C4A1C4C8A0}">
      <dgm:prSet/>
      <dgm:spPr/>
      <dgm:t>
        <a:bodyPr/>
        <a:lstStyle/>
        <a:p>
          <a:endParaRPr lang="en-US"/>
        </a:p>
      </dgm:t>
    </dgm:pt>
    <dgm:pt modelId="{0577398E-B9D2-4980-8217-37E04EB33EB5}" type="sibTrans" cxnId="{FDA86FCC-3AC9-4C8E-BDEB-67C4A1C4C8A0}">
      <dgm:prSet/>
      <dgm:spPr/>
      <dgm:t>
        <a:bodyPr/>
        <a:lstStyle/>
        <a:p>
          <a:endParaRPr lang="en-US"/>
        </a:p>
      </dgm:t>
    </dgm:pt>
    <dgm:pt modelId="{69F6B4B6-0E24-46FD-8548-F2B897D32FA5}">
      <dgm:prSet/>
      <dgm:spPr/>
      <dgm:t>
        <a:bodyPr/>
        <a:lstStyle/>
        <a:p>
          <a:r>
            <a:rPr lang="en-US"/>
            <a:t>Servant Leader, Facilitator, coach</a:t>
          </a:r>
        </a:p>
      </dgm:t>
    </dgm:pt>
    <dgm:pt modelId="{C15CC106-D2C2-4C74-89BF-6921206F35D3}" type="parTrans" cxnId="{7AE0ABE3-C3FC-45CC-A196-0AD3E12638C5}">
      <dgm:prSet/>
      <dgm:spPr/>
      <dgm:t>
        <a:bodyPr/>
        <a:lstStyle/>
        <a:p>
          <a:endParaRPr lang="en-US"/>
        </a:p>
      </dgm:t>
    </dgm:pt>
    <dgm:pt modelId="{0B228EBE-C5A1-459C-9A81-02504B667002}" type="sibTrans" cxnId="{7AE0ABE3-C3FC-45CC-A196-0AD3E12638C5}">
      <dgm:prSet/>
      <dgm:spPr/>
      <dgm:t>
        <a:bodyPr/>
        <a:lstStyle/>
        <a:p>
          <a:endParaRPr lang="en-US"/>
        </a:p>
      </dgm:t>
    </dgm:pt>
    <dgm:pt modelId="{3302FE1B-F759-4BEB-9C0D-4BAFA863E112}">
      <dgm:prSet/>
      <dgm:spPr/>
      <dgm:t>
        <a:bodyPr/>
        <a:lstStyle/>
        <a:p>
          <a:r>
            <a:rPr lang="en-US"/>
            <a:t>Responsible for ensuring team follows Scrum procedures, minimizing distractions and enable the teams. self-organization</a:t>
          </a:r>
        </a:p>
      </dgm:t>
    </dgm:pt>
    <dgm:pt modelId="{602B7C66-4F3F-4B22-A9D9-9DFF31A7D809}" type="parTrans" cxnId="{917D26DA-CD61-423C-A9EE-016DEEC524FF}">
      <dgm:prSet/>
      <dgm:spPr/>
      <dgm:t>
        <a:bodyPr/>
        <a:lstStyle/>
        <a:p>
          <a:endParaRPr lang="en-US"/>
        </a:p>
      </dgm:t>
    </dgm:pt>
    <dgm:pt modelId="{EEEFE0C1-AD8E-4D77-9246-143CDF979C9B}" type="sibTrans" cxnId="{917D26DA-CD61-423C-A9EE-016DEEC524FF}">
      <dgm:prSet/>
      <dgm:spPr/>
      <dgm:t>
        <a:bodyPr/>
        <a:lstStyle/>
        <a:p>
          <a:endParaRPr lang="en-US"/>
        </a:p>
      </dgm:t>
    </dgm:pt>
    <dgm:pt modelId="{D29F53A9-ED69-4D74-8ECB-0E108C4B9B36}">
      <dgm:prSet/>
      <dgm:spPr/>
      <dgm:t>
        <a:bodyPr/>
        <a:lstStyle/>
        <a:p>
          <a:r>
            <a:rPr lang="en-US"/>
            <a:t>Development Team</a:t>
          </a:r>
        </a:p>
      </dgm:t>
    </dgm:pt>
    <dgm:pt modelId="{AEF60C4E-AC39-4E05-AC58-DB2382711598}" type="parTrans" cxnId="{7A0BB0D4-DA14-4A8E-8583-8883174A7644}">
      <dgm:prSet/>
      <dgm:spPr/>
      <dgm:t>
        <a:bodyPr/>
        <a:lstStyle/>
        <a:p>
          <a:endParaRPr lang="en-US"/>
        </a:p>
      </dgm:t>
    </dgm:pt>
    <dgm:pt modelId="{5B14D0B6-6888-47DF-9090-FBE2D1EAC7FB}" type="sibTrans" cxnId="{7A0BB0D4-DA14-4A8E-8583-8883174A7644}">
      <dgm:prSet/>
      <dgm:spPr/>
      <dgm:t>
        <a:bodyPr/>
        <a:lstStyle/>
        <a:p>
          <a:endParaRPr lang="en-US"/>
        </a:p>
      </dgm:t>
    </dgm:pt>
    <dgm:pt modelId="{B0761542-B967-4833-8237-E93FEE5DBF26}">
      <dgm:prSet/>
      <dgm:spPr/>
      <dgm:t>
        <a:bodyPr/>
        <a:lstStyle/>
        <a:p>
          <a:r>
            <a:rPr lang="en-US"/>
            <a:t>Self-organized, Cross-functional, committed.</a:t>
          </a:r>
        </a:p>
      </dgm:t>
    </dgm:pt>
    <dgm:pt modelId="{4941CB7C-A73E-40C6-8288-B74FF6576A77}" type="parTrans" cxnId="{09669009-CD47-4753-B750-3D2D39651E0C}">
      <dgm:prSet/>
      <dgm:spPr/>
      <dgm:t>
        <a:bodyPr/>
        <a:lstStyle/>
        <a:p>
          <a:endParaRPr lang="en-US"/>
        </a:p>
      </dgm:t>
    </dgm:pt>
    <dgm:pt modelId="{ACA4FD76-985E-4F61-A935-39819D2104A4}" type="sibTrans" cxnId="{09669009-CD47-4753-B750-3D2D39651E0C}">
      <dgm:prSet/>
      <dgm:spPr/>
      <dgm:t>
        <a:bodyPr/>
        <a:lstStyle/>
        <a:p>
          <a:endParaRPr lang="en-US"/>
        </a:p>
      </dgm:t>
    </dgm:pt>
    <dgm:pt modelId="{170D1075-541D-40A0-AF02-A8A5C761E463}">
      <dgm:prSet/>
      <dgm:spPr/>
      <dgm:t>
        <a:bodyPr/>
        <a:lstStyle/>
        <a:p>
          <a:r>
            <a:rPr lang="en-US"/>
            <a:t>Responsible for meeting sprint requirements, collaborating, and participating</a:t>
          </a:r>
        </a:p>
      </dgm:t>
    </dgm:pt>
    <dgm:pt modelId="{6C1D64F2-D5A0-4D76-A619-AFDECA300FAC}" type="parTrans" cxnId="{AEA90ADC-213D-407D-9CFE-0CA7D08380A5}">
      <dgm:prSet/>
      <dgm:spPr/>
      <dgm:t>
        <a:bodyPr/>
        <a:lstStyle/>
        <a:p>
          <a:endParaRPr lang="en-US"/>
        </a:p>
      </dgm:t>
    </dgm:pt>
    <dgm:pt modelId="{52AFA25E-8D5F-4125-8ADF-00A299BF8370}" type="sibTrans" cxnId="{AEA90ADC-213D-407D-9CFE-0CA7D08380A5}">
      <dgm:prSet/>
      <dgm:spPr/>
      <dgm:t>
        <a:bodyPr/>
        <a:lstStyle/>
        <a:p>
          <a:endParaRPr lang="en-US"/>
        </a:p>
      </dgm:t>
    </dgm:pt>
    <dgm:pt modelId="{71B35681-568B-944E-9EF3-B7638C2BEACF}" type="pres">
      <dgm:prSet presAssocID="{8129C60B-EDEC-4A19-97C6-CB599D5F2DB3}" presName="Name0" presStyleCnt="0">
        <dgm:presLayoutVars>
          <dgm:dir/>
          <dgm:animLvl val="lvl"/>
          <dgm:resizeHandles val="exact"/>
        </dgm:presLayoutVars>
      </dgm:prSet>
      <dgm:spPr/>
    </dgm:pt>
    <dgm:pt modelId="{7B0ABA59-27E8-BA4F-81DF-21BB08E81FA2}" type="pres">
      <dgm:prSet presAssocID="{0106AAFF-75F4-4F98-8A68-D391F7991B77}" presName="composite" presStyleCnt="0"/>
      <dgm:spPr/>
    </dgm:pt>
    <dgm:pt modelId="{271BE931-3428-5844-BDC3-847EA6C93CBB}" type="pres">
      <dgm:prSet presAssocID="{0106AAFF-75F4-4F98-8A68-D391F7991B77}" presName="parTx" presStyleLbl="alignNode1" presStyleIdx="0" presStyleCnt="3">
        <dgm:presLayoutVars>
          <dgm:chMax val="0"/>
          <dgm:chPref val="0"/>
        </dgm:presLayoutVars>
      </dgm:prSet>
      <dgm:spPr/>
    </dgm:pt>
    <dgm:pt modelId="{5707678E-8BBF-8F41-B78A-5722ECB521D7}" type="pres">
      <dgm:prSet presAssocID="{0106AAFF-75F4-4F98-8A68-D391F7991B77}" presName="desTx" presStyleLbl="alignAccFollowNode1" presStyleIdx="0" presStyleCnt="3">
        <dgm:presLayoutVars/>
      </dgm:prSet>
      <dgm:spPr/>
    </dgm:pt>
    <dgm:pt modelId="{85A5F9CC-8124-5B4B-AC55-1AC5527881F7}" type="pres">
      <dgm:prSet presAssocID="{3AF45937-40BD-4C2E-93D6-772C0AC9D709}" presName="space" presStyleCnt="0"/>
      <dgm:spPr/>
    </dgm:pt>
    <dgm:pt modelId="{463E5C3A-390F-3240-AB6A-81EE12C801D0}" type="pres">
      <dgm:prSet presAssocID="{37F091A8-1D7B-4362-BE2A-079A14018B5A}" presName="composite" presStyleCnt="0"/>
      <dgm:spPr/>
    </dgm:pt>
    <dgm:pt modelId="{FA17B723-975B-6448-8877-022B8CDAFAE2}" type="pres">
      <dgm:prSet presAssocID="{37F091A8-1D7B-4362-BE2A-079A14018B5A}" presName="parTx" presStyleLbl="alignNode1" presStyleIdx="1" presStyleCnt="3">
        <dgm:presLayoutVars>
          <dgm:chMax val="0"/>
          <dgm:chPref val="0"/>
        </dgm:presLayoutVars>
      </dgm:prSet>
      <dgm:spPr/>
    </dgm:pt>
    <dgm:pt modelId="{6514C845-58EE-D546-96BA-0EE5B4E4CA82}" type="pres">
      <dgm:prSet presAssocID="{37F091A8-1D7B-4362-BE2A-079A14018B5A}" presName="desTx" presStyleLbl="alignAccFollowNode1" presStyleIdx="1" presStyleCnt="3">
        <dgm:presLayoutVars/>
      </dgm:prSet>
      <dgm:spPr/>
    </dgm:pt>
    <dgm:pt modelId="{61C7F9CF-CF02-6744-A967-74E1C4B9137E}" type="pres">
      <dgm:prSet presAssocID="{0577398E-B9D2-4980-8217-37E04EB33EB5}" presName="space" presStyleCnt="0"/>
      <dgm:spPr/>
    </dgm:pt>
    <dgm:pt modelId="{10837D60-D20A-5742-A42D-102471948069}" type="pres">
      <dgm:prSet presAssocID="{D29F53A9-ED69-4D74-8ECB-0E108C4B9B36}" presName="composite" presStyleCnt="0"/>
      <dgm:spPr/>
    </dgm:pt>
    <dgm:pt modelId="{3905FBC4-5D05-FB47-9757-B2C392244198}" type="pres">
      <dgm:prSet presAssocID="{D29F53A9-ED69-4D74-8ECB-0E108C4B9B36}" presName="parTx" presStyleLbl="alignNode1" presStyleIdx="2" presStyleCnt="3">
        <dgm:presLayoutVars>
          <dgm:chMax val="0"/>
          <dgm:chPref val="0"/>
        </dgm:presLayoutVars>
      </dgm:prSet>
      <dgm:spPr/>
    </dgm:pt>
    <dgm:pt modelId="{B12938AA-7F76-C24A-B53B-8C967D246687}" type="pres">
      <dgm:prSet presAssocID="{D29F53A9-ED69-4D74-8ECB-0E108C4B9B36}" presName="desTx" presStyleLbl="alignAccFollowNode1" presStyleIdx="2" presStyleCnt="3">
        <dgm:presLayoutVars/>
      </dgm:prSet>
      <dgm:spPr/>
    </dgm:pt>
  </dgm:ptLst>
  <dgm:cxnLst>
    <dgm:cxn modelId="{05060704-B91F-AE42-BCDE-5F99D0CA2CE2}" type="presOf" srcId="{B0761542-B967-4833-8237-E93FEE5DBF26}" destId="{B12938AA-7F76-C24A-B53B-8C967D246687}" srcOrd="0" destOrd="0" presId="urn:microsoft.com/office/officeart/2016/7/layout/HorizontalActionList"/>
    <dgm:cxn modelId="{09669009-CD47-4753-B750-3D2D39651E0C}" srcId="{D29F53A9-ED69-4D74-8ECB-0E108C4B9B36}" destId="{B0761542-B967-4833-8237-E93FEE5DBF26}" srcOrd="0" destOrd="0" parTransId="{4941CB7C-A73E-40C6-8288-B74FF6576A77}" sibTransId="{ACA4FD76-985E-4F61-A935-39819D2104A4}"/>
    <dgm:cxn modelId="{F420DF09-0BCD-A04C-BC47-489F7438BF7D}" type="presOf" srcId="{85FE0D8E-B82E-4C83-9B33-180E4768E5A7}" destId="{5707678E-8BBF-8F41-B78A-5722ECB521D7}" srcOrd="0" destOrd="1" presId="urn:microsoft.com/office/officeart/2016/7/layout/HorizontalActionList"/>
    <dgm:cxn modelId="{7632713A-170C-4B1E-AF7E-95D475FFA533}" srcId="{0106AAFF-75F4-4F98-8A68-D391F7991B77}" destId="{85FE0D8E-B82E-4C83-9B33-180E4768E5A7}" srcOrd="1" destOrd="0" parTransId="{9AB4C67D-1896-4724-8854-73D3B22C0942}" sibTransId="{5614E13F-92D0-4E61-A4D2-1C7AFEE8497D}"/>
    <dgm:cxn modelId="{3568054D-17CB-1549-AE48-215F0C9A128B}" type="presOf" srcId="{69F6B4B6-0E24-46FD-8548-F2B897D32FA5}" destId="{6514C845-58EE-D546-96BA-0EE5B4E4CA82}" srcOrd="0" destOrd="0" presId="urn:microsoft.com/office/officeart/2016/7/layout/HorizontalActionList"/>
    <dgm:cxn modelId="{2B856B64-5F93-6349-B1DC-1CADECE41493}" type="presOf" srcId="{3302FE1B-F759-4BEB-9C0D-4BAFA863E112}" destId="{6514C845-58EE-D546-96BA-0EE5B4E4CA82}" srcOrd="0" destOrd="1" presId="urn:microsoft.com/office/officeart/2016/7/layout/HorizontalActionList"/>
    <dgm:cxn modelId="{9991C664-0342-B64F-AA82-146083E66A7E}" type="presOf" srcId="{8129C60B-EDEC-4A19-97C6-CB599D5F2DB3}" destId="{71B35681-568B-944E-9EF3-B7638C2BEACF}" srcOrd="0" destOrd="0" presId="urn:microsoft.com/office/officeart/2016/7/layout/HorizontalActionList"/>
    <dgm:cxn modelId="{9B1A8479-9980-354A-9644-3CC5B084E4DE}" type="presOf" srcId="{D29F53A9-ED69-4D74-8ECB-0E108C4B9B36}" destId="{3905FBC4-5D05-FB47-9757-B2C392244198}" srcOrd="0" destOrd="0" presId="urn:microsoft.com/office/officeart/2016/7/layout/HorizontalActionList"/>
    <dgm:cxn modelId="{1CE30291-CA1F-4395-A9DC-82474831DA65}" srcId="{8129C60B-EDEC-4A19-97C6-CB599D5F2DB3}" destId="{0106AAFF-75F4-4F98-8A68-D391F7991B77}" srcOrd="0" destOrd="0" parTransId="{769D962B-28AC-461A-AA83-9E8253063601}" sibTransId="{3AF45937-40BD-4C2E-93D6-772C0AC9D709}"/>
    <dgm:cxn modelId="{43C49196-CAFE-974E-8B9B-44E08E6189FA}" type="presOf" srcId="{170D1075-541D-40A0-AF02-A8A5C761E463}" destId="{B12938AA-7F76-C24A-B53B-8C967D246687}" srcOrd="0" destOrd="1" presId="urn:microsoft.com/office/officeart/2016/7/layout/HorizontalActionList"/>
    <dgm:cxn modelId="{29FB92A4-2513-B841-AF3C-E6D9795B3756}" type="presOf" srcId="{37F091A8-1D7B-4362-BE2A-079A14018B5A}" destId="{FA17B723-975B-6448-8877-022B8CDAFAE2}" srcOrd="0" destOrd="0" presId="urn:microsoft.com/office/officeart/2016/7/layout/HorizontalActionList"/>
    <dgm:cxn modelId="{E14C16C8-0A48-46AB-B275-D2175833645D}" srcId="{0106AAFF-75F4-4F98-8A68-D391F7991B77}" destId="{88075C2A-E243-42D7-AC48-7C136F698100}" srcOrd="0" destOrd="0" parTransId="{0FA7DD22-3A72-4433-BC33-125193A045CA}" sibTransId="{DC293177-9CE0-4BB4-8352-3248B150BAAA}"/>
    <dgm:cxn modelId="{FDA86FCC-3AC9-4C8E-BDEB-67C4A1C4C8A0}" srcId="{8129C60B-EDEC-4A19-97C6-CB599D5F2DB3}" destId="{37F091A8-1D7B-4362-BE2A-079A14018B5A}" srcOrd="1" destOrd="0" parTransId="{BDF52C1C-D994-41E9-849E-6A903CFD70FD}" sibTransId="{0577398E-B9D2-4980-8217-37E04EB33EB5}"/>
    <dgm:cxn modelId="{AB91E8CD-760E-0F4C-A4AB-BED58600410F}" type="presOf" srcId="{0106AAFF-75F4-4F98-8A68-D391F7991B77}" destId="{271BE931-3428-5844-BDC3-847EA6C93CBB}" srcOrd="0" destOrd="0" presId="urn:microsoft.com/office/officeart/2016/7/layout/HorizontalActionList"/>
    <dgm:cxn modelId="{7A0BB0D4-DA14-4A8E-8583-8883174A7644}" srcId="{8129C60B-EDEC-4A19-97C6-CB599D5F2DB3}" destId="{D29F53A9-ED69-4D74-8ECB-0E108C4B9B36}" srcOrd="2" destOrd="0" parTransId="{AEF60C4E-AC39-4E05-AC58-DB2382711598}" sibTransId="{5B14D0B6-6888-47DF-9090-FBE2D1EAC7FB}"/>
    <dgm:cxn modelId="{F94AECD8-7D9F-9048-8281-2A07C5B83B6F}" type="presOf" srcId="{88075C2A-E243-42D7-AC48-7C136F698100}" destId="{5707678E-8BBF-8F41-B78A-5722ECB521D7}" srcOrd="0" destOrd="0" presId="urn:microsoft.com/office/officeart/2016/7/layout/HorizontalActionList"/>
    <dgm:cxn modelId="{917D26DA-CD61-423C-A9EE-016DEEC524FF}" srcId="{37F091A8-1D7B-4362-BE2A-079A14018B5A}" destId="{3302FE1B-F759-4BEB-9C0D-4BAFA863E112}" srcOrd="1" destOrd="0" parTransId="{602B7C66-4F3F-4B22-A9D9-9DFF31A7D809}" sibTransId="{EEEFE0C1-AD8E-4D77-9246-143CDF979C9B}"/>
    <dgm:cxn modelId="{AEA90ADC-213D-407D-9CFE-0CA7D08380A5}" srcId="{D29F53A9-ED69-4D74-8ECB-0E108C4B9B36}" destId="{170D1075-541D-40A0-AF02-A8A5C761E463}" srcOrd="1" destOrd="0" parTransId="{6C1D64F2-D5A0-4D76-A619-AFDECA300FAC}" sibTransId="{52AFA25E-8D5F-4125-8ADF-00A299BF8370}"/>
    <dgm:cxn modelId="{7AE0ABE3-C3FC-45CC-A196-0AD3E12638C5}" srcId="{37F091A8-1D7B-4362-BE2A-079A14018B5A}" destId="{69F6B4B6-0E24-46FD-8548-F2B897D32FA5}" srcOrd="0" destOrd="0" parTransId="{C15CC106-D2C2-4C74-89BF-6921206F35D3}" sibTransId="{0B228EBE-C5A1-459C-9A81-02504B667002}"/>
    <dgm:cxn modelId="{464D6640-6E94-BB44-8071-82F119B85CBD}" type="presParOf" srcId="{71B35681-568B-944E-9EF3-B7638C2BEACF}" destId="{7B0ABA59-27E8-BA4F-81DF-21BB08E81FA2}" srcOrd="0" destOrd="0" presId="urn:microsoft.com/office/officeart/2016/7/layout/HorizontalActionList"/>
    <dgm:cxn modelId="{44FD82B3-8FEA-CD4D-BD81-0DF9DA61F10B}" type="presParOf" srcId="{7B0ABA59-27E8-BA4F-81DF-21BB08E81FA2}" destId="{271BE931-3428-5844-BDC3-847EA6C93CBB}" srcOrd="0" destOrd="0" presId="urn:microsoft.com/office/officeart/2016/7/layout/HorizontalActionList"/>
    <dgm:cxn modelId="{EE391A7A-B2A2-6046-B131-09B376D63E27}" type="presParOf" srcId="{7B0ABA59-27E8-BA4F-81DF-21BB08E81FA2}" destId="{5707678E-8BBF-8F41-B78A-5722ECB521D7}" srcOrd="1" destOrd="0" presId="urn:microsoft.com/office/officeart/2016/7/layout/HorizontalActionList"/>
    <dgm:cxn modelId="{29E8A9C6-CF45-DA42-B069-CFC61A993B4F}" type="presParOf" srcId="{71B35681-568B-944E-9EF3-B7638C2BEACF}" destId="{85A5F9CC-8124-5B4B-AC55-1AC5527881F7}" srcOrd="1" destOrd="0" presId="urn:microsoft.com/office/officeart/2016/7/layout/HorizontalActionList"/>
    <dgm:cxn modelId="{6EDFF359-C783-F344-8827-97C67D3A58ED}" type="presParOf" srcId="{71B35681-568B-944E-9EF3-B7638C2BEACF}" destId="{463E5C3A-390F-3240-AB6A-81EE12C801D0}" srcOrd="2" destOrd="0" presId="urn:microsoft.com/office/officeart/2016/7/layout/HorizontalActionList"/>
    <dgm:cxn modelId="{AFF2142F-5574-7C43-ACCC-59ABF36DED1E}" type="presParOf" srcId="{463E5C3A-390F-3240-AB6A-81EE12C801D0}" destId="{FA17B723-975B-6448-8877-022B8CDAFAE2}" srcOrd="0" destOrd="0" presId="urn:microsoft.com/office/officeart/2016/7/layout/HorizontalActionList"/>
    <dgm:cxn modelId="{C6B1F2C1-2B31-2949-BEAD-C99FB15CAB80}" type="presParOf" srcId="{463E5C3A-390F-3240-AB6A-81EE12C801D0}" destId="{6514C845-58EE-D546-96BA-0EE5B4E4CA82}" srcOrd="1" destOrd="0" presId="urn:microsoft.com/office/officeart/2016/7/layout/HorizontalActionList"/>
    <dgm:cxn modelId="{8AA96E1A-D457-4C49-BB98-290D50B5A369}" type="presParOf" srcId="{71B35681-568B-944E-9EF3-B7638C2BEACF}" destId="{61C7F9CF-CF02-6744-A967-74E1C4B9137E}" srcOrd="3" destOrd="0" presId="urn:microsoft.com/office/officeart/2016/7/layout/HorizontalActionList"/>
    <dgm:cxn modelId="{1929C0C3-4E94-7740-B279-134A691E8F70}" type="presParOf" srcId="{71B35681-568B-944E-9EF3-B7638C2BEACF}" destId="{10837D60-D20A-5742-A42D-102471948069}" srcOrd="4" destOrd="0" presId="urn:microsoft.com/office/officeart/2016/7/layout/HorizontalActionList"/>
    <dgm:cxn modelId="{F7634E4A-098F-B944-8AAB-345656D4C2F4}" type="presParOf" srcId="{10837D60-D20A-5742-A42D-102471948069}" destId="{3905FBC4-5D05-FB47-9757-B2C392244198}" srcOrd="0" destOrd="0" presId="urn:microsoft.com/office/officeart/2016/7/layout/HorizontalActionList"/>
    <dgm:cxn modelId="{D2E4301A-30DE-F244-B95B-FAA8DB9BBDAA}" type="presParOf" srcId="{10837D60-D20A-5742-A42D-102471948069}" destId="{B12938AA-7F76-C24A-B53B-8C967D246687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B43849-B298-4A2C-B6AF-26F1A9ECF0CC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981F71-38F5-48AA-8F6D-7735234E6A69}">
      <dgm:prSet/>
      <dgm:spPr/>
      <dgm:t>
        <a:bodyPr/>
        <a:lstStyle/>
        <a:p>
          <a:r>
            <a:rPr lang="en-US"/>
            <a:t>Requirements</a:t>
          </a:r>
        </a:p>
      </dgm:t>
    </dgm:pt>
    <dgm:pt modelId="{CEB58493-9687-4276-AB41-7832F12D96A8}" type="parTrans" cxnId="{F04ACA3E-A0CB-40C6-8C11-3A3D03D6BFB5}">
      <dgm:prSet/>
      <dgm:spPr/>
      <dgm:t>
        <a:bodyPr/>
        <a:lstStyle/>
        <a:p>
          <a:endParaRPr lang="en-US"/>
        </a:p>
      </dgm:t>
    </dgm:pt>
    <dgm:pt modelId="{91AA44EB-6A8E-414E-B20E-83286B66824C}" type="sibTrans" cxnId="{F04ACA3E-A0CB-40C6-8C11-3A3D03D6BFB5}">
      <dgm:prSet/>
      <dgm:spPr/>
      <dgm:t>
        <a:bodyPr/>
        <a:lstStyle/>
        <a:p>
          <a:endParaRPr lang="en-US"/>
        </a:p>
      </dgm:t>
    </dgm:pt>
    <dgm:pt modelId="{755025A9-9D2D-472A-B2DF-0F0A56E4BD06}">
      <dgm:prSet/>
      <dgm:spPr/>
      <dgm:t>
        <a:bodyPr/>
        <a:lstStyle/>
        <a:p>
          <a:r>
            <a:rPr lang="en-US" b="1" dirty="0"/>
            <a:t>Agile</a:t>
          </a:r>
          <a:r>
            <a:rPr lang="en-US" dirty="0"/>
            <a:t>: Complex or evolving requirements</a:t>
          </a:r>
        </a:p>
        <a:p>
          <a:endParaRPr lang="en-US" dirty="0"/>
        </a:p>
        <a:p>
          <a:endParaRPr lang="en-US" dirty="0"/>
        </a:p>
      </dgm:t>
    </dgm:pt>
    <dgm:pt modelId="{7D3F8BD2-1FEC-4D9B-B0AE-5FC893EC021D}" type="parTrans" cxnId="{04FE9E07-DD52-4045-8961-3CE2DA494BDA}">
      <dgm:prSet/>
      <dgm:spPr/>
      <dgm:t>
        <a:bodyPr/>
        <a:lstStyle/>
        <a:p>
          <a:endParaRPr lang="en-US"/>
        </a:p>
      </dgm:t>
    </dgm:pt>
    <dgm:pt modelId="{D939552C-07E6-4E84-BD2F-F3B52B94AC4C}" type="sibTrans" cxnId="{04FE9E07-DD52-4045-8961-3CE2DA494BDA}">
      <dgm:prSet/>
      <dgm:spPr/>
      <dgm:t>
        <a:bodyPr/>
        <a:lstStyle/>
        <a:p>
          <a:endParaRPr lang="en-US"/>
        </a:p>
      </dgm:t>
    </dgm:pt>
    <dgm:pt modelId="{8A86CAC3-5464-4745-952A-B8CD699B336D}">
      <dgm:prSet/>
      <dgm:spPr/>
      <dgm:t>
        <a:bodyPr/>
        <a:lstStyle/>
        <a:p>
          <a:r>
            <a:rPr lang="en-US"/>
            <a:t>Stakeholder Involvement</a:t>
          </a:r>
        </a:p>
      </dgm:t>
    </dgm:pt>
    <dgm:pt modelId="{0112F140-609B-4B5B-9BF2-AFD017E1A4FF}" type="parTrans" cxnId="{077EEC93-02C0-4D81-91BA-41F346031360}">
      <dgm:prSet/>
      <dgm:spPr/>
      <dgm:t>
        <a:bodyPr/>
        <a:lstStyle/>
        <a:p>
          <a:endParaRPr lang="en-US"/>
        </a:p>
      </dgm:t>
    </dgm:pt>
    <dgm:pt modelId="{BBF45170-5A79-4B46-9F8C-4FBFA0A2C165}" type="sibTrans" cxnId="{077EEC93-02C0-4D81-91BA-41F346031360}">
      <dgm:prSet/>
      <dgm:spPr/>
      <dgm:t>
        <a:bodyPr/>
        <a:lstStyle/>
        <a:p>
          <a:endParaRPr lang="en-US"/>
        </a:p>
      </dgm:t>
    </dgm:pt>
    <dgm:pt modelId="{069C2502-B081-46DC-8D3F-4AB427F9305E}">
      <dgm:prSet/>
      <dgm:spPr/>
      <dgm:t>
        <a:bodyPr/>
        <a:lstStyle/>
        <a:p>
          <a:r>
            <a:rPr lang="en-US" b="1" dirty="0"/>
            <a:t>Agile</a:t>
          </a:r>
          <a:r>
            <a:rPr lang="en-US" dirty="0"/>
            <a:t>: Continual feedback and regular meetings</a:t>
          </a:r>
        </a:p>
        <a:p>
          <a:endParaRPr lang="en-US" dirty="0"/>
        </a:p>
        <a:p>
          <a:endParaRPr lang="en-US" dirty="0"/>
        </a:p>
      </dgm:t>
    </dgm:pt>
    <dgm:pt modelId="{D7432094-22E1-4F80-805D-F57685F43B66}" type="parTrans" cxnId="{83F18BC1-76CD-42B7-9E4B-A57619547570}">
      <dgm:prSet/>
      <dgm:spPr/>
      <dgm:t>
        <a:bodyPr/>
        <a:lstStyle/>
        <a:p>
          <a:endParaRPr lang="en-US"/>
        </a:p>
      </dgm:t>
    </dgm:pt>
    <dgm:pt modelId="{4A9E1ECC-647E-4046-87C3-DF9EC6E850D2}" type="sibTrans" cxnId="{83F18BC1-76CD-42B7-9E4B-A57619547570}">
      <dgm:prSet/>
      <dgm:spPr/>
      <dgm:t>
        <a:bodyPr/>
        <a:lstStyle/>
        <a:p>
          <a:endParaRPr lang="en-US"/>
        </a:p>
      </dgm:t>
    </dgm:pt>
    <dgm:pt modelId="{8A72606B-424F-4AB3-958C-2DFDB6CB300C}">
      <dgm:prSet/>
      <dgm:spPr/>
      <dgm:t>
        <a:bodyPr/>
        <a:lstStyle/>
        <a:p>
          <a:r>
            <a:rPr lang="en-US" b="1" i="1" dirty="0"/>
            <a:t>Waterfall</a:t>
          </a:r>
          <a:r>
            <a:rPr lang="en-US" dirty="0"/>
            <a:t>: Hands-off approach beyond initial planning and requirements</a:t>
          </a:r>
        </a:p>
      </dgm:t>
    </dgm:pt>
    <dgm:pt modelId="{59DFFA52-9B37-4940-9796-085636E45F6F}" type="parTrans" cxnId="{6E52DD2A-2383-4F2F-8B5B-6FD7D197FA71}">
      <dgm:prSet/>
      <dgm:spPr/>
      <dgm:t>
        <a:bodyPr/>
        <a:lstStyle/>
        <a:p>
          <a:endParaRPr lang="en-US"/>
        </a:p>
      </dgm:t>
    </dgm:pt>
    <dgm:pt modelId="{5809409A-F52B-45FF-A4B3-AB928DC1C8B4}" type="sibTrans" cxnId="{6E52DD2A-2383-4F2F-8B5B-6FD7D197FA71}">
      <dgm:prSet/>
      <dgm:spPr/>
      <dgm:t>
        <a:bodyPr/>
        <a:lstStyle/>
        <a:p>
          <a:endParaRPr lang="en-US"/>
        </a:p>
      </dgm:t>
    </dgm:pt>
    <dgm:pt modelId="{A7B39C10-B234-4770-A9D9-0669217FC967}">
      <dgm:prSet/>
      <dgm:spPr/>
      <dgm:t>
        <a:bodyPr/>
        <a:lstStyle/>
        <a:p>
          <a:r>
            <a:rPr lang="en-US"/>
            <a:t>Timeline Flexibility</a:t>
          </a:r>
        </a:p>
      </dgm:t>
    </dgm:pt>
    <dgm:pt modelId="{76E7E73C-3DC8-4637-B7C4-526B1020A00A}" type="parTrans" cxnId="{D0FCE03A-42DF-4107-B656-AF56729D6EC2}">
      <dgm:prSet/>
      <dgm:spPr/>
      <dgm:t>
        <a:bodyPr/>
        <a:lstStyle/>
        <a:p>
          <a:endParaRPr lang="en-US"/>
        </a:p>
      </dgm:t>
    </dgm:pt>
    <dgm:pt modelId="{94B7D9B1-B638-43FB-BB86-B61E67B12590}" type="sibTrans" cxnId="{D0FCE03A-42DF-4107-B656-AF56729D6EC2}">
      <dgm:prSet/>
      <dgm:spPr/>
      <dgm:t>
        <a:bodyPr/>
        <a:lstStyle/>
        <a:p>
          <a:endParaRPr lang="en-US"/>
        </a:p>
      </dgm:t>
    </dgm:pt>
    <dgm:pt modelId="{7A33F3AB-BDEF-44A2-A2EB-B840EAEF060C}">
      <dgm:prSet/>
      <dgm:spPr/>
      <dgm:t>
        <a:bodyPr/>
        <a:lstStyle/>
        <a:p>
          <a:r>
            <a:rPr lang="en-US" b="1" dirty="0"/>
            <a:t>Agile</a:t>
          </a:r>
          <a:r>
            <a:rPr lang="en-US" dirty="0"/>
            <a:t>: Short iterations/sprints and deliver value quickly.</a:t>
          </a:r>
        </a:p>
        <a:p>
          <a:endParaRPr lang="en-US" dirty="0"/>
        </a:p>
      </dgm:t>
    </dgm:pt>
    <dgm:pt modelId="{B6C04300-1C3B-4B10-9139-D0F830354165}" type="parTrans" cxnId="{C539F006-0EBC-4866-8EB9-AA2ACD555E27}">
      <dgm:prSet/>
      <dgm:spPr/>
      <dgm:t>
        <a:bodyPr/>
        <a:lstStyle/>
        <a:p>
          <a:endParaRPr lang="en-US"/>
        </a:p>
      </dgm:t>
    </dgm:pt>
    <dgm:pt modelId="{E6B2B22E-176B-4F6E-8F75-16EC6B249EE2}" type="sibTrans" cxnId="{C539F006-0EBC-4866-8EB9-AA2ACD555E27}">
      <dgm:prSet/>
      <dgm:spPr/>
      <dgm:t>
        <a:bodyPr/>
        <a:lstStyle/>
        <a:p>
          <a:endParaRPr lang="en-US"/>
        </a:p>
      </dgm:t>
    </dgm:pt>
    <dgm:pt modelId="{4E5138EC-B0D3-42B3-A1B3-46382E82944F}">
      <dgm:prSet/>
      <dgm:spPr/>
      <dgm:t>
        <a:bodyPr/>
        <a:lstStyle/>
        <a:p>
          <a:r>
            <a:rPr lang="en-US" b="1" i="1" dirty="0"/>
            <a:t>Waterfall</a:t>
          </a:r>
          <a:r>
            <a:rPr lang="en-US" dirty="0"/>
            <a:t>: Non-flexible – fixed timeline for each phase and task</a:t>
          </a:r>
        </a:p>
      </dgm:t>
    </dgm:pt>
    <dgm:pt modelId="{8FE195E7-CA50-4E2A-B336-E7B4CC514799}" type="parTrans" cxnId="{B5238273-6BC7-4D7C-8672-033B192A1986}">
      <dgm:prSet/>
      <dgm:spPr/>
      <dgm:t>
        <a:bodyPr/>
        <a:lstStyle/>
        <a:p>
          <a:endParaRPr lang="en-US"/>
        </a:p>
      </dgm:t>
    </dgm:pt>
    <dgm:pt modelId="{BACDD3E4-5375-40B2-BAC3-3E1BD53FFC78}" type="sibTrans" cxnId="{B5238273-6BC7-4D7C-8672-033B192A1986}">
      <dgm:prSet/>
      <dgm:spPr/>
      <dgm:t>
        <a:bodyPr/>
        <a:lstStyle/>
        <a:p>
          <a:endParaRPr lang="en-US"/>
        </a:p>
      </dgm:t>
    </dgm:pt>
    <dgm:pt modelId="{8716CDC4-8A0B-4270-9C6B-2DDD7878900E}">
      <dgm:prSet/>
      <dgm:spPr/>
      <dgm:t>
        <a:bodyPr/>
        <a:lstStyle/>
        <a:p>
          <a:r>
            <a:rPr lang="en-US"/>
            <a:t>Risk</a:t>
          </a:r>
        </a:p>
      </dgm:t>
    </dgm:pt>
    <dgm:pt modelId="{52AF65AB-0E70-459B-88FF-0692A702092B}" type="parTrans" cxnId="{8E3AD6A1-035F-42E4-AD82-2FB536CA9C4F}">
      <dgm:prSet/>
      <dgm:spPr/>
      <dgm:t>
        <a:bodyPr/>
        <a:lstStyle/>
        <a:p>
          <a:endParaRPr lang="en-US"/>
        </a:p>
      </dgm:t>
    </dgm:pt>
    <dgm:pt modelId="{7ED4484B-E6A3-4AC9-A5B4-F55595D49FB2}" type="sibTrans" cxnId="{8E3AD6A1-035F-42E4-AD82-2FB536CA9C4F}">
      <dgm:prSet/>
      <dgm:spPr/>
      <dgm:t>
        <a:bodyPr/>
        <a:lstStyle/>
        <a:p>
          <a:endParaRPr lang="en-US"/>
        </a:p>
      </dgm:t>
    </dgm:pt>
    <dgm:pt modelId="{44A6CA0A-8FAA-4E24-A808-894DD93210BB}">
      <dgm:prSet/>
      <dgm:spPr/>
      <dgm:t>
        <a:bodyPr/>
        <a:lstStyle/>
        <a:p>
          <a:r>
            <a:rPr lang="en-US" b="1" dirty="0"/>
            <a:t>Agile</a:t>
          </a:r>
          <a:r>
            <a:rPr lang="en-US" dirty="0"/>
            <a:t>: Acceptable part of the process, adapt to correct issues as they come up.</a:t>
          </a:r>
        </a:p>
        <a:p>
          <a:endParaRPr lang="en-US" dirty="0"/>
        </a:p>
      </dgm:t>
    </dgm:pt>
    <dgm:pt modelId="{6D632208-725E-4A8A-AE1A-8BFD3500D63B}" type="parTrans" cxnId="{96858DE0-EE5E-493F-992C-39E574084DA3}">
      <dgm:prSet/>
      <dgm:spPr/>
      <dgm:t>
        <a:bodyPr/>
        <a:lstStyle/>
        <a:p>
          <a:endParaRPr lang="en-US"/>
        </a:p>
      </dgm:t>
    </dgm:pt>
    <dgm:pt modelId="{80D0D9B0-FEC3-4628-BC80-56864927A4F8}" type="sibTrans" cxnId="{96858DE0-EE5E-493F-992C-39E574084DA3}">
      <dgm:prSet/>
      <dgm:spPr/>
      <dgm:t>
        <a:bodyPr/>
        <a:lstStyle/>
        <a:p>
          <a:endParaRPr lang="en-US"/>
        </a:p>
      </dgm:t>
    </dgm:pt>
    <dgm:pt modelId="{9012BB6E-E562-4FA3-B05F-9ADF35EAF832}">
      <dgm:prSet/>
      <dgm:spPr/>
      <dgm:t>
        <a:bodyPr/>
        <a:lstStyle/>
        <a:p>
          <a:r>
            <a:rPr lang="en-US" b="1" i="1" dirty="0"/>
            <a:t>Waterfall</a:t>
          </a:r>
          <a:r>
            <a:rPr lang="en-US" dirty="0"/>
            <a:t>: Planning and design are risk management focused, anything missed during project that is unplanned will need to be patched later. </a:t>
          </a:r>
        </a:p>
      </dgm:t>
    </dgm:pt>
    <dgm:pt modelId="{117BFEB2-308B-4CFC-83AA-D5031E8171F0}" type="parTrans" cxnId="{75DB05F7-2340-4A57-86BA-3619361FD832}">
      <dgm:prSet/>
      <dgm:spPr/>
      <dgm:t>
        <a:bodyPr/>
        <a:lstStyle/>
        <a:p>
          <a:endParaRPr lang="en-US"/>
        </a:p>
      </dgm:t>
    </dgm:pt>
    <dgm:pt modelId="{B3B12BCE-50EB-45C9-AD83-E1F15FCAA5A8}" type="sibTrans" cxnId="{75DB05F7-2340-4A57-86BA-3619361FD832}">
      <dgm:prSet/>
      <dgm:spPr/>
      <dgm:t>
        <a:bodyPr/>
        <a:lstStyle/>
        <a:p>
          <a:endParaRPr lang="en-US"/>
        </a:p>
      </dgm:t>
    </dgm:pt>
    <dgm:pt modelId="{16DBFE2B-5DC8-4C65-8CCB-722B70CAF822}">
      <dgm:prSet/>
      <dgm:spPr/>
      <dgm:t>
        <a:bodyPr/>
        <a:lstStyle/>
        <a:p>
          <a:r>
            <a:rPr lang="en-US" b="1" i="1" dirty="0"/>
            <a:t>Waterfall</a:t>
          </a:r>
          <a:r>
            <a:rPr lang="en-US" dirty="0"/>
            <a:t>: Clear, well-defined, and fixed.</a:t>
          </a:r>
        </a:p>
      </dgm:t>
    </dgm:pt>
    <dgm:pt modelId="{C3CA7255-12C3-458D-AEAD-AB7B7521C6A9}" type="sibTrans" cxnId="{AC7DE4E5-68FD-4650-BC1D-20CA5443EAD3}">
      <dgm:prSet/>
      <dgm:spPr/>
      <dgm:t>
        <a:bodyPr/>
        <a:lstStyle/>
        <a:p>
          <a:endParaRPr lang="en-US"/>
        </a:p>
      </dgm:t>
    </dgm:pt>
    <dgm:pt modelId="{36009293-538D-4267-8614-A851A2437C8E}" type="parTrans" cxnId="{AC7DE4E5-68FD-4650-BC1D-20CA5443EAD3}">
      <dgm:prSet/>
      <dgm:spPr/>
      <dgm:t>
        <a:bodyPr/>
        <a:lstStyle/>
        <a:p>
          <a:endParaRPr lang="en-US"/>
        </a:p>
      </dgm:t>
    </dgm:pt>
    <dgm:pt modelId="{A0A0B9A8-C4FF-1B43-AA40-EC05D605EEC3}" type="pres">
      <dgm:prSet presAssocID="{91B43849-B298-4A2C-B6AF-26F1A9ECF0CC}" presName="Name0" presStyleCnt="0">
        <dgm:presLayoutVars>
          <dgm:dir/>
          <dgm:animLvl val="lvl"/>
          <dgm:resizeHandles val="exact"/>
        </dgm:presLayoutVars>
      </dgm:prSet>
      <dgm:spPr/>
    </dgm:pt>
    <dgm:pt modelId="{54DA901E-A96D-5C45-BD00-A1C76A01B064}" type="pres">
      <dgm:prSet presAssocID="{98981F71-38F5-48AA-8F6D-7735234E6A69}" presName="composite" presStyleCnt="0"/>
      <dgm:spPr/>
    </dgm:pt>
    <dgm:pt modelId="{17629E91-98A5-AE46-BE97-184AC2CAA2DA}" type="pres">
      <dgm:prSet presAssocID="{98981F71-38F5-48AA-8F6D-7735234E6A69}" presName="parTx" presStyleLbl="alignNode1" presStyleIdx="0" presStyleCnt="4">
        <dgm:presLayoutVars>
          <dgm:chMax val="0"/>
          <dgm:chPref val="0"/>
        </dgm:presLayoutVars>
      </dgm:prSet>
      <dgm:spPr/>
    </dgm:pt>
    <dgm:pt modelId="{B1FB2E8E-8CDE-CA42-88FB-BDB69DA38E0A}" type="pres">
      <dgm:prSet presAssocID="{98981F71-38F5-48AA-8F6D-7735234E6A69}" presName="desTx" presStyleLbl="alignAccFollowNode1" presStyleIdx="0" presStyleCnt="4">
        <dgm:presLayoutVars/>
      </dgm:prSet>
      <dgm:spPr/>
    </dgm:pt>
    <dgm:pt modelId="{0EB2ACFD-3FEA-564B-832A-9D4C2061011C}" type="pres">
      <dgm:prSet presAssocID="{91AA44EB-6A8E-414E-B20E-83286B66824C}" presName="space" presStyleCnt="0"/>
      <dgm:spPr/>
    </dgm:pt>
    <dgm:pt modelId="{95638F4A-F0A5-D140-9F02-CA419D2C4E7C}" type="pres">
      <dgm:prSet presAssocID="{8A86CAC3-5464-4745-952A-B8CD699B336D}" presName="composite" presStyleCnt="0"/>
      <dgm:spPr/>
    </dgm:pt>
    <dgm:pt modelId="{91DC074D-6C53-BF47-8276-82D2929FCB2E}" type="pres">
      <dgm:prSet presAssocID="{8A86CAC3-5464-4745-952A-B8CD699B336D}" presName="parTx" presStyleLbl="alignNode1" presStyleIdx="1" presStyleCnt="4">
        <dgm:presLayoutVars>
          <dgm:chMax val="0"/>
          <dgm:chPref val="0"/>
        </dgm:presLayoutVars>
      </dgm:prSet>
      <dgm:spPr/>
    </dgm:pt>
    <dgm:pt modelId="{EBE796BC-48EE-634B-9231-904E4F545E4D}" type="pres">
      <dgm:prSet presAssocID="{8A86CAC3-5464-4745-952A-B8CD699B336D}" presName="desTx" presStyleLbl="alignAccFollowNode1" presStyleIdx="1" presStyleCnt="4">
        <dgm:presLayoutVars/>
      </dgm:prSet>
      <dgm:spPr/>
    </dgm:pt>
    <dgm:pt modelId="{2F75DE9A-0D95-2C4E-ABA0-A93ED03EF633}" type="pres">
      <dgm:prSet presAssocID="{BBF45170-5A79-4B46-9F8C-4FBFA0A2C165}" presName="space" presStyleCnt="0"/>
      <dgm:spPr/>
    </dgm:pt>
    <dgm:pt modelId="{FF84E174-8FD8-7248-8E59-76F21B9E5127}" type="pres">
      <dgm:prSet presAssocID="{A7B39C10-B234-4770-A9D9-0669217FC967}" presName="composite" presStyleCnt="0"/>
      <dgm:spPr/>
    </dgm:pt>
    <dgm:pt modelId="{25A462E1-C4A9-954C-99B9-B292121C1E79}" type="pres">
      <dgm:prSet presAssocID="{A7B39C10-B234-4770-A9D9-0669217FC967}" presName="parTx" presStyleLbl="alignNode1" presStyleIdx="2" presStyleCnt="4">
        <dgm:presLayoutVars>
          <dgm:chMax val="0"/>
          <dgm:chPref val="0"/>
        </dgm:presLayoutVars>
      </dgm:prSet>
      <dgm:spPr/>
    </dgm:pt>
    <dgm:pt modelId="{03D515AC-0E07-9046-BB82-A523285D9AA5}" type="pres">
      <dgm:prSet presAssocID="{A7B39C10-B234-4770-A9D9-0669217FC967}" presName="desTx" presStyleLbl="alignAccFollowNode1" presStyleIdx="2" presStyleCnt="4">
        <dgm:presLayoutVars/>
      </dgm:prSet>
      <dgm:spPr/>
    </dgm:pt>
    <dgm:pt modelId="{720404F5-733E-964D-9160-23A4AADD3320}" type="pres">
      <dgm:prSet presAssocID="{94B7D9B1-B638-43FB-BB86-B61E67B12590}" presName="space" presStyleCnt="0"/>
      <dgm:spPr/>
    </dgm:pt>
    <dgm:pt modelId="{6A6B4FA5-DB1C-8441-B84E-EF4050DA360D}" type="pres">
      <dgm:prSet presAssocID="{8716CDC4-8A0B-4270-9C6B-2DDD7878900E}" presName="composite" presStyleCnt="0"/>
      <dgm:spPr/>
    </dgm:pt>
    <dgm:pt modelId="{8D25A2A5-66AF-0B4C-9CE7-86F0F7366553}" type="pres">
      <dgm:prSet presAssocID="{8716CDC4-8A0B-4270-9C6B-2DDD7878900E}" presName="parTx" presStyleLbl="alignNode1" presStyleIdx="3" presStyleCnt="4">
        <dgm:presLayoutVars>
          <dgm:chMax val="0"/>
          <dgm:chPref val="0"/>
        </dgm:presLayoutVars>
      </dgm:prSet>
      <dgm:spPr/>
    </dgm:pt>
    <dgm:pt modelId="{52194263-1744-A044-A5C5-A2F3B67E3373}" type="pres">
      <dgm:prSet presAssocID="{8716CDC4-8A0B-4270-9C6B-2DDD7878900E}" presName="desTx" presStyleLbl="alignAccFollowNode1" presStyleIdx="3" presStyleCnt="4">
        <dgm:presLayoutVars/>
      </dgm:prSet>
      <dgm:spPr/>
    </dgm:pt>
  </dgm:ptLst>
  <dgm:cxnLst>
    <dgm:cxn modelId="{A5A7B104-E865-D647-AAEC-55EB3C87332B}" type="presOf" srcId="{8A72606B-424F-4AB3-958C-2DFDB6CB300C}" destId="{EBE796BC-48EE-634B-9231-904E4F545E4D}" srcOrd="0" destOrd="1" presId="urn:microsoft.com/office/officeart/2016/7/layout/ChevronBlockProcess"/>
    <dgm:cxn modelId="{C539F006-0EBC-4866-8EB9-AA2ACD555E27}" srcId="{A7B39C10-B234-4770-A9D9-0669217FC967}" destId="{7A33F3AB-BDEF-44A2-A2EB-B840EAEF060C}" srcOrd="0" destOrd="0" parTransId="{B6C04300-1C3B-4B10-9139-D0F830354165}" sibTransId="{E6B2B22E-176B-4F6E-8F75-16EC6B249EE2}"/>
    <dgm:cxn modelId="{04FE9E07-DD52-4045-8961-3CE2DA494BDA}" srcId="{98981F71-38F5-48AA-8F6D-7735234E6A69}" destId="{755025A9-9D2D-472A-B2DF-0F0A56E4BD06}" srcOrd="0" destOrd="0" parTransId="{7D3F8BD2-1FEC-4D9B-B0AE-5FC893EC021D}" sibTransId="{D939552C-07E6-4E84-BD2F-F3B52B94AC4C}"/>
    <dgm:cxn modelId="{D815C909-D10C-B64B-A713-9B8E295FB665}" type="presOf" srcId="{8716CDC4-8A0B-4270-9C6B-2DDD7878900E}" destId="{8D25A2A5-66AF-0B4C-9CE7-86F0F7366553}" srcOrd="0" destOrd="0" presId="urn:microsoft.com/office/officeart/2016/7/layout/ChevronBlockProcess"/>
    <dgm:cxn modelId="{01353E16-AB06-9E48-89DC-9FDEC8E33299}" type="presOf" srcId="{44A6CA0A-8FAA-4E24-A808-894DD93210BB}" destId="{52194263-1744-A044-A5C5-A2F3B67E3373}" srcOrd="0" destOrd="0" presId="urn:microsoft.com/office/officeart/2016/7/layout/ChevronBlockProcess"/>
    <dgm:cxn modelId="{A40FA926-9169-764E-9961-73A17BE5051B}" type="presOf" srcId="{4E5138EC-B0D3-42B3-A1B3-46382E82944F}" destId="{03D515AC-0E07-9046-BB82-A523285D9AA5}" srcOrd="0" destOrd="1" presId="urn:microsoft.com/office/officeart/2016/7/layout/ChevronBlockProcess"/>
    <dgm:cxn modelId="{6E52DD2A-2383-4F2F-8B5B-6FD7D197FA71}" srcId="{8A86CAC3-5464-4745-952A-B8CD699B336D}" destId="{8A72606B-424F-4AB3-958C-2DFDB6CB300C}" srcOrd="1" destOrd="0" parTransId="{59DFFA52-9B37-4940-9796-085636E45F6F}" sibTransId="{5809409A-F52B-45FF-A4B3-AB928DC1C8B4}"/>
    <dgm:cxn modelId="{3B78AA39-A051-B848-A64C-A62D9740111E}" type="presOf" srcId="{16DBFE2B-5DC8-4C65-8CCB-722B70CAF822}" destId="{B1FB2E8E-8CDE-CA42-88FB-BDB69DA38E0A}" srcOrd="0" destOrd="1" presId="urn:microsoft.com/office/officeart/2016/7/layout/ChevronBlockProcess"/>
    <dgm:cxn modelId="{D0FCE03A-42DF-4107-B656-AF56729D6EC2}" srcId="{91B43849-B298-4A2C-B6AF-26F1A9ECF0CC}" destId="{A7B39C10-B234-4770-A9D9-0669217FC967}" srcOrd="2" destOrd="0" parTransId="{76E7E73C-3DC8-4637-B7C4-526B1020A00A}" sibTransId="{94B7D9B1-B638-43FB-BB86-B61E67B12590}"/>
    <dgm:cxn modelId="{F04ACA3E-A0CB-40C6-8C11-3A3D03D6BFB5}" srcId="{91B43849-B298-4A2C-B6AF-26F1A9ECF0CC}" destId="{98981F71-38F5-48AA-8F6D-7735234E6A69}" srcOrd="0" destOrd="0" parTransId="{CEB58493-9687-4276-AB41-7832F12D96A8}" sibTransId="{91AA44EB-6A8E-414E-B20E-83286B66824C}"/>
    <dgm:cxn modelId="{C5F64D72-2B28-CD44-9EBF-D1363BEB562C}" type="presOf" srcId="{9012BB6E-E562-4FA3-B05F-9ADF35EAF832}" destId="{52194263-1744-A044-A5C5-A2F3B67E3373}" srcOrd="0" destOrd="1" presId="urn:microsoft.com/office/officeart/2016/7/layout/ChevronBlockProcess"/>
    <dgm:cxn modelId="{B5238273-6BC7-4D7C-8672-033B192A1986}" srcId="{A7B39C10-B234-4770-A9D9-0669217FC967}" destId="{4E5138EC-B0D3-42B3-A1B3-46382E82944F}" srcOrd="1" destOrd="0" parTransId="{8FE195E7-CA50-4E2A-B336-E7B4CC514799}" sibTransId="{BACDD3E4-5375-40B2-BAC3-3E1BD53FFC78}"/>
    <dgm:cxn modelId="{D975FA79-418A-DE40-94FF-4A9CC70C6B44}" type="presOf" srcId="{8A86CAC3-5464-4745-952A-B8CD699B336D}" destId="{91DC074D-6C53-BF47-8276-82D2929FCB2E}" srcOrd="0" destOrd="0" presId="urn:microsoft.com/office/officeart/2016/7/layout/ChevronBlockProcess"/>
    <dgm:cxn modelId="{B0FB2782-09B6-8240-AF14-BDDA366769CA}" type="presOf" srcId="{98981F71-38F5-48AA-8F6D-7735234E6A69}" destId="{17629E91-98A5-AE46-BE97-184AC2CAA2DA}" srcOrd="0" destOrd="0" presId="urn:microsoft.com/office/officeart/2016/7/layout/ChevronBlockProcess"/>
    <dgm:cxn modelId="{077EEC93-02C0-4D81-91BA-41F346031360}" srcId="{91B43849-B298-4A2C-B6AF-26F1A9ECF0CC}" destId="{8A86CAC3-5464-4745-952A-B8CD699B336D}" srcOrd="1" destOrd="0" parTransId="{0112F140-609B-4B5B-9BF2-AFD017E1A4FF}" sibTransId="{BBF45170-5A79-4B46-9F8C-4FBFA0A2C165}"/>
    <dgm:cxn modelId="{2EB51597-3D90-4D43-8251-1A4D8AABC6EE}" type="presOf" srcId="{A7B39C10-B234-4770-A9D9-0669217FC967}" destId="{25A462E1-C4A9-954C-99B9-B292121C1E79}" srcOrd="0" destOrd="0" presId="urn:microsoft.com/office/officeart/2016/7/layout/ChevronBlockProcess"/>
    <dgm:cxn modelId="{8E3AD6A1-035F-42E4-AD82-2FB536CA9C4F}" srcId="{91B43849-B298-4A2C-B6AF-26F1A9ECF0CC}" destId="{8716CDC4-8A0B-4270-9C6B-2DDD7878900E}" srcOrd="3" destOrd="0" parTransId="{52AF65AB-0E70-459B-88FF-0692A702092B}" sibTransId="{7ED4484B-E6A3-4AC9-A5B4-F55595D49FB2}"/>
    <dgm:cxn modelId="{F76F29AA-FBD3-F047-ADC0-9843A5B2E6CA}" type="presOf" srcId="{7A33F3AB-BDEF-44A2-A2EB-B840EAEF060C}" destId="{03D515AC-0E07-9046-BB82-A523285D9AA5}" srcOrd="0" destOrd="0" presId="urn:microsoft.com/office/officeart/2016/7/layout/ChevronBlockProcess"/>
    <dgm:cxn modelId="{E3AA62BC-CAEA-D24D-B7DE-1CB822F6DFC3}" type="presOf" srcId="{755025A9-9D2D-472A-B2DF-0F0A56E4BD06}" destId="{B1FB2E8E-8CDE-CA42-88FB-BDB69DA38E0A}" srcOrd="0" destOrd="0" presId="urn:microsoft.com/office/officeart/2016/7/layout/ChevronBlockProcess"/>
    <dgm:cxn modelId="{83F18BC1-76CD-42B7-9E4B-A57619547570}" srcId="{8A86CAC3-5464-4745-952A-B8CD699B336D}" destId="{069C2502-B081-46DC-8D3F-4AB427F9305E}" srcOrd="0" destOrd="0" parTransId="{D7432094-22E1-4F80-805D-F57685F43B66}" sibTransId="{4A9E1ECC-647E-4046-87C3-DF9EC6E850D2}"/>
    <dgm:cxn modelId="{C425D9CF-497B-5542-ADE2-4AB171FD72A1}" type="presOf" srcId="{069C2502-B081-46DC-8D3F-4AB427F9305E}" destId="{EBE796BC-48EE-634B-9231-904E4F545E4D}" srcOrd="0" destOrd="0" presId="urn:microsoft.com/office/officeart/2016/7/layout/ChevronBlockProcess"/>
    <dgm:cxn modelId="{96858DE0-EE5E-493F-992C-39E574084DA3}" srcId="{8716CDC4-8A0B-4270-9C6B-2DDD7878900E}" destId="{44A6CA0A-8FAA-4E24-A808-894DD93210BB}" srcOrd="0" destOrd="0" parTransId="{6D632208-725E-4A8A-AE1A-8BFD3500D63B}" sibTransId="{80D0D9B0-FEC3-4628-BC80-56864927A4F8}"/>
    <dgm:cxn modelId="{AC7DE4E5-68FD-4650-BC1D-20CA5443EAD3}" srcId="{98981F71-38F5-48AA-8F6D-7735234E6A69}" destId="{16DBFE2B-5DC8-4C65-8CCB-722B70CAF822}" srcOrd="1" destOrd="0" parTransId="{36009293-538D-4267-8614-A851A2437C8E}" sibTransId="{C3CA7255-12C3-458D-AEAD-AB7B7521C6A9}"/>
    <dgm:cxn modelId="{A7E9F7E6-6B77-EB4B-8691-5F3D33FA68F0}" type="presOf" srcId="{91B43849-B298-4A2C-B6AF-26F1A9ECF0CC}" destId="{A0A0B9A8-C4FF-1B43-AA40-EC05D605EEC3}" srcOrd="0" destOrd="0" presId="urn:microsoft.com/office/officeart/2016/7/layout/ChevronBlockProcess"/>
    <dgm:cxn modelId="{75DB05F7-2340-4A57-86BA-3619361FD832}" srcId="{8716CDC4-8A0B-4270-9C6B-2DDD7878900E}" destId="{9012BB6E-E562-4FA3-B05F-9ADF35EAF832}" srcOrd="1" destOrd="0" parTransId="{117BFEB2-308B-4CFC-83AA-D5031E8171F0}" sibTransId="{B3B12BCE-50EB-45C9-AD83-E1F15FCAA5A8}"/>
    <dgm:cxn modelId="{191AE702-980A-A649-86B5-75492865FC9B}" type="presParOf" srcId="{A0A0B9A8-C4FF-1B43-AA40-EC05D605EEC3}" destId="{54DA901E-A96D-5C45-BD00-A1C76A01B064}" srcOrd="0" destOrd="0" presId="urn:microsoft.com/office/officeart/2016/7/layout/ChevronBlockProcess"/>
    <dgm:cxn modelId="{E126201A-58B2-6144-A497-FD46D8C0473C}" type="presParOf" srcId="{54DA901E-A96D-5C45-BD00-A1C76A01B064}" destId="{17629E91-98A5-AE46-BE97-184AC2CAA2DA}" srcOrd="0" destOrd="0" presId="urn:microsoft.com/office/officeart/2016/7/layout/ChevronBlockProcess"/>
    <dgm:cxn modelId="{9718532F-C106-5849-AD23-6AE981C159EE}" type="presParOf" srcId="{54DA901E-A96D-5C45-BD00-A1C76A01B064}" destId="{B1FB2E8E-8CDE-CA42-88FB-BDB69DA38E0A}" srcOrd="1" destOrd="0" presId="urn:microsoft.com/office/officeart/2016/7/layout/ChevronBlockProcess"/>
    <dgm:cxn modelId="{3380414E-01C1-4F4B-AE24-D4162B10BB4D}" type="presParOf" srcId="{A0A0B9A8-C4FF-1B43-AA40-EC05D605EEC3}" destId="{0EB2ACFD-3FEA-564B-832A-9D4C2061011C}" srcOrd="1" destOrd="0" presId="urn:microsoft.com/office/officeart/2016/7/layout/ChevronBlockProcess"/>
    <dgm:cxn modelId="{2D03179A-2FE7-3142-889E-25469E2CAAB5}" type="presParOf" srcId="{A0A0B9A8-C4FF-1B43-AA40-EC05D605EEC3}" destId="{95638F4A-F0A5-D140-9F02-CA419D2C4E7C}" srcOrd="2" destOrd="0" presId="urn:microsoft.com/office/officeart/2016/7/layout/ChevronBlockProcess"/>
    <dgm:cxn modelId="{9A283399-D713-094E-867B-493EFC1C950D}" type="presParOf" srcId="{95638F4A-F0A5-D140-9F02-CA419D2C4E7C}" destId="{91DC074D-6C53-BF47-8276-82D2929FCB2E}" srcOrd="0" destOrd="0" presId="urn:microsoft.com/office/officeart/2016/7/layout/ChevronBlockProcess"/>
    <dgm:cxn modelId="{45147898-3F91-864D-8608-3C7296AFDD14}" type="presParOf" srcId="{95638F4A-F0A5-D140-9F02-CA419D2C4E7C}" destId="{EBE796BC-48EE-634B-9231-904E4F545E4D}" srcOrd="1" destOrd="0" presId="urn:microsoft.com/office/officeart/2016/7/layout/ChevronBlockProcess"/>
    <dgm:cxn modelId="{A3C8854C-59F3-444E-B22D-7F1F72465C80}" type="presParOf" srcId="{A0A0B9A8-C4FF-1B43-AA40-EC05D605EEC3}" destId="{2F75DE9A-0D95-2C4E-ABA0-A93ED03EF633}" srcOrd="3" destOrd="0" presId="urn:microsoft.com/office/officeart/2016/7/layout/ChevronBlockProcess"/>
    <dgm:cxn modelId="{31FF2A57-414A-774F-BC5D-F9DA4E524BDB}" type="presParOf" srcId="{A0A0B9A8-C4FF-1B43-AA40-EC05D605EEC3}" destId="{FF84E174-8FD8-7248-8E59-76F21B9E5127}" srcOrd="4" destOrd="0" presId="urn:microsoft.com/office/officeart/2016/7/layout/ChevronBlockProcess"/>
    <dgm:cxn modelId="{269DD32A-7D97-2048-ADE8-4D13E7881266}" type="presParOf" srcId="{FF84E174-8FD8-7248-8E59-76F21B9E5127}" destId="{25A462E1-C4A9-954C-99B9-B292121C1E79}" srcOrd="0" destOrd="0" presId="urn:microsoft.com/office/officeart/2016/7/layout/ChevronBlockProcess"/>
    <dgm:cxn modelId="{03F00A82-C3D6-804D-A57C-CA0F675761E7}" type="presParOf" srcId="{FF84E174-8FD8-7248-8E59-76F21B9E5127}" destId="{03D515AC-0E07-9046-BB82-A523285D9AA5}" srcOrd="1" destOrd="0" presId="urn:microsoft.com/office/officeart/2016/7/layout/ChevronBlockProcess"/>
    <dgm:cxn modelId="{496D8529-5C5C-224A-918F-810A6391F977}" type="presParOf" srcId="{A0A0B9A8-C4FF-1B43-AA40-EC05D605EEC3}" destId="{720404F5-733E-964D-9160-23A4AADD3320}" srcOrd="5" destOrd="0" presId="urn:microsoft.com/office/officeart/2016/7/layout/ChevronBlockProcess"/>
    <dgm:cxn modelId="{B66ED579-5577-6749-A392-2933D8D03236}" type="presParOf" srcId="{A0A0B9A8-C4FF-1B43-AA40-EC05D605EEC3}" destId="{6A6B4FA5-DB1C-8441-B84E-EF4050DA360D}" srcOrd="6" destOrd="0" presId="urn:microsoft.com/office/officeart/2016/7/layout/ChevronBlockProcess"/>
    <dgm:cxn modelId="{6E10BAEF-0EB6-814E-B5F4-84FF7E3D8E12}" type="presParOf" srcId="{6A6B4FA5-DB1C-8441-B84E-EF4050DA360D}" destId="{8D25A2A5-66AF-0B4C-9CE7-86F0F7366553}" srcOrd="0" destOrd="0" presId="urn:microsoft.com/office/officeart/2016/7/layout/ChevronBlockProcess"/>
    <dgm:cxn modelId="{1835E5F2-87BA-C441-8AC7-261879F595F2}" type="presParOf" srcId="{6A6B4FA5-DB1C-8441-B84E-EF4050DA360D}" destId="{52194263-1744-A044-A5C5-A2F3B67E3373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E8B6-D177-4814-8075-F68014832A60}">
      <dsp:nvSpPr>
        <dsp:cNvPr id="0" name=""/>
        <dsp:cNvSpPr/>
      </dsp:nvSpPr>
      <dsp:spPr>
        <a:xfrm>
          <a:off x="242116" y="200771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12D0C-EF82-4662-92E4-5989B078F42E}">
      <dsp:nvSpPr>
        <dsp:cNvPr id="0" name=""/>
        <dsp:cNvSpPr/>
      </dsp:nvSpPr>
      <dsp:spPr>
        <a:xfrm>
          <a:off x="525886" y="484541"/>
          <a:ext cx="783745" cy="78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796FA-831C-4AC9-836C-02D3D1DA8A71}">
      <dsp:nvSpPr>
        <dsp:cNvPr id="0" name=""/>
        <dsp:cNvSpPr/>
      </dsp:nvSpPr>
      <dsp:spPr>
        <a:xfrm>
          <a:off x="1882962" y="200771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Describing Waterfall Model</a:t>
          </a:r>
          <a:r>
            <a:rPr lang="en-US" sz="1300" kern="1200" dirty="0"/>
            <a:t>: Describe how the process would have been different in a waterfall development approach rather than the Agile approach you used. For instance, you might discuss how a particular problem in development would have proceeded differently.</a:t>
          </a:r>
        </a:p>
      </dsp:txBody>
      <dsp:txXfrm>
        <a:off x="1882962" y="200771"/>
        <a:ext cx="3185173" cy="1351285"/>
      </dsp:txXfrm>
    </dsp:sp>
    <dsp:sp modelId="{F1F33625-D22E-42CE-A8AC-09B188520C70}">
      <dsp:nvSpPr>
        <dsp:cNvPr id="0" name=""/>
        <dsp:cNvSpPr/>
      </dsp:nvSpPr>
      <dsp:spPr>
        <a:xfrm>
          <a:off x="5623128" y="200771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6A44F-97B5-4919-9701-49800652185A}">
      <dsp:nvSpPr>
        <dsp:cNvPr id="0" name=""/>
        <dsp:cNvSpPr/>
      </dsp:nvSpPr>
      <dsp:spPr>
        <a:xfrm>
          <a:off x="5906898" y="484541"/>
          <a:ext cx="783745" cy="78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CA6DA-9D40-43CD-A500-05653845DFAD}">
      <dsp:nvSpPr>
        <dsp:cNvPr id="0" name=""/>
        <dsp:cNvSpPr/>
      </dsp:nvSpPr>
      <dsp:spPr>
        <a:xfrm>
          <a:off x="7263975" y="200771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Explaining Agile Phases</a:t>
          </a:r>
          <a:r>
            <a:rPr lang="en-US" sz="1300" kern="1200" dirty="0"/>
            <a:t>: Explain how the various phases of the SDLC work in an Agile approach. Identify each phase and describe its importance.</a:t>
          </a:r>
        </a:p>
      </dsp:txBody>
      <dsp:txXfrm>
        <a:off x="7263975" y="200771"/>
        <a:ext cx="3185173" cy="1351285"/>
      </dsp:txXfrm>
    </dsp:sp>
    <dsp:sp modelId="{A5F0EE14-F865-4A9B-841C-ADC18170DA54}">
      <dsp:nvSpPr>
        <dsp:cNvPr id="0" name=""/>
        <dsp:cNvSpPr/>
      </dsp:nvSpPr>
      <dsp:spPr>
        <a:xfrm>
          <a:off x="242116" y="2187839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014389-F5FF-462B-97A6-C639A8002242}">
      <dsp:nvSpPr>
        <dsp:cNvPr id="0" name=""/>
        <dsp:cNvSpPr/>
      </dsp:nvSpPr>
      <dsp:spPr>
        <a:xfrm>
          <a:off x="525886" y="2471609"/>
          <a:ext cx="783745" cy="783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885DB-BC59-4C32-A4E7-D5DCE009D24F}">
      <dsp:nvSpPr>
        <dsp:cNvPr id="0" name=""/>
        <dsp:cNvSpPr/>
      </dsp:nvSpPr>
      <dsp:spPr>
        <a:xfrm>
          <a:off x="1882962" y="2187839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Explaining Agile Roles</a:t>
          </a:r>
          <a:r>
            <a:rPr lang="en-US" sz="1300" kern="1200" dirty="0"/>
            <a:t>: Explain the various roles on a Scrum-Agile Team by identifying each role and describing its importance.</a:t>
          </a:r>
        </a:p>
      </dsp:txBody>
      <dsp:txXfrm>
        <a:off x="1882962" y="2187839"/>
        <a:ext cx="3185173" cy="1351285"/>
      </dsp:txXfrm>
    </dsp:sp>
    <dsp:sp modelId="{99D575A1-75CF-4063-A8FA-47CACA4417FA}">
      <dsp:nvSpPr>
        <dsp:cNvPr id="0" name=""/>
        <dsp:cNvSpPr/>
      </dsp:nvSpPr>
      <dsp:spPr>
        <a:xfrm>
          <a:off x="5623128" y="2187839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50DA1-EBD0-47E3-9D37-901B24C0A5C2}">
      <dsp:nvSpPr>
        <dsp:cNvPr id="0" name=""/>
        <dsp:cNvSpPr/>
      </dsp:nvSpPr>
      <dsp:spPr>
        <a:xfrm>
          <a:off x="5906898" y="2471609"/>
          <a:ext cx="783745" cy="7837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5DFCE-A9D3-47A7-A9A1-11A1958E10E4}">
      <dsp:nvSpPr>
        <dsp:cNvPr id="0" name=""/>
        <dsp:cNvSpPr/>
      </dsp:nvSpPr>
      <dsp:spPr>
        <a:xfrm>
          <a:off x="7263975" y="2187839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Waterfall or Agile Approach</a:t>
          </a:r>
          <a:r>
            <a:rPr lang="en-US" sz="1300" kern="1200" dirty="0"/>
            <a:t>: Explain the factors to consider when choosing a waterfall or Agile approach, using your course experience to back up your explanation.</a:t>
          </a:r>
        </a:p>
      </dsp:txBody>
      <dsp:txXfrm>
        <a:off x="7263975" y="2187839"/>
        <a:ext cx="3185173" cy="1351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540BB-913B-42C5-8140-3BDA612ADD67}">
      <dsp:nvSpPr>
        <dsp:cNvPr id="0" name=""/>
        <dsp:cNvSpPr/>
      </dsp:nvSpPr>
      <dsp:spPr>
        <a:xfrm>
          <a:off x="28836" y="292307"/>
          <a:ext cx="627905" cy="6279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F0568-F87E-4775-B7A6-CE2925B63222}">
      <dsp:nvSpPr>
        <dsp:cNvPr id="0" name=""/>
        <dsp:cNvSpPr/>
      </dsp:nvSpPr>
      <dsp:spPr>
        <a:xfrm>
          <a:off x="160696" y="424167"/>
          <a:ext cx="364185" cy="3641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208D3-DC69-4B7B-A295-110A385A295D}">
      <dsp:nvSpPr>
        <dsp:cNvPr id="0" name=""/>
        <dsp:cNvSpPr/>
      </dsp:nvSpPr>
      <dsp:spPr>
        <a:xfrm>
          <a:off x="791292" y="292307"/>
          <a:ext cx="1480062" cy="627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Adaptive, continuous improvement method, iterative.</a:t>
          </a:r>
        </a:p>
      </dsp:txBody>
      <dsp:txXfrm>
        <a:off x="791292" y="292307"/>
        <a:ext cx="1480062" cy="627905"/>
      </dsp:txXfrm>
    </dsp:sp>
    <dsp:sp modelId="{35155994-62C5-4A58-B564-9D4E7074DAB0}">
      <dsp:nvSpPr>
        <dsp:cNvPr id="0" name=""/>
        <dsp:cNvSpPr/>
      </dsp:nvSpPr>
      <dsp:spPr>
        <a:xfrm>
          <a:off x="2529244" y="292307"/>
          <a:ext cx="627905" cy="6279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CB505-A218-489D-9234-7D4C382439E5}">
      <dsp:nvSpPr>
        <dsp:cNvPr id="0" name=""/>
        <dsp:cNvSpPr/>
      </dsp:nvSpPr>
      <dsp:spPr>
        <a:xfrm>
          <a:off x="2661104" y="424167"/>
          <a:ext cx="364185" cy="3641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84F18-1961-4FD8-B31F-FBA65F025129}">
      <dsp:nvSpPr>
        <dsp:cNvPr id="0" name=""/>
        <dsp:cNvSpPr/>
      </dsp:nvSpPr>
      <dsp:spPr>
        <a:xfrm>
          <a:off x="3291701" y="292307"/>
          <a:ext cx="1480062" cy="627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Process adaptability and customer satisfaction focused.</a:t>
          </a:r>
        </a:p>
      </dsp:txBody>
      <dsp:txXfrm>
        <a:off x="3291701" y="292307"/>
        <a:ext cx="1480062" cy="627905"/>
      </dsp:txXfrm>
    </dsp:sp>
    <dsp:sp modelId="{D6938D8C-3B44-408D-8D8B-8627DFC60B79}">
      <dsp:nvSpPr>
        <dsp:cNvPr id="0" name=""/>
        <dsp:cNvSpPr/>
      </dsp:nvSpPr>
      <dsp:spPr>
        <a:xfrm>
          <a:off x="28836" y="1555995"/>
          <a:ext cx="627905" cy="6279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0E831-97B4-4E24-B6C0-04CB1A88C0B2}">
      <dsp:nvSpPr>
        <dsp:cNvPr id="0" name=""/>
        <dsp:cNvSpPr/>
      </dsp:nvSpPr>
      <dsp:spPr>
        <a:xfrm>
          <a:off x="160696" y="1687855"/>
          <a:ext cx="364185" cy="3641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E61A3-EDF7-4B8A-9F29-8FA9A76A8512}">
      <dsp:nvSpPr>
        <dsp:cNvPr id="0" name=""/>
        <dsp:cNvSpPr/>
      </dsp:nvSpPr>
      <dsp:spPr>
        <a:xfrm>
          <a:off x="791292" y="1555995"/>
          <a:ext cx="1480062" cy="627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Allows for rapid delivery of a working software product piecewise.</a:t>
          </a:r>
        </a:p>
      </dsp:txBody>
      <dsp:txXfrm>
        <a:off x="791292" y="1555995"/>
        <a:ext cx="1480062" cy="627905"/>
      </dsp:txXfrm>
    </dsp:sp>
    <dsp:sp modelId="{571250C6-1FE2-418E-8803-B849E8D62DB0}">
      <dsp:nvSpPr>
        <dsp:cNvPr id="0" name=""/>
        <dsp:cNvSpPr/>
      </dsp:nvSpPr>
      <dsp:spPr>
        <a:xfrm>
          <a:off x="2529244" y="1555995"/>
          <a:ext cx="627905" cy="6279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048AE-71CC-4643-BA83-4386E6401672}">
      <dsp:nvSpPr>
        <dsp:cNvPr id="0" name=""/>
        <dsp:cNvSpPr/>
      </dsp:nvSpPr>
      <dsp:spPr>
        <a:xfrm>
          <a:off x="2661104" y="1687855"/>
          <a:ext cx="364185" cy="3641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98CC6-C4C1-4739-A712-7483538E91CF}">
      <dsp:nvSpPr>
        <dsp:cNvPr id="0" name=""/>
        <dsp:cNvSpPr/>
      </dsp:nvSpPr>
      <dsp:spPr>
        <a:xfrm>
          <a:off x="3291701" y="1555995"/>
          <a:ext cx="1480062" cy="627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Minimal documentation requirements comparatively</a:t>
          </a:r>
        </a:p>
      </dsp:txBody>
      <dsp:txXfrm>
        <a:off x="3291701" y="1555995"/>
        <a:ext cx="1480062" cy="627905"/>
      </dsp:txXfrm>
    </dsp:sp>
    <dsp:sp modelId="{82415D3B-B873-44AF-8E4D-9E3358CC5982}">
      <dsp:nvSpPr>
        <dsp:cNvPr id="0" name=""/>
        <dsp:cNvSpPr/>
      </dsp:nvSpPr>
      <dsp:spPr>
        <a:xfrm>
          <a:off x="28836" y="2819682"/>
          <a:ext cx="627905" cy="6279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3A63B-119E-4FC6-B0DB-8EEC9CD7599D}">
      <dsp:nvSpPr>
        <dsp:cNvPr id="0" name=""/>
        <dsp:cNvSpPr/>
      </dsp:nvSpPr>
      <dsp:spPr>
        <a:xfrm>
          <a:off x="160696" y="2951543"/>
          <a:ext cx="364185" cy="3641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F402C-5881-4FAD-8083-4D73E91009C5}">
      <dsp:nvSpPr>
        <dsp:cNvPr id="0" name=""/>
        <dsp:cNvSpPr/>
      </dsp:nvSpPr>
      <dsp:spPr>
        <a:xfrm>
          <a:off x="791292" y="2819682"/>
          <a:ext cx="1480062" cy="627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High individual dependencies</a:t>
          </a:r>
        </a:p>
      </dsp:txBody>
      <dsp:txXfrm>
        <a:off x="791292" y="2819682"/>
        <a:ext cx="1480062" cy="6279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BE931-3428-5844-BDC3-847EA6C93CBB}">
      <dsp:nvSpPr>
        <dsp:cNvPr id="0" name=""/>
        <dsp:cNvSpPr/>
      </dsp:nvSpPr>
      <dsp:spPr>
        <a:xfrm>
          <a:off x="12067" y="125717"/>
          <a:ext cx="3483962" cy="104518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310" tIns="275310" rIns="275310" bIns="27531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Product Owner</a:t>
          </a:r>
        </a:p>
      </dsp:txBody>
      <dsp:txXfrm>
        <a:off x="12067" y="125717"/>
        <a:ext cx="3483962" cy="1045188"/>
      </dsp:txXfrm>
    </dsp:sp>
    <dsp:sp modelId="{5707678E-8BBF-8F41-B78A-5722ECB521D7}">
      <dsp:nvSpPr>
        <dsp:cNvPr id="0" name=""/>
        <dsp:cNvSpPr/>
      </dsp:nvSpPr>
      <dsp:spPr>
        <a:xfrm>
          <a:off x="12067" y="1170906"/>
          <a:ext cx="3483962" cy="244352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138" tIns="344138" rIns="344138" bIns="344138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Voice of the Customer and Stakeholders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Responsible for maximizing value of the product and managing the backlog</a:t>
          </a:r>
        </a:p>
      </dsp:txBody>
      <dsp:txXfrm>
        <a:off x="12067" y="1170906"/>
        <a:ext cx="3483962" cy="2443526"/>
      </dsp:txXfrm>
    </dsp:sp>
    <dsp:sp modelId="{FA17B723-975B-6448-8877-022B8CDAFAE2}">
      <dsp:nvSpPr>
        <dsp:cNvPr id="0" name=""/>
        <dsp:cNvSpPr/>
      </dsp:nvSpPr>
      <dsp:spPr>
        <a:xfrm>
          <a:off x="3603924" y="125717"/>
          <a:ext cx="3483962" cy="104518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310" tIns="275310" rIns="275310" bIns="27531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Scrum Master</a:t>
          </a:r>
        </a:p>
      </dsp:txBody>
      <dsp:txXfrm>
        <a:off x="3603924" y="125717"/>
        <a:ext cx="3483962" cy="1045188"/>
      </dsp:txXfrm>
    </dsp:sp>
    <dsp:sp modelId="{6514C845-58EE-D546-96BA-0EE5B4E4CA82}">
      <dsp:nvSpPr>
        <dsp:cNvPr id="0" name=""/>
        <dsp:cNvSpPr/>
      </dsp:nvSpPr>
      <dsp:spPr>
        <a:xfrm>
          <a:off x="3603924" y="1170906"/>
          <a:ext cx="3483962" cy="244352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138" tIns="344138" rIns="344138" bIns="344138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Servant Leader, Facilitator, coach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Responsible for ensuring team follows Scrum procedures, minimizing distractions and enable the teams. self-organization</a:t>
          </a:r>
        </a:p>
      </dsp:txBody>
      <dsp:txXfrm>
        <a:off x="3603924" y="1170906"/>
        <a:ext cx="3483962" cy="2443526"/>
      </dsp:txXfrm>
    </dsp:sp>
    <dsp:sp modelId="{3905FBC4-5D05-FB47-9757-B2C392244198}">
      <dsp:nvSpPr>
        <dsp:cNvPr id="0" name=""/>
        <dsp:cNvSpPr/>
      </dsp:nvSpPr>
      <dsp:spPr>
        <a:xfrm>
          <a:off x="7195781" y="125717"/>
          <a:ext cx="3483962" cy="104518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310" tIns="275310" rIns="275310" bIns="27531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Development Team</a:t>
          </a:r>
        </a:p>
      </dsp:txBody>
      <dsp:txXfrm>
        <a:off x="7195781" y="125717"/>
        <a:ext cx="3483962" cy="1045188"/>
      </dsp:txXfrm>
    </dsp:sp>
    <dsp:sp modelId="{B12938AA-7F76-C24A-B53B-8C967D246687}">
      <dsp:nvSpPr>
        <dsp:cNvPr id="0" name=""/>
        <dsp:cNvSpPr/>
      </dsp:nvSpPr>
      <dsp:spPr>
        <a:xfrm>
          <a:off x="7195781" y="1170906"/>
          <a:ext cx="3483962" cy="244352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138" tIns="344138" rIns="344138" bIns="344138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Self-organized, Cross-functional, committed.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Responsible for meeting sprint requirements, collaborating, and participating</a:t>
          </a:r>
        </a:p>
      </dsp:txBody>
      <dsp:txXfrm>
        <a:off x="7195781" y="1170906"/>
        <a:ext cx="3483962" cy="24435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29E91-98A5-AE46-BE97-184AC2CAA2DA}">
      <dsp:nvSpPr>
        <dsp:cNvPr id="0" name=""/>
        <dsp:cNvSpPr/>
      </dsp:nvSpPr>
      <dsp:spPr>
        <a:xfrm>
          <a:off x="12242" y="298796"/>
          <a:ext cx="2691176" cy="807353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686" tIns="99686" rIns="99686" bIns="9968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Requirements</a:t>
          </a:r>
        </a:p>
      </dsp:txBody>
      <dsp:txXfrm>
        <a:off x="254448" y="298796"/>
        <a:ext cx="2206764" cy="807353"/>
      </dsp:txXfrm>
    </dsp:sp>
    <dsp:sp modelId="{B1FB2E8E-8CDE-CA42-88FB-BDB69DA38E0A}">
      <dsp:nvSpPr>
        <dsp:cNvPr id="0" name=""/>
        <dsp:cNvSpPr/>
      </dsp:nvSpPr>
      <dsp:spPr>
        <a:xfrm>
          <a:off x="12242" y="1106149"/>
          <a:ext cx="2448971" cy="24526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23" tIns="193523" rIns="193523" bIns="38704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Agile</a:t>
          </a:r>
          <a:r>
            <a:rPr lang="en-US" sz="1300" kern="1200" dirty="0"/>
            <a:t>: Complex or evolving requirements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 dirty="0"/>
            <a:t>Waterfall</a:t>
          </a:r>
          <a:r>
            <a:rPr lang="en-US" sz="1300" kern="1200" dirty="0"/>
            <a:t>: Clear, well-defined, and fixed.</a:t>
          </a:r>
        </a:p>
      </dsp:txBody>
      <dsp:txXfrm>
        <a:off x="12242" y="1106149"/>
        <a:ext cx="2448971" cy="2452679"/>
      </dsp:txXfrm>
    </dsp:sp>
    <dsp:sp modelId="{91DC074D-6C53-BF47-8276-82D2929FCB2E}">
      <dsp:nvSpPr>
        <dsp:cNvPr id="0" name=""/>
        <dsp:cNvSpPr/>
      </dsp:nvSpPr>
      <dsp:spPr>
        <a:xfrm>
          <a:off x="2650321" y="298796"/>
          <a:ext cx="2691176" cy="807353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686" tIns="99686" rIns="99686" bIns="9968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Stakeholder Involvement</a:t>
          </a:r>
        </a:p>
      </dsp:txBody>
      <dsp:txXfrm>
        <a:off x="2892527" y="298796"/>
        <a:ext cx="2206764" cy="807353"/>
      </dsp:txXfrm>
    </dsp:sp>
    <dsp:sp modelId="{EBE796BC-48EE-634B-9231-904E4F545E4D}">
      <dsp:nvSpPr>
        <dsp:cNvPr id="0" name=""/>
        <dsp:cNvSpPr/>
      </dsp:nvSpPr>
      <dsp:spPr>
        <a:xfrm>
          <a:off x="2650321" y="1106149"/>
          <a:ext cx="2448971" cy="24526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23" tIns="193523" rIns="193523" bIns="38704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Agile</a:t>
          </a:r>
          <a:r>
            <a:rPr lang="en-US" sz="1300" kern="1200" dirty="0"/>
            <a:t>: Continual feedback and regular meetings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 dirty="0"/>
            <a:t>Waterfall</a:t>
          </a:r>
          <a:r>
            <a:rPr lang="en-US" sz="1300" kern="1200" dirty="0"/>
            <a:t>: Hands-off approach beyond initial planning and requirements</a:t>
          </a:r>
        </a:p>
      </dsp:txBody>
      <dsp:txXfrm>
        <a:off x="2650321" y="1106149"/>
        <a:ext cx="2448971" cy="2452679"/>
      </dsp:txXfrm>
    </dsp:sp>
    <dsp:sp modelId="{25A462E1-C4A9-954C-99B9-B292121C1E79}">
      <dsp:nvSpPr>
        <dsp:cNvPr id="0" name=""/>
        <dsp:cNvSpPr/>
      </dsp:nvSpPr>
      <dsp:spPr>
        <a:xfrm>
          <a:off x="5288401" y="298796"/>
          <a:ext cx="2691176" cy="807353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686" tIns="99686" rIns="99686" bIns="9968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Timeline Flexibility</a:t>
          </a:r>
        </a:p>
      </dsp:txBody>
      <dsp:txXfrm>
        <a:off x="5530607" y="298796"/>
        <a:ext cx="2206764" cy="807353"/>
      </dsp:txXfrm>
    </dsp:sp>
    <dsp:sp modelId="{03D515AC-0E07-9046-BB82-A523285D9AA5}">
      <dsp:nvSpPr>
        <dsp:cNvPr id="0" name=""/>
        <dsp:cNvSpPr/>
      </dsp:nvSpPr>
      <dsp:spPr>
        <a:xfrm>
          <a:off x="5288401" y="1106149"/>
          <a:ext cx="2448971" cy="245267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23" tIns="193523" rIns="193523" bIns="38704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Agile</a:t>
          </a:r>
          <a:r>
            <a:rPr lang="en-US" sz="1300" kern="1200" dirty="0"/>
            <a:t>: Short iterations/sprints and deliver value quickly.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 dirty="0"/>
            <a:t>Waterfall</a:t>
          </a:r>
          <a:r>
            <a:rPr lang="en-US" sz="1300" kern="1200" dirty="0"/>
            <a:t>: Non-flexible – fixed timeline for each phase and task</a:t>
          </a:r>
        </a:p>
      </dsp:txBody>
      <dsp:txXfrm>
        <a:off x="5288401" y="1106149"/>
        <a:ext cx="2448971" cy="2452679"/>
      </dsp:txXfrm>
    </dsp:sp>
    <dsp:sp modelId="{8D25A2A5-66AF-0B4C-9CE7-86F0F7366553}">
      <dsp:nvSpPr>
        <dsp:cNvPr id="0" name=""/>
        <dsp:cNvSpPr/>
      </dsp:nvSpPr>
      <dsp:spPr>
        <a:xfrm>
          <a:off x="7926480" y="298796"/>
          <a:ext cx="2691176" cy="807353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686" tIns="99686" rIns="99686" bIns="9968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Risk</a:t>
          </a:r>
        </a:p>
      </dsp:txBody>
      <dsp:txXfrm>
        <a:off x="8168686" y="298796"/>
        <a:ext cx="2206764" cy="807353"/>
      </dsp:txXfrm>
    </dsp:sp>
    <dsp:sp modelId="{52194263-1744-A044-A5C5-A2F3B67E3373}">
      <dsp:nvSpPr>
        <dsp:cNvPr id="0" name=""/>
        <dsp:cNvSpPr/>
      </dsp:nvSpPr>
      <dsp:spPr>
        <a:xfrm>
          <a:off x="7926480" y="1106149"/>
          <a:ext cx="2448971" cy="245267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23" tIns="193523" rIns="193523" bIns="38704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Agile</a:t>
          </a:r>
          <a:r>
            <a:rPr lang="en-US" sz="1300" kern="1200" dirty="0"/>
            <a:t>: Acceptable part of the process, adapt to correct issues as they come up.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 dirty="0"/>
            <a:t>Waterfall</a:t>
          </a:r>
          <a:r>
            <a:rPr lang="en-US" sz="1300" kern="1200" dirty="0"/>
            <a:t>: Planning and design are risk management focused, anything missed during project that is unplanned will need to be patched later. </a:t>
          </a:r>
        </a:p>
      </dsp:txBody>
      <dsp:txXfrm>
        <a:off x="7926480" y="1106149"/>
        <a:ext cx="2448971" cy="2452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4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0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5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2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10/24/25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10/24/25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2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10/24/25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10/24/25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3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10/24/25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3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10/24/25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5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57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foq.com/articles/great-scrum-team/" TargetMode="External"/><Relationship Id="rId3" Type="http://schemas.openxmlformats.org/officeDocument/2006/relationships/hyperlink" Target="https://www.credera.com/blog/management-consulting/agile-march-madness-bracket-picking-best-bracket/" TargetMode="External"/><Relationship Id="rId7" Type="http://schemas.openxmlformats.org/officeDocument/2006/relationships/hyperlink" Target="https://research.ebsco.com/linkprocessor/plink?id=7668dde5-7ba6-35a3-8cf4-b4aeb8440d2d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rumguides.org/" TargetMode="External"/><Relationship Id="rId5" Type="http://schemas.openxmlformats.org/officeDocument/2006/relationships/hyperlink" Target="https://www.tutorialspoint.com/sdlc/index.htm" TargetMode="External"/><Relationship Id="rId4" Type="http://schemas.openxmlformats.org/officeDocument/2006/relationships/hyperlink" Target="https://bestarion.com/us/agile-methodology/#Benefits_of_Agile_Methodolog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tile tx="69850" ty="69850" sx="100000" sy="100000" flip="xy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0DB15-E04E-B968-2BE6-21AEA293D2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59" t="3001" r="4535" b="3550"/>
          <a:stretch>
            <a:fillRect/>
          </a:stretch>
        </p:blipFill>
        <p:spPr>
          <a:xfrm>
            <a:off x="5632493" y="838573"/>
            <a:ext cx="5888790" cy="445267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CCF2574-A77B-288E-AF72-CE082F4FB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8659" y="5231804"/>
            <a:ext cx="4743545" cy="902296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/>
              <a:t>Comprehensive Analysis of Scrum-Agile to Waterfall for Software Development Lifecycle Modeling</a:t>
            </a:r>
          </a:p>
          <a:p>
            <a:pPr algn="ctr"/>
            <a:r>
              <a:rPr lang="en-US" dirty="0"/>
              <a:t>By: Phillip Cowan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2047821-309E-C000-1D84-52C6B2A6E4D2}"/>
              </a:ext>
            </a:extLst>
          </p:cNvPr>
          <p:cNvSpPr txBox="1"/>
          <p:nvPr/>
        </p:nvSpPr>
        <p:spPr>
          <a:xfrm>
            <a:off x="7848600" y="226248"/>
            <a:ext cx="188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CS250 - SDLC</a:t>
            </a:r>
          </a:p>
        </p:txBody>
      </p:sp>
    </p:spTree>
    <p:extLst>
      <p:ext uri="{BB962C8B-B14F-4D97-AF65-F5344CB8AC3E}">
        <p14:creationId xmlns:p14="http://schemas.microsoft.com/office/powerpoint/2010/main" val="1069808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les in folders">
            <a:extLst>
              <a:ext uri="{FF2B5EF4-FFF2-40B4-BE49-F238E27FC236}">
                <a16:creationId xmlns:a16="http://schemas.microsoft.com/office/drawing/2014/main" id="{92B6C470-7B32-627D-B00B-009F04A0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73" b="10957"/>
          <a:stretch>
            <a:fillRect/>
          </a:stretch>
        </p:blipFill>
        <p:spPr>
          <a:xfrm>
            <a:off x="20" y="-12837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F51BA-73F4-C0C3-3655-1EA2A94EB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References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8C37EE-2498-FF22-BD4B-891C9B8BFEF0}"/>
              </a:ext>
            </a:extLst>
          </p:cNvPr>
          <p:cNvSpPr txBox="1"/>
          <p:nvPr/>
        </p:nvSpPr>
        <p:spPr>
          <a:xfrm>
            <a:off x="1023471" y="1766840"/>
            <a:ext cx="8458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Walker, A. (2014, Mar 21). </a:t>
            </a:r>
            <a:r>
              <a:rPr lang="en-US" i="1" dirty="0"/>
              <a:t>The agile march madness bracket: Picking the best bracket.</a:t>
            </a:r>
            <a:r>
              <a:rPr lang="en-US" dirty="0"/>
              <a:t> 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https://www.credera.com/blog/management-consulting/agile-march-madness-bracket-picking-best-bracket/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Bestarion</a:t>
            </a:r>
            <a:r>
              <a:rPr lang="en-US" dirty="0"/>
              <a:t> (2025, May 22). Agile Methodology: Definition, Phases and Types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https://bestarion.com/us/agile-methodology/#Benefits_of_Agile_Methodology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Tutorials Point. Learn SDLC 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https://www.tutorialspoint.com/sdlc/index.htm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ScrumGuides (2020) The 2020 Scrum Guide </a:t>
            </a:r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https://scrumguides.org/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Cobb, C. G. (2015). The project manager’s guide to mastering Agile: Principles and practices for an adaptive approach. John Wiley &amp; Sons. </a:t>
            </a:r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https://research.ebsco.com/linkprocessor/plink?id=7668dde5-7ba6-35a3-8cf4-b4aeb8440d2d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Overeem, B. (2017). </a:t>
            </a:r>
            <a:r>
              <a:rPr lang="en-US" i="1" dirty="0"/>
              <a:t>Characteristics of a great Scrum team</a:t>
            </a:r>
            <a:r>
              <a:rPr lang="en-US" dirty="0"/>
              <a:t>. </a:t>
            </a:r>
            <a:r>
              <a:rPr lang="en-U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https://www.infoq.com/articles/great-scrum-team/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84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ADB9-E61B-649F-94C3-5B6FB2F3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625DAB9-A475-7B9B-02BD-4058E5B8A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257313"/>
              </p:ext>
            </p:extLst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974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9AA672-E4DE-FC47-7E1F-FC1EEC37F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4" name="Rectangle 1103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3039C-C270-F3F2-197F-1841BEF6B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5958216" cy="13167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/>
              <a:t>Waterfall</a:t>
            </a:r>
            <a:endParaRPr lang="en-US" dirty="0"/>
          </a:p>
        </p:txBody>
      </p: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2376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316E37-C835-1C70-6CD3-7A6CBFD33265}"/>
              </a:ext>
            </a:extLst>
          </p:cNvPr>
          <p:cNvSpPr txBox="1"/>
          <p:nvPr/>
        </p:nvSpPr>
        <p:spPr>
          <a:xfrm>
            <a:off x="640392" y="2608733"/>
            <a:ext cx="5958216" cy="220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Linear and Sequential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Distinct Goals for each Phase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No turning back once a phase has been completed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Plan Driven with detailed requirements and documentation</a:t>
            </a:r>
          </a:p>
        </p:txBody>
      </p:sp>
      <p:pic>
        <p:nvPicPr>
          <p:cNvPr id="1028" name="Picture 4" descr="Waterfall Methodology – Ultimate Guide">
            <a:extLst>
              <a:ext uri="{FF2B5EF4-FFF2-40B4-BE49-F238E27FC236}">
                <a16:creationId xmlns:a16="http://schemas.microsoft.com/office/drawing/2014/main" id="{56A97A35-98BE-8A27-6363-4F5770447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18106" y="311778"/>
            <a:ext cx="4067287" cy="293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8" name="Straight Connector 1107">
            <a:extLst>
              <a:ext uri="{FF2B5EF4-FFF2-40B4-BE49-F238E27FC236}">
                <a16:creationId xmlns:a16="http://schemas.microsoft.com/office/drawing/2014/main" id="{07AB7C5C-C091-4C25-B1BD-93E2F6948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8546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Visual representation of the 5 Stages of the Waterfall Model">
            <a:extLst>
              <a:ext uri="{FF2B5EF4-FFF2-40B4-BE49-F238E27FC236}">
                <a16:creationId xmlns:a16="http://schemas.microsoft.com/office/drawing/2014/main" id="{AD9AF75D-B7F3-3979-C84B-771DD8C07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0899" y="3250393"/>
            <a:ext cx="4314494" cy="311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96AD53-A38D-C0C4-ED69-BEBD8D7C904F}"/>
              </a:ext>
            </a:extLst>
          </p:cNvPr>
          <p:cNvSpPr txBox="1"/>
          <p:nvPr/>
        </p:nvSpPr>
        <p:spPr>
          <a:xfrm>
            <a:off x="3619500" y="952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3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FA87-6DB8-DCC4-619C-7701EF85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destinations using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F1FBD-3CA1-2189-D075-11B87F07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we had completed the Top Destinations project using the more traditional waterfall approach…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Less customer feedback and interaction overall – no case studies and feedback from sprint reviews.</a:t>
            </a:r>
          </a:p>
          <a:p>
            <a:r>
              <a:rPr lang="en-US" dirty="0"/>
              <a:t>No changes or flexibility – for example we wouldn’t have been able to change from top destinations overall to more wellness retreat focused.</a:t>
            </a:r>
          </a:p>
          <a:p>
            <a:r>
              <a:rPr lang="en-US" dirty="0"/>
              <a:t>More likely to face delays while sorting out the specific requirements rather than relying on the feedback of the customers and tailoring it to them.</a:t>
            </a:r>
          </a:p>
        </p:txBody>
      </p:sp>
    </p:spTree>
    <p:extLst>
      <p:ext uri="{BB962C8B-B14F-4D97-AF65-F5344CB8AC3E}">
        <p14:creationId xmlns:p14="http://schemas.microsoft.com/office/powerpoint/2010/main" val="262156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1" name="Straight Connector 208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3" name="Straight Connector 208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85" name="Rectangle 208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6D85C-D78A-03DB-92DB-2B9C0F65F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00" y="871758"/>
            <a:ext cx="5227171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/>
              <a:t>Agile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FC701-C7A8-BB66-A699-77BB9DC6EFA9}"/>
              </a:ext>
            </a:extLst>
          </p:cNvPr>
          <p:cNvSpPr txBox="1"/>
          <p:nvPr/>
        </p:nvSpPr>
        <p:spPr>
          <a:xfrm>
            <a:off x="6895557" y="4742901"/>
            <a:ext cx="4331457" cy="7670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spcBef>
                <a:spcPts val="1000"/>
              </a:spcBef>
            </a:pPr>
            <a:r>
              <a:rPr lang="en-US" sz="1400" dirty="0"/>
              <a:t>“Individuals and Interactions over processes and tools. Working software over comprehensive documentation. Customer collaboration over contract negotiation. Responding to change over following a plan.” </a:t>
            </a:r>
          </a:p>
        </p:txBody>
      </p:sp>
      <p:cxnSp>
        <p:nvCxnSpPr>
          <p:cNvPr id="2087" name="Straight Connector 208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9" name="Straight Connector 2088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12 Agile Principles image">
            <a:extLst>
              <a:ext uri="{FF2B5EF4-FFF2-40B4-BE49-F238E27FC236}">
                <a16:creationId xmlns:a16="http://schemas.microsoft.com/office/drawing/2014/main" id="{F014F55D-CED9-74EF-32E8-32203D8E5F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2" t="852" r="7441" b="1"/>
          <a:stretch>
            <a:fillRect/>
          </a:stretch>
        </p:blipFill>
        <p:spPr bwMode="auto">
          <a:xfrm>
            <a:off x="766435" y="2153124"/>
            <a:ext cx="4948564" cy="366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91" name="TextBox 3">
            <a:extLst>
              <a:ext uri="{FF2B5EF4-FFF2-40B4-BE49-F238E27FC236}">
                <a16:creationId xmlns:a16="http://schemas.microsoft.com/office/drawing/2014/main" id="{E51F6BA8-C47D-9A48-722F-AB12355188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8816764"/>
              </p:ext>
            </p:extLst>
          </p:nvPr>
        </p:nvGraphicFramePr>
        <p:xfrm>
          <a:off x="6624965" y="774093"/>
          <a:ext cx="4800600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158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8CC9FA-78C4-5385-3006-2776AED4D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45609-9787-2ED1-DEA1-4029E9B9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Agile Phases</a:t>
            </a:r>
          </a:p>
        </p:txBody>
      </p:sp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DD5A67-99DC-2600-2041-4777301F5692}"/>
              </a:ext>
            </a:extLst>
          </p:cNvPr>
          <p:cNvSpPr txBox="1"/>
          <p:nvPr/>
        </p:nvSpPr>
        <p:spPr>
          <a:xfrm>
            <a:off x="627639" y="3445256"/>
            <a:ext cx="5195889" cy="2395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Concept &amp; Planning</a:t>
            </a:r>
          </a:p>
          <a:p>
            <a:pPr marL="5715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Design – Develop – Test</a:t>
            </a:r>
          </a:p>
          <a:p>
            <a:pPr marL="5715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Deploy &amp; Review</a:t>
            </a:r>
          </a:p>
          <a:p>
            <a:pPr marL="5715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Repeat above as as needed.</a:t>
            </a:r>
          </a:p>
          <a:p>
            <a:pPr marL="571500" indent="-342900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Launch Public Version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agile-software-development-lifecycle">
            <a:extLst>
              <a:ext uri="{FF2B5EF4-FFF2-40B4-BE49-F238E27FC236}">
                <a16:creationId xmlns:a16="http://schemas.microsoft.com/office/drawing/2014/main" id="{3BB9461F-9D95-F5D7-3084-F7E38D119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4" r="13497" b="2"/>
          <a:stretch>
            <a:fillRect/>
          </a:stretch>
        </p:blipFill>
        <p:spPr bwMode="auto">
          <a:xfrm>
            <a:off x="6280728" y="731520"/>
            <a:ext cx="5454072" cy="522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7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39AB5-E832-7B93-454A-32F5578B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Scrum Roles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37CED7CA-6300-2BA8-792F-1440E03789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289073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602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EFA25-2D9E-F5AC-9096-82C83A20B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E1F0-5ADC-BFA4-D00F-634D989D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destinations using Agile-Scrum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B8BF-C5B9-C92C-21B0-C9C3EA3FF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Since we were using agile 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were able to change the focus from top destinations overall more wellness retreat focused destinations.</a:t>
            </a:r>
          </a:p>
          <a:p>
            <a:r>
              <a:rPr lang="en-US" dirty="0"/>
              <a:t>Initial case studies mapped the features needed and feedback from sprint reviews allowed quick changes without delaying the deliverables.</a:t>
            </a:r>
          </a:p>
          <a:p>
            <a:r>
              <a:rPr lang="en-US" dirty="0"/>
              <a:t>Had there been more changes needed before launch was ready we could have circled back over multiple sprints updating and maximizing customer satisfaction with the product prior to official release.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(Similar to Early Access games or beta versions which rely on customer feedback and analytics to prioritize updates and polish features before release to market)</a:t>
            </a:r>
          </a:p>
        </p:txBody>
      </p:sp>
    </p:spTree>
    <p:extLst>
      <p:ext uri="{BB962C8B-B14F-4D97-AF65-F5344CB8AC3E}">
        <p14:creationId xmlns:p14="http://schemas.microsoft.com/office/powerpoint/2010/main" val="3929641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67EE30-2B6D-442C-DAD3-71EFB634C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E024F-9028-E4FC-CA96-7FAE4FFA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r>
              <a:rPr lang="en-US" dirty="0"/>
              <a:t>Factors to Consider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90B444E-10D5-97DC-3D05-37A38B3DE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788873"/>
              </p:ext>
            </p:extLst>
          </p:nvPr>
        </p:nvGraphicFramePr>
        <p:xfrm>
          <a:off x="800100" y="2156813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490534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774</Words>
  <Application>Microsoft Macintosh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Univers Condensed</vt:lpstr>
      <vt:lpstr>ChronicleVTI</vt:lpstr>
      <vt:lpstr>PowerPoint Presentation</vt:lpstr>
      <vt:lpstr>Objectives</vt:lpstr>
      <vt:lpstr>Waterfall</vt:lpstr>
      <vt:lpstr>Top destinations using Waterfall</vt:lpstr>
      <vt:lpstr>Agile </vt:lpstr>
      <vt:lpstr>Agile Phases</vt:lpstr>
      <vt:lpstr>Scrum Roles</vt:lpstr>
      <vt:lpstr>Top destinations using Agile-Scrum</vt:lpstr>
      <vt:lpstr>Factors to Consider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Cowan, Phillip</dc:creator>
  <cp:lastModifiedBy>Cowan, Phillip</cp:lastModifiedBy>
  <cp:revision>3</cp:revision>
  <dcterms:created xsi:type="dcterms:W3CDTF">2025-10-24T14:56:59Z</dcterms:created>
  <dcterms:modified xsi:type="dcterms:W3CDTF">2025-10-24T17:56:56Z</dcterms:modified>
</cp:coreProperties>
</file>