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703580"/>
          </a:xfrm>
        </p:spPr>
        <p:txBody>
          <a:bodyPr>
            <a:normAutofit fontScale="90000"/>
          </a:bodyPr>
          <a:p>
            <a:r>
              <a:rPr lang="zh-CN" altLang="en-US"/>
              <a:t>制定计划通常存在的问题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26335"/>
            <a:ext cx="9144000" cy="2831465"/>
          </a:xfrm>
        </p:spPr>
        <p:txBody>
          <a:bodyPr>
            <a:normAutofit fontScale="70000"/>
          </a:bodyPr>
          <a:p>
            <a:pPr marL="457200" indent="-457200" algn="l">
              <a:buAutoNum type="arabicPeriod"/>
            </a:pPr>
            <a:r>
              <a:rPr lang="zh-CN" altLang="en-US"/>
              <a:t>项目管理计划不应由一人制定，应由项目组参与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项目计划缺少相关计划，如质量计划，沟通计划等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制定进度计划的方法不合理，没有预留一定的缓冲时间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项目计划缺少评审和审批环节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没有处理好外部因素（天气）和内部因素（团队）带来的风险，缺乏有效的应对措施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项目发生变更时没有及时更新项目计划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应识别设备到场所影响的活动，对于不受影响的活动不应推迟进行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FlZGE4MGI2NmJkMTA2MDhiN2M0ZTQ3ZTBjOGZkO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李佩玉</dc:creator>
  <cp:lastModifiedBy>李佩玉</cp:lastModifiedBy>
  <cp:revision>2</cp:revision>
  <dcterms:created xsi:type="dcterms:W3CDTF">2022-09-10T05:48:00Z</dcterms:created>
  <dcterms:modified xsi:type="dcterms:W3CDTF">2022-09-10T05:56:09Z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3FF4047EC8394A0F91EC7B7E8A7CE012</vt:lpwstr>
  </property>
  <property fmtid="{D5CDD505-2E9C-101B-9397-08002B2CF9AE}" pid="3" name="KSOProductBuildVer">
    <vt:lpwstr>2052-11.1.0.11805</vt:lpwstr>
  </property>
</Properties>
</file>