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</p:sldIdLst>
  <p:sldSz cx="13679488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>
        <p:scale>
          <a:sx n="66" d="100"/>
          <a:sy n="66" d="100"/>
        </p:scale>
        <p:origin x="51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942577"/>
            <a:ext cx="10259616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3025045"/>
            <a:ext cx="10259616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49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05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306637"/>
            <a:ext cx="2949640" cy="488086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306637"/>
            <a:ext cx="8677925" cy="488086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04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87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1435864"/>
            <a:ext cx="11798558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3854300"/>
            <a:ext cx="11798558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21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533187"/>
            <a:ext cx="5813782" cy="365431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533187"/>
            <a:ext cx="5813782" cy="365431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18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06638"/>
            <a:ext cx="11798558" cy="111322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1411865"/>
            <a:ext cx="5787064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2103799"/>
            <a:ext cx="5787064" cy="30943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411865"/>
            <a:ext cx="5815564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2103799"/>
            <a:ext cx="5815564" cy="30943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7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10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6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83963"/>
            <a:ext cx="441199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829255"/>
            <a:ext cx="6925241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1727835"/>
            <a:ext cx="441199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75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83963"/>
            <a:ext cx="441199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829255"/>
            <a:ext cx="6925241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1727835"/>
            <a:ext cx="441199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98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306638"/>
            <a:ext cx="117985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1533187"/>
            <a:ext cx="117985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5338158"/>
            <a:ext cx="307788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48274-3923-49F1-9799-9A9040FD57F8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5338158"/>
            <a:ext cx="461682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5338158"/>
            <a:ext cx="307788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81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09BD3035-BA01-4DBF-AE28-6B52468F2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72245" y="356409"/>
            <a:ext cx="7048562" cy="529216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B103DD-B729-4E4E-A2BC-BC6DBF4C5D8D}"/>
              </a:ext>
            </a:extLst>
          </p:cNvPr>
          <p:cNvSpPr txBox="1"/>
          <p:nvPr/>
        </p:nvSpPr>
        <p:spPr>
          <a:xfrm>
            <a:off x="0" y="346897"/>
            <a:ext cx="750890" cy="52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1" b="1" dirty="0"/>
              <a:t>a)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26CFB6E-609A-4D39-8AC4-95B6F8C895E6}"/>
              </a:ext>
            </a:extLst>
          </p:cNvPr>
          <p:cNvSpPr txBox="1"/>
          <p:nvPr/>
        </p:nvSpPr>
        <p:spPr>
          <a:xfrm>
            <a:off x="7009727" y="346897"/>
            <a:ext cx="750890" cy="52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1" b="1" dirty="0"/>
              <a:t>b)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7B991E7-78E2-4F6D-AD3A-E83E0D215ED5}"/>
              </a:ext>
            </a:extLst>
          </p:cNvPr>
          <p:cNvGrpSpPr/>
          <p:nvPr/>
        </p:nvGrpSpPr>
        <p:grpSpPr>
          <a:xfrm>
            <a:off x="5350668" y="1279684"/>
            <a:ext cx="1113398" cy="1722806"/>
            <a:chOff x="5422332" y="786337"/>
            <a:chExt cx="1113398" cy="1722806"/>
          </a:xfrm>
        </p:grpSpPr>
        <p:grpSp>
          <p:nvGrpSpPr>
            <p:cNvPr id="11" name="Gráfico 4">
              <a:extLst>
                <a:ext uri="{FF2B5EF4-FFF2-40B4-BE49-F238E27FC236}">
                  <a16:creationId xmlns:a16="http://schemas.microsoft.com/office/drawing/2014/main" id="{DEC92B52-9A60-4310-9148-2771B2CCB26A}"/>
                </a:ext>
              </a:extLst>
            </p:cNvPr>
            <p:cNvGrpSpPr/>
            <p:nvPr/>
          </p:nvGrpSpPr>
          <p:grpSpPr>
            <a:xfrm rot="16200000">
              <a:off x="5117628" y="1091041"/>
              <a:ext cx="1722806" cy="1113398"/>
              <a:chOff x="4967133" y="1471360"/>
              <a:chExt cx="1722806" cy="1113398"/>
            </a:xfrm>
            <a:solidFill>
              <a:schemeClr val="accent1"/>
            </a:solidFill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52B03CC4-2230-44EF-BA81-20F362F307D7}"/>
                  </a:ext>
                </a:extLst>
              </p:cNvPr>
              <p:cNvSpPr/>
              <p:nvPr/>
            </p:nvSpPr>
            <p:spPr>
              <a:xfrm>
                <a:off x="5421814" y="1968966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89 w 22182"/>
                  <a:gd name="connsiteY2" fmla="*/ -22178 h 0"/>
                  <a:gd name="connsiteX3" fmla="*/ 0 w 22182"/>
                  <a:gd name="connsiteY3" fmla="*/ -11089 h 0"/>
                  <a:gd name="connsiteX4" fmla="*/ 11089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89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89" y="0"/>
                    </a:cubicBezTo>
                    <a:cubicBezTo>
                      <a:pt x="17214" y="0"/>
                      <a:pt x="22182" y="-4968"/>
                      <a:pt x="22182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1878CB70-939B-4ACB-85F2-936338E0C3C6}"/>
                  </a:ext>
                </a:extLst>
              </p:cNvPr>
              <p:cNvSpPr/>
              <p:nvPr/>
            </p:nvSpPr>
            <p:spPr>
              <a:xfrm>
                <a:off x="5421814" y="1968966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89 w 22182"/>
                  <a:gd name="connsiteY2" fmla="*/ -22178 h 0"/>
                  <a:gd name="connsiteX3" fmla="*/ 0 w 22182"/>
                  <a:gd name="connsiteY3" fmla="*/ -11089 h 0"/>
                  <a:gd name="connsiteX4" fmla="*/ 11089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89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89" y="0"/>
                    </a:cubicBezTo>
                    <a:cubicBezTo>
                      <a:pt x="17214" y="0"/>
                      <a:pt x="22182" y="-4968"/>
                      <a:pt x="22182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1AAE8878-5A33-45DF-A920-12F036D2C04A}"/>
                  </a:ext>
                </a:extLst>
              </p:cNvPr>
              <p:cNvSpPr/>
              <p:nvPr/>
            </p:nvSpPr>
            <p:spPr>
              <a:xfrm>
                <a:off x="5421814" y="1968966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89 w 22182"/>
                  <a:gd name="connsiteY2" fmla="*/ -22178 h 0"/>
                  <a:gd name="connsiteX3" fmla="*/ 0 w 22182"/>
                  <a:gd name="connsiteY3" fmla="*/ -11089 h 0"/>
                  <a:gd name="connsiteX4" fmla="*/ 11089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89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89" y="0"/>
                    </a:cubicBezTo>
                    <a:cubicBezTo>
                      <a:pt x="17214" y="0"/>
                      <a:pt x="22182" y="-4968"/>
                      <a:pt x="22182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EEC7134-6727-4A6A-990F-0816D148AD47}"/>
                  </a:ext>
                </a:extLst>
              </p:cNvPr>
              <p:cNvSpPr/>
              <p:nvPr/>
            </p:nvSpPr>
            <p:spPr>
              <a:xfrm>
                <a:off x="5421814" y="1968966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89 w 22182"/>
                  <a:gd name="connsiteY2" fmla="*/ -22178 h 0"/>
                  <a:gd name="connsiteX3" fmla="*/ 0 w 22182"/>
                  <a:gd name="connsiteY3" fmla="*/ -11089 h 0"/>
                  <a:gd name="connsiteX4" fmla="*/ 11089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89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89" y="0"/>
                    </a:cubicBezTo>
                    <a:cubicBezTo>
                      <a:pt x="17214" y="0"/>
                      <a:pt x="22182" y="-4968"/>
                      <a:pt x="22182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6D6596B7-7D43-4B1E-A64A-BF9267AC7A89}"/>
                  </a:ext>
                </a:extLst>
              </p:cNvPr>
              <p:cNvSpPr/>
              <p:nvPr/>
            </p:nvSpPr>
            <p:spPr>
              <a:xfrm>
                <a:off x="5421814" y="1968966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89 w 22182"/>
                  <a:gd name="connsiteY2" fmla="*/ -22178 h 0"/>
                  <a:gd name="connsiteX3" fmla="*/ 0 w 22182"/>
                  <a:gd name="connsiteY3" fmla="*/ -11089 h 0"/>
                  <a:gd name="connsiteX4" fmla="*/ 11089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89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89" y="0"/>
                    </a:cubicBezTo>
                    <a:cubicBezTo>
                      <a:pt x="17214" y="0"/>
                      <a:pt x="22182" y="-4968"/>
                      <a:pt x="22182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6A71951F-85EA-4C6A-96EC-711BCD9BA4F0}"/>
                  </a:ext>
                </a:extLst>
              </p:cNvPr>
              <p:cNvSpPr/>
              <p:nvPr/>
            </p:nvSpPr>
            <p:spPr>
              <a:xfrm>
                <a:off x="5421814" y="1968966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89 w 22182"/>
                  <a:gd name="connsiteY2" fmla="*/ -22178 h 0"/>
                  <a:gd name="connsiteX3" fmla="*/ 0 w 22182"/>
                  <a:gd name="connsiteY3" fmla="*/ -11089 h 0"/>
                  <a:gd name="connsiteX4" fmla="*/ 11089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89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89" y="0"/>
                    </a:cubicBezTo>
                    <a:cubicBezTo>
                      <a:pt x="17214" y="0"/>
                      <a:pt x="22182" y="-4968"/>
                      <a:pt x="22182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75D66069-1DBC-466F-BA19-990EA3A13E96}"/>
                  </a:ext>
                </a:extLst>
              </p:cNvPr>
              <p:cNvSpPr/>
              <p:nvPr/>
            </p:nvSpPr>
            <p:spPr>
              <a:xfrm>
                <a:off x="5365483" y="2100472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82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82"/>
                      <a:pt x="11089" y="-22182"/>
                    </a:cubicBezTo>
                    <a:cubicBezTo>
                      <a:pt x="4964" y="-22182"/>
                      <a:pt x="0" y="-17214"/>
                      <a:pt x="0" y="-11089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4" y="0"/>
                      <a:pt x="22178" y="-4968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0BB36E64-5934-4CD8-A63F-89388BE3CA44}"/>
                  </a:ext>
                </a:extLst>
              </p:cNvPr>
              <p:cNvSpPr/>
              <p:nvPr/>
            </p:nvSpPr>
            <p:spPr>
              <a:xfrm>
                <a:off x="5365483" y="2100472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82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82"/>
                      <a:pt x="11089" y="-22182"/>
                    </a:cubicBezTo>
                    <a:cubicBezTo>
                      <a:pt x="4964" y="-22182"/>
                      <a:pt x="0" y="-17214"/>
                      <a:pt x="0" y="-11089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4" y="0"/>
                      <a:pt x="22178" y="-4968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D158418B-F27D-4676-88ED-ABDBDABC34B5}"/>
                  </a:ext>
                </a:extLst>
              </p:cNvPr>
              <p:cNvSpPr/>
              <p:nvPr/>
            </p:nvSpPr>
            <p:spPr>
              <a:xfrm>
                <a:off x="5360823" y="1845552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93 w 22182"/>
                  <a:gd name="connsiteY2" fmla="*/ -22178 h 0"/>
                  <a:gd name="connsiteX3" fmla="*/ 0 w 22182"/>
                  <a:gd name="connsiteY3" fmla="*/ -11089 h 0"/>
                  <a:gd name="connsiteX4" fmla="*/ 11093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93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4"/>
                      <a:pt x="4968" y="0"/>
                      <a:pt x="11093" y="0"/>
                    </a:cubicBezTo>
                    <a:cubicBezTo>
                      <a:pt x="17214" y="0"/>
                      <a:pt x="22182" y="-4964"/>
                      <a:pt x="22182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240370BA-8402-4CD3-8020-4032FE6B3440}"/>
                  </a:ext>
                </a:extLst>
              </p:cNvPr>
              <p:cNvSpPr/>
              <p:nvPr/>
            </p:nvSpPr>
            <p:spPr>
              <a:xfrm>
                <a:off x="5360823" y="1845552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93 w 22182"/>
                  <a:gd name="connsiteY2" fmla="*/ -22178 h 0"/>
                  <a:gd name="connsiteX3" fmla="*/ 0 w 22182"/>
                  <a:gd name="connsiteY3" fmla="*/ -11089 h 0"/>
                  <a:gd name="connsiteX4" fmla="*/ 11093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93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4"/>
                      <a:pt x="4968" y="0"/>
                      <a:pt x="11093" y="0"/>
                    </a:cubicBezTo>
                    <a:cubicBezTo>
                      <a:pt x="17214" y="0"/>
                      <a:pt x="22182" y="-4964"/>
                      <a:pt x="22182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25455E9A-A01F-4088-9906-E6C67A87656B}"/>
                  </a:ext>
                </a:extLst>
              </p:cNvPr>
              <p:cNvSpPr/>
              <p:nvPr/>
            </p:nvSpPr>
            <p:spPr>
              <a:xfrm>
                <a:off x="5309149" y="2231974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93 w 22182"/>
                  <a:gd name="connsiteY2" fmla="*/ -22178 h 0"/>
                  <a:gd name="connsiteX3" fmla="*/ 0 w 22182"/>
                  <a:gd name="connsiteY3" fmla="*/ -11089 h 0"/>
                  <a:gd name="connsiteX4" fmla="*/ 11093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0"/>
                      <a:pt x="17214" y="-22178"/>
                      <a:pt x="11093" y="-22178"/>
                    </a:cubicBezTo>
                    <a:cubicBezTo>
                      <a:pt x="4968" y="-22178"/>
                      <a:pt x="0" y="-17210"/>
                      <a:pt x="0" y="-11089"/>
                    </a:cubicBezTo>
                    <a:cubicBezTo>
                      <a:pt x="0" y="-4964"/>
                      <a:pt x="4968" y="0"/>
                      <a:pt x="11093" y="0"/>
                    </a:cubicBezTo>
                    <a:cubicBezTo>
                      <a:pt x="17214" y="0"/>
                      <a:pt x="22182" y="-4964"/>
                      <a:pt x="22182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4606FB3F-B55F-4347-91C6-75EAB7D4E65B}"/>
                  </a:ext>
                </a:extLst>
              </p:cNvPr>
              <p:cNvSpPr/>
              <p:nvPr/>
            </p:nvSpPr>
            <p:spPr>
              <a:xfrm>
                <a:off x="5309149" y="2231974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93 w 22182"/>
                  <a:gd name="connsiteY2" fmla="*/ -22178 h 0"/>
                  <a:gd name="connsiteX3" fmla="*/ 0 w 22182"/>
                  <a:gd name="connsiteY3" fmla="*/ -11089 h 0"/>
                  <a:gd name="connsiteX4" fmla="*/ 11093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0"/>
                      <a:pt x="17214" y="-22178"/>
                      <a:pt x="11093" y="-22178"/>
                    </a:cubicBezTo>
                    <a:cubicBezTo>
                      <a:pt x="4968" y="-22178"/>
                      <a:pt x="0" y="-17210"/>
                      <a:pt x="0" y="-11089"/>
                    </a:cubicBezTo>
                    <a:cubicBezTo>
                      <a:pt x="0" y="-4964"/>
                      <a:pt x="4968" y="0"/>
                      <a:pt x="11093" y="0"/>
                    </a:cubicBezTo>
                    <a:cubicBezTo>
                      <a:pt x="17214" y="0"/>
                      <a:pt x="22182" y="-4964"/>
                      <a:pt x="22182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16B28CB9-FD66-4F78-83BA-89E6893D999F}"/>
                  </a:ext>
                </a:extLst>
              </p:cNvPr>
              <p:cNvSpPr/>
              <p:nvPr/>
            </p:nvSpPr>
            <p:spPr>
              <a:xfrm>
                <a:off x="5309149" y="2231974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93 w 22182"/>
                  <a:gd name="connsiteY2" fmla="*/ -22178 h 0"/>
                  <a:gd name="connsiteX3" fmla="*/ 0 w 22182"/>
                  <a:gd name="connsiteY3" fmla="*/ -11089 h 0"/>
                  <a:gd name="connsiteX4" fmla="*/ 11093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0"/>
                      <a:pt x="17214" y="-22178"/>
                      <a:pt x="11093" y="-22178"/>
                    </a:cubicBezTo>
                    <a:cubicBezTo>
                      <a:pt x="4968" y="-22178"/>
                      <a:pt x="0" y="-17210"/>
                      <a:pt x="0" y="-11089"/>
                    </a:cubicBezTo>
                    <a:cubicBezTo>
                      <a:pt x="0" y="-4964"/>
                      <a:pt x="4968" y="0"/>
                      <a:pt x="11093" y="0"/>
                    </a:cubicBezTo>
                    <a:cubicBezTo>
                      <a:pt x="17214" y="0"/>
                      <a:pt x="22182" y="-4964"/>
                      <a:pt x="22182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272CF16F-56C9-4537-B763-5068D3ECB8E3}"/>
                  </a:ext>
                </a:extLst>
              </p:cNvPr>
              <p:cNvSpPr/>
              <p:nvPr/>
            </p:nvSpPr>
            <p:spPr>
              <a:xfrm>
                <a:off x="5309149" y="2231974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93 w 22182"/>
                  <a:gd name="connsiteY2" fmla="*/ -22178 h 0"/>
                  <a:gd name="connsiteX3" fmla="*/ 0 w 22182"/>
                  <a:gd name="connsiteY3" fmla="*/ -11089 h 0"/>
                  <a:gd name="connsiteX4" fmla="*/ 11093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0"/>
                      <a:pt x="17214" y="-22178"/>
                      <a:pt x="11093" y="-22178"/>
                    </a:cubicBezTo>
                    <a:cubicBezTo>
                      <a:pt x="4968" y="-22178"/>
                      <a:pt x="0" y="-17210"/>
                      <a:pt x="0" y="-11089"/>
                    </a:cubicBezTo>
                    <a:cubicBezTo>
                      <a:pt x="0" y="-4964"/>
                      <a:pt x="4968" y="0"/>
                      <a:pt x="11093" y="0"/>
                    </a:cubicBezTo>
                    <a:cubicBezTo>
                      <a:pt x="17214" y="0"/>
                      <a:pt x="22182" y="-4964"/>
                      <a:pt x="22182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054A4CFC-59DF-458D-A5B2-226E524C22AB}"/>
                  </a:ext>
                </a:extLst>
              </p:cNvPr>
              <p:cNvSpPr/>
              <p:nvPr/>
            </p:nvSpPr>
            <p:spPr>
              <a:xfrm>
                <a:off x="5309149" y="2231974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93 w 22182"/>
                  <a:gd name="connsiteY2" fmla="*/ -22178 h 0"/>
                  <a:gd name="connsiteX3" fmla="*/ 0 w 22182"/>
                  <a:gd name="connsiteY3" fmla="*/ -11089 h 0"/>
                  <a:gd name="connsiteX4" fmla="*/ 11093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0"/>
                      <a:pt x="17214" y="-22178"/>
                      <a:pt x="11093" y="-22178"/>
                    </a:cubicBezTo>
                    <a:cubicBezTo>
                      <a:pt x="4968" y="-22178"/>
                      <a:pt x="0" y="-17210"/>
                      <a:pt x="0" y="-11089"/>
                    </a:cubicBezTo>
                    <a:cubicBezTo>
                      <a:pt x="0" y="-4964"/>
                      <a:pt x="4968" y="0"/>
                      <a:pt x="11093" y="0"/>
                    </a:cubicBezTo>
                    <a:cubicBezTo>
                      <a:pt x="17214" y="0"/>
                      <a:pt x="22182" y="-4964"/>
                      <a:pt x="22182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564FA1DC-F752-49D6-BD20-E660A9A5873B}"/>
                  </a:ext>
                </a:extLst>
              </p:cNvPr>
              <p:cNvSpPr/>
              <p:nvPr/>
            </p:nvSpPr>
            <p:spPr>
              <a:xfrm>
                <a:off x="5309149" y="2231974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93 w 22182"/>
                  <a:gd name="connsiteY2" fmla="*/ -22178 h 0"/>
                  <a:gd name="connsiteX3" fmla="*/ 0 w 22182"/>
                  <a:gd name="connsiteY3" fmla="*/ -11089 h 0"/>
                  <a:gd name="connsiteX4" fmla="*/ 11093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0"/>
                      <a:pt x="17214" y="-22178"/>
                      <a:pt x="11093" y="-22178"/>
                    </a:cubicBezTo>
                    <a:cubicBezTo>
                      <a:pt x="4968" y="-22178"/>
                      <a:pt x="0" y="-17210"/>
                      <a:pt x="0" y="-11089"/>
                    </a:cubicBezTo>
                    <a:cubicBezTo>
                      <a:pt x="0" y="-4964"/>
                      <a:pt x="4968" y="0"/>
                      <a:pt x="11093" y="0"/>
                    </a:cubicBezTo>
                    <a:cubicBezTo>
                      <a:pt x="17214" y="0"/>
                      <a:pt x="22182" y="-4964"/>
                      <a:pt x="22182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98C5C682-2421-4CE6-AE06-82447CCAA659}"/>
                  </a:ext>
                </a:extLst>
              </p:cNvPr>
              <p:cNvSpPr/>
              <p:nvPr/>
            </p:nvSpPr>
            <p:spPr>
              <a:xfrm>
                <a:off x="5198261" y="2220885"/>
                <a:ext cx="234641" cy="0"/>
              </a:xfrm>
              <a:custGeom>
                <a:avLst/>
                <a:gdLst>
                  <a:gd name="connsiteX0" fmla="*/ 112664 w 234641"/>
                  <a:gd name="connsiteY0" fmla="*/ -509833 h 0"/>
                  <a:gd name="connsiteX1" fmla="*/ 234642 w 234641"/>
                  <a:gd name="connsiteY1" fmla="*/ -263008 h 0"/>
                  <a:gd name="connsiteX2" fmla="*/ 121982 w 234641"/>
                  <a:gd name="connsiteY2" fmla="*/ 0 h 0"/>
                  <a:gd name="connsiteX3" fmla="*/ 0 w 234641"/>
                  <a:gd name="connsiteY3" fmla="*/ -246825 h 0"/>
                  <a:gd name="connsiteX4" fmla="*/ 112664 w 234641"/>
                  <a:gd name="connsiteY4" fmla="*/ -50983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41">
                    <a:moveTo>
                      <a:pt x="112664" y="-509833"/>
                    </a:moveTo>
                    <a:lnTo>
                      <a:pt x="234642" y="-263008"/>
                    </a:lnTo>
                    <a:lnTo>
                      <a:pt x="121982" y="0"/>
                    </a:lnTo>
                    <a:lnTo>
                      <a:pt x="0" y="-246825"/>
                    </a:lnTo>
                    <a:lnTo>
                      <a:pt x="112664" y="-509833"/>
                    </a:lnTo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E20BEC3C-5076-4275-AE0C-B05E729CA4C8}"/>
                  </a:ext>
                </a:extLst>
              </p:cNvPr>
              <p:cNvSpPr/>
              <p:nvPr/>
            </p:nvSpPr>
            <p:spPr>
              <a:xfrm>
                <a:off x="5304493" y="1977057"/>
                <a:ext cx="22178" cy="0"/>
              </a:xfrm>
              <a:custGeom>
                <a:avLst/>
                <a:gdLst>
                  <a:gd name="connsiteX0" fmla="*/ 0 w 22178"/>
                  <a:gd name="connsiteY0" fmla="*/ -11089 h 0"/>
                  <a:gd name="connsiteX1" fmla="*/ 11089 w 22178"/>
                  <a:gd name="connsiteY1" fmla="*/ -22178 h 0"/>
                  <a:gd name="connsiteX2" fmla="*/ 22179 w 22178"/>
                  <a:gd name="connsiteY2" fmla="*/ -11089 h 0"/>
                  <a:gd name="connsiteX3" fmla="*/ 11089 w 22178"/>
                  <a:gd name="connsiteY3" fmla="*/ 0 h 0"/>
                  <a:gd name="connsiteX4" fmla="*/ 0 w 22178"/>
                  <a:gd name="connsiteY4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78">
                    <a:moveTo>
                      <a:pt x="0" y="-11089"/>
                    </a:moveTo>
                    <a:lnTo>
                      <a:pt x="11089" y="-22178"/>
                    </a:lnTo>
                    <a:lnTo>
                      <a:pt x="22179" y="-11089"/>
                    </a:lnTo>
                    <a:lnTo>
                      <a:pt x="11089" y="0"/>
                    </a:lnTo>
                    <a:lnTo>
                      <a:pt x="0" y="-11089"/>
                    </a:ln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04C61ED0-CFDC-4982-86CD-AAAC974EBCB9}"/>
                  </a:ext>
                </a:extLst>
              </p:cNvPr>
              <p:cNvSpPr/>
              <p:nvPr/>
            </p:nvSpPr>
            <p:spPr>
              <a:xfrm>
                <a:off x="5299836" y="1722141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82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0" y="-22182"/>
                      <a:pt x="11089" y="-22182"/>
                    </a:cubicBezTo>
                    <a:cubicBezTo>
                      <a:pt x="4964" y="-22182"/>
                      <a:pt x="0" y="-17214"/>
                      <a:pt x="0" y="-11089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0" y="0"/>
                      <a:pt x="22178" y="-4968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AA6D53A9-4B6F-4B0C-8E7A-6D1593C91615}"/>
                  </a:ext>
                </a:extLst>
              </p:cNvPr>
              <p:cNvSpPr/>
              <p:nvPr/>
            </p:nvSpPr>
            <p:spPr>
              <a:xfrm>
                <a:off x="5299836" y="1722141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82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0" y="-22182"/>
                      <a:pt x="11089" y="-22182"/>
                    </a:cubicBezTo>
                    <a:cubicBezTo>
                      <a:pt x="4964" y="-22182"/>
                      <a:pt x="0" y="-17214"/>
                      <a:pt x="0" y="-11089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0" y="0"/>
                      <a:pt x="22178" y="-4968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47B06DB0-3703-42EB-89ED-C381DD650844}"/>
                  </a:ext>
                </a:extLst>
              </p:cNvPr>
              <p:cNvSpPr/>
              <p:nvPr/>
            </p:nvSpPr>
            <p:spPr>
              <a:xfrm>
                <a:off x="5299836" y="1722141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82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0" y="-22182"/>
                      <a:pt x="11089" y="-22182"/>
                    </a:cubicBezTo>
                    <a:cubicBezTo>
                      <a:pt x="4964" y="-22182"/>
                      <a:pt x="0" y="-17214"/>
                      <a:pt x="0" y="-11089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0" y="0"/>
                      <a:pt x="22178" y="-4968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D6BE34B4-4FEB-4AAF-ADA5-298212325E53}"/>
                  </a:ext>
                </a:extLst>
              </p:cNvPr>
              <p:cNvSpPr/>
              <p:nvPr/>
            </p:nvSpPr>
            <p:spPr>
              <a:xfrm>
                <a:off x="5299836" y="1722141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82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0" y="-22182"/>
                      <a:pt x="11089" y="-22182"/>
                    </a:cubicBezTo>
                    <a:cubicBezTo>
                      <a:pt x="4964" y="-22182"/>
                      <a:pt x="0" y="-17214"/>
                      <a:pt x="0" y="-11089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0" y="0"/>
                      <a:pt x="22178" y="-4968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75ABC76-A8CF-4BAC-8016-6D093F09BA43}"/>
                  </a:ext>
                </a:extLst>
              </p:cNvPr>
              <p:cNvSpPr/>
              <p:nvPr/>
            </p:nvSpPr>
            <p:spPr>
              <a:xfrm>
                <a:off x="5299836" y="1722141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82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0" y="-22182"/>
                      <a:pt x="11089" y="-22182"/>
                    </a:cubicBezTo>
                    <a:cubicBezTo>
                      <a:pt x="4964" y="-22182"/>
                      <a:pt x="0" y="-17214"/>
                      <a:pt x="0" y="-11089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0" y="0"/>
                      <a:pt x="22178" y="-4968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8FBEF98F-2F1C-48E9-9D7C-BD6999D59A95}"/>
                  </a:ext>
                </a:extLst>
              </p:cNvPr>
              <p:cNvSpPr/>
              <p:nvPr/>
            </p:nvSpPr>
            <p:spPr>
              <a:xfrm>
                <a:off x="5299836" y="1722141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82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0" y="-22182"/>
                      <a:pt x="11089" y="-22182"/>
                    </a:cubicBezTo>
                    <a:cubicBezTo>
                      <a:pt x="4964" y="-22182"/>
                      <a:pt x="0" y="-17214"/>
                      <a:pt x="0" y="-11089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0" y="0"/>
                      <a:pt x="22178" y="-4968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DDF13CE0-C1B7-41BC-8426-2D5D62F3EB0E}"/>
                  </a:ext>
                </a:extLst>
              </p:cNvPr>
              <p:cNvSpPr/>
              <p:nvPr/>
            </p:nvSpPr>
            <p:spPr>
              <a:xfrm>
                <a:off x="5248163" y="2108563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82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0" y="-22182"/>
                      <a:pt x="11089" y="-22182"/>
                    </a:cubicBezTo>
                    <a:cubicBezTo>
                      <a:pt x="4964" y="-22182"/>
                      <a:pt x="0" y="-17214"/>
                      <a:pt x="0" y="-11089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0" y="0"/>
                      <a:pt x="22178" y="-4968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F2D7C062-B2CE-4F50-BCDC-66AA08F67AEE}"/>
                  </a:ext>
                </a:extLst>
              </p:cNvPr>
              <p:cNvSpPr/>
              <p:nvPr/>
            </p:nvSpPr>
            <p:spPr>
              <a:xfrm>
                <a:off x="5248163" y="2108563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82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0" y="-22182"/>
                      <a:pt x="11089" y="-22182"/>
                    </a:cubicBezTo>
                    <a:cubicBezTo>
                      <a:pt x="4964" y="-22182"/>
                      <a:pt x="0" y="-17214"/>
                      <a:pt x="0" y="-11089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0" y="0"/>
                      <a:pt x="22178" y="-4968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18F6A2FE-81CA-4D3B-A2AA-539542DA2963}"/>
                  </a:ext>
                </a:extLst>
              </p:cNvPr>
              <p:cNvSpPr/>
              <p:nvPr/>
            </p:nvSpPr>
            <p:spPr>
              <a:xfrm>
                <a:off x="5350699" y="2363180"/>
                <a:ext cx="22178" cy="0"/>
              </a:xfrm>
              <a:custGeom>
                <a:avLst/>
                <a:gdLst>
                  <a:gd name="connsiteX0" fmla="*/ 22178 w 22178"/>
                  <a:gd name="connsiteY0" fmla="*/ -11093 h 0"/>
                  <a:gd name="connsiteX1" fmla="*/ 22178 w 22178"/>
                  <a:gd name="connsiteY1" fmla="*/ -11093 h 0"/>
                  <a:gd name="connsiteX2" fmla="*/ 11089 w 22178"/>
                  <a:gd name="connsiteY2" fmla="*/ -22182 h 0"/>
                  <a:gd name="connsiteX3" fmla="*/ 0 w 22178"/>
                  <a:gd name="connsiteY3" fmla="*/ -11093 h 0"/>
                  <a:gd name="connsiteX4" fmla="*/ 11089 w 22178"/>
                  <a:gd name="connsiteY4" fmla="*/ 0 h 0"/>
                  <a:gd name="connsiteX5" fmla="*/ 22178 w 22178"/>
                  <a:gd name="connsiteY5" fmla="*/ -1109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93"/>
                    </a:moveTo>
                    <a:lnTo>
                      <a:pt x="22178" y="-11093"/>
                    </a:lnTo>
                    <a:cubicBezTo>
                      <a:pt x="22178" y="-17214"/>
                      <a:pt x="17214" y="-22182"/>
                      <a:pt x="11089" y="-22182"/>
                    </a:cubicBezTo>
                    <a:cubicBezTo>
                      <a:pt x="4964" y="-22182"/>
                      <a:pt x="0" y="-17214"/>
                      <a:pt x="0" y="-11093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4" y="0"/>
                      <a:pt x="22178" y="-4968"/>
                      <a:pt x="22178" y="-11093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8E4F2A3C-FDCF-4750-9A1D-9445C2E5AC0A}"/>
                  </a:ext>
                </a:extLst>
              </p:cNvPr>
              <p:cNvSpPr/>
              <p:nvPr/>
            </p:nvSpPr>
            <p:spPr>
              <a:xfrm>
                <a:off x="5350699" y="2363180"/>
                <a:ext cx="22178" cy="0"/>
              </a:xfrm>
              <a:custGeom>
                <a:avLst/>
                <a:gdLst>
                  <a:gd name="connsiteX0" fmla="*/ 22178 w 22178"/>
                  <a:gd name="connsiteY0" fmla="*/ -11093 h 0"/>
                  <a:gd name="connsiteX1" fmla="*/ 22178 w 22178"/>
                  <a:gd name="connsiteY1" fmla="*/ -11093 h 0"/>
                  <a:gd name="connsiteX2" fmla="*/ 11089 w 22178"/>
                  <a:gd name="connsiteY2" fmla="*/ -22182 h 0"/>
                  <a:gd name="connsiteX3" fmla="*/ 0 w 22178"/>
                  <a:gd name="connsiteY3" fmla="*/ -11093 h 0"/>
                  <a:gd name="connsiteX4" fmla="*/ 11089 w 22178"/>
                  <a:gd name="connsiteY4" fmla="*/ 0 h 0"/>
                  <a:gd name="connsiteX5" fmla="*/ 22178 w 22178"/>
                  <a:gd name="connsiteY5" fmla="*/ -1109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93"/>
                    </a:moveTo>
                    <a:lnTo>
                      <a:pt x="22178" y="-11093"/>
                    </a:lnTo>
                    <a:cubicBezTo>
                      <a:pt x="22178" y="-17214"/>
                      <a:pt x="17214" y="-22182"/>
                      <a:pt x="11089" y="-22182"/>
                    </a:cubicBezTo>
                    <a:cubicBezTo>
                      <a:pt x="4964" y="-22182"/>
                      <a:pt x="0" y="-17214"/>
                      <a:pt x="0" y="-11093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4" y="0"/>
                      <a:pt x="22178" y="-4968"/>
                      <a:pt x="22178" y="-11093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40387C83-F0B6-43E9-B3E0-A4243A35F725}"/>
                  </a:ext>
                </a:extLst>
              </p:cNvPr>
              <p:cNvSpPr/>
              <p:nvPr/>
            </p:nvSpPr>
            <p:spPr>
              <a:xfrm>
                <a:off x="5966351" y="1967292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78"/>
                      <a:pt x="11089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89" y="0"/>
                    </a:cubicBezTo>
                    <a:cubicBezTo>
                      <a:pt x="17214" y="0"/>
                      <a:pt x="22178" y="-4968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9A0F14CC-F6D7-4F5F-8769-09E3800489DF}"/>
                  </a:ext>
                </a:extLst>
              </p:cNvPr>
              <p:cNvSpPr/>
              <p:nvPr/>
            </p:nvSpPr>
            <p:spPr>
              <a:xfrm>
                <a:off x="5966351" y="1967292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78"/>
                      <a:pt x="11089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89" y="0"/>
                    </a:cubicBezTo>
                    <a:cubicBezTo>
                      <a:pt x="17214" y="0"/>
                      <a:pt x="22178" y="-4968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542ACC05-0285-4E1F-B2A9-C2AC51809F49}"/>
                  </a:ext>
                </a:extLst>
              </p:cNvPr>
              <p:cNvSpPr/>
              <p:nvPr/>
            </p:nvSpPr>
            <p:spPr>
              <a:xfrm>
                <a:off x="5243502" y="1853647"/>
                <a:ext cx="22182" cy="0"/>
              </a:xfrm>
              <a:custGeom>
                <a:avLst/>
                <a:gdLst>
                  <a:gd name="connsiteX0" fmla="*/ 22182 w 22182"/>
                  <a:gd name="connsiteY0" fmla="*/ -11093 h 0"/>
                  <a:gd name="connsiteX1" fmla="*/ 22182 w 22182"/>
                  <a:gd name="connsiteY1" fmla="*/ -11093 h 0"/>
                  <a:gd name="connsiteX2" fmla="*/ 11089 w 22182"/>
                  <a:gd name="connsiteY2" fmla="*/ -22182 h 0"/>
                  <a:gd name="connsiteX3" fmla="*/ 0 w 22182"/>
                  <a:gd name="connsiteY3" fmla="*/ -11093 h 0"/>
                  <a:gd name="connsiteX4" fmla="*/ 11089 w 22182"/>
                  <a:gd name="connsiteY4" fmla="*/ 0 h 0"/>
                  <a:gd name="connsiteX5" fmla="*/ 22182 w 22182"/>
                  <a:gd name="connsiteY5" fmla="*/ -1109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93"/>
                    </a:moveTo>
                    <a:lnTo>
                      <a:pt x="22182" y="-11093"/>
                    </a:lnTo>
                    <a:cubicBezTo>
                      <a:pt x="22182" y="-17218"/>
                      <a:pt x="17214" y="-22182"/>
                      <a:pt x="11089" y="-22182"/>
                    </a:cubicBezTo>
                    <a:cubicBezTo>
                      <a:pt x="4964" y="-22182"/>
                      <a:pt x="0" y="-17218"/>
                      <a:pt x="0" y="-11093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4" y="0"/>
                      <a:pt x="22182" y="-4968"/>
                      <a:pt x="22182" y="-11093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C3234D9B-28DF-4DFC-B4F9-6B4A742982CF}"/>
                  </a:ext>
                </a:extLst>
              </p:cNvPr>
              <p:cNvSpPr/>
              <p:nvPr/>
            </p:nvSpPr>
            <p:spPr>
              <a:xfrm>
                <a:off x="5243502" y="1853647"/>
                <a:ext cx="22182" cy="0"/>
              </a:xfrm>
              <a:custGeom>
                <a:avLst/>
                <a:gdLst>
                  <a:gd name="connsiteX0" fmla="*/ 22182 w 22182"/>
                  <a:gd name="connsiteY0" fmla="*/ -11093 h 0"/>
                  <a:gd name="connsiteX1" fmla="*/ 22182 w 22182"/>
                  <a:gd name="connsiteY1" fmla="*/ -11093 h 0"/>
                  <a:gd name="connsiteX2" fmla="*/ 11089 w 22182"/>
                  <a:gd name="connsiteY2" fmla="*/ -22182 h 0"/>
                  <a:gd name="connsiteX3" fmla="*/ 0 w 22182"/>
                  <a:gd name="connsiteY3" fmla="*/ -11093 h 0"/>
                  <a:gd name="connsiteX4" fmla="*/ 11089 w 22182"/>
                  <a:gd name="connsiteY4" fmla="*/ 0 h 0"/>
                  <a:gd name="connsiteX5" fmla="*/ 22182 w 22182"/>
                  <a:gd name="connsiteY5" fmla="*/ -1109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93"/>
                    </a:moveTo>
                    <a:lnTo>
                      <a:pt x="22182" y="-11093"/>
                    </a:lnTo>
                    <a:cubicBezTo>
                      <a:pt x="22182" y="-17218"/>
                      <a:pt x="17214" y="-22182"/>
                      <a:pt x="11089" y="-22182"/>
                    </a:cubicBezTo>
                    <a:cubicBezTo>
                      <a:pt x="4964" y="-22182"/>
                      <a:pt x="0" y="-17218"/>
                      <a:pt x="0" y="-11093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4" y="0"/>
                      <a:pt x="22182" y="-4968"/>
                      <a:pt x="22182" y="-11093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617A2B61-9C27-4E98-BB42-B6E578FEDA66}"/>
                  </a:ext>
                </a:extLst>
              </p:cNvPr>
              <p:cNvSpPr/>
              <p:nvPr/>
            </p:nvSpPr>
            <p:spPr>
              <a:xfrm>
                <a:off x="5187172" y="1985149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78"/>
                      <a:pt x="11089" y="-22178"/>
                    </a:cubicBezTo>
                    <a:cubicBezTo>
                      <a:pt x="4964" y="-22178"/>
                      <a:pt x="0" y="-17214"/>
                      <a:pt x="0" y="-11089"/>
                    </a:cubicBezTo>
                    <a:cubicBezTo>
                      <a:pt x="0" y="-4964"/>
                      <a:pt x="4964" y="0"/>
                      <a:pt x="11089" y="0"/>
                    </a:cubicBezTo>
                    <a:cubicBezTo>
                      <a:pt x="17214" y="0"/>
                      <a:pt x="22178" y="-4964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A9BAEBF7-665E-4123-B272-C20FB829B413}"/>
                  </a:ext>
                </a:extLst>
              </p:cNvPr>
              <p:cNvSpPr/>
              <p:nvPr/>
            </p:nvSpPr>
            <p:spPr>
              <a:xfrm>
                <a:off x="5187172" y="1985149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78"/>
                      <a:pt x="11089" y="-22178"/>
                    </a:cubicBezTo>
                    <a:cubicBezTo>
                      <a:pt x="4964" y="-22178"/>
                      <a:pt x="0" y="-17214"/>
                      <a:pt x="0" y="-11089"/>
                    </a:cubicBezTo>
                    <a:cubicBezTo>
                      <a:pt x="0" y="-4964"/>
                      <a:pt x="4964" y="0"/>
                      <a:pt x="11089" y="0"/>
                    </a:cubicBezTo>
                    <a:cubicBezTo>
                      <a:pt x="17214" y="0"/>
                      <a:pt x="22178" y="-4964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EEED8CBA-83B1-4684-9165-EEDE95AD96BD}"/>
                  </a:ext>
                </a:extLst>
              </p:cNvPr>
              <p:cNvSpPr/>
              <p:nvPr/>
            </p:nvSpPr>
            <p:spPr>
              <a:xfrm>
                <a:off x="5187172" y="1985149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78"/>
                      <a:pt x="11089" y="-22178"/>
                    </a:cubicBezTo>
                    <a:cubicBezTo>
                      <a:pt x="4964" y="-22178"/>
                      <a:pt x="0" y="-17214"/>
                      <a:pt x="0" y="-11089"/>
                    </a:cubicBezTo>
                    <a:cubicBezTo>
                      <a:pt x="0" y="-4964"/>
                      <a:pt x="4964" y="0"/>
                      <a:pt x="11089" y="0"/>
                    </a:cubicBezTo>
                    <a:cubicBezTo>
                      <a:pt x="17214" y="0"/>
                      <a:pt x="22178" y="-4964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7D7F5B38-F33B-464B-88B6-CA61D8824F8C}"/>
                  </a:ext>
                </a:extLst>
              </p:cNvPr>
              <p:cNvSpPr/>
              <p:nvPr/>
            </p:nvSpPr>
            <p:spPr>
              <a:xfrm>
                <a:off x="5187172" y="1985149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78"/>
                      <a:pt x="11089" y="-22178"/>
                    </a:cubicBezTo>
                    <a:cubicBezTo>
                      <a:pt x="4964" y="-22178"/>
                      <a:pt x="0" y="-17214"/>
                      <a:pt x="0" y="-11089"/>
                    </a:cubicBezTo>
                    <a:cubicBezTo>
                      <a:pt x="0" y="-4964"/>
                      <a:pt x="4964" y="0"/>
                      <a:pt x="11089" y="0"/>
                    </a:cubicBezTo>
                    <a:cubicBezTo>
                      <a:pt x="17214" y="0"/>
                      <a:pt x="22178" y="-4964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F6859624-DB79-49F6-9A26-BB82A6205C3C}"/>
                  </a:ext>
                </a:extLst>
              </p:cNvPr>
              <p:cNvSpPr/>
              <p:nvPr/>
            </p:nvSpPr>
            <p:spPr>
              <a:xfrm>
                <a:off x="5187172" y="1985149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78"/>
                      <a:pt x="11089" y="-22178"/>
                    </a:cubicBezTo>
                    <a:cubicBezTo>
                      <a:pt x="4964" y="-22178"/>
                      <a:pt x="0" y="-17214"/>
                      <a:pt x="0" y="-11089"/>
                    </a:cubicBezTo>
                    <a:cubicBezTo>
                      <a:pt x="0" y="-4964"/>
                      <a:pt x="4964" y="0"/>
                      <a:pt x="11089" y="0"/>
                    </a:cubicBezTo>
                    <a:cubicBezTo>
                      <a:pt x="17214" y="0"/>
                      <a:pt x="22178" y="-4964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5" name="Forma Livre: Forma 54">
                <a:extLst>
                  <a:ext uri="{FF2B5EF4-FFF2-40B4-BE49-F238E27FC236}">
                    <a16:creationId xmlns:a16="http://schemas.microsoft.com/office/drawing/2014/main" id="{634E2D2C-9321-4E2F-8A11-7AEAA5A8A0AB}"/>
                  </a:ext>
                </a:extLst>
              </p:cNvPr>
              <p:cNvSpPr/>
              <p:nvPr/>
            </p:nvSpPr>
            <p:spPr>
              <a:xfrm>
                <a:off x="5187172" y="1985149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78"/>
                      <a:pt x="11089" y="-22178"/>
                    </a:cubicBezTo>
                    <a:cubicBezTo>
                      <a:pt x="4964" y="-22178"/>
                      <a:pt x="0" y="-17214"/>
                      <a:pt x="0" y="-11089"/>
                    </a:cubicBezTo>
                    <a:cubicBezTo>
                      <a:pt x="0" y="-4964"/>
                      <a:pt x="4964" y="0"/>
                      <a:pt x="11089" y="0"/>
                    </a:cubicBezTo>
                    <a:cubicBezTo>
                      <a:pt x="17214" y="0"/>
                      <a:pt x="22178" y="-4964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" name="Forma Livre: Forma 55">
                <a:extLst>
                  <a:ext uri="{FF2B5EF4-FFF2-40B4-BE49-F238E27FC236}">
                    <a16:creationId xmlns:a16="http://schemas.microsoft.com/office/drawing/2014/main" id="{1C5DC4D9-295C-4FAD-BD66-BCFA6252C69F}"/>
                  </a:ext>
                </a:extLst>
              </p:cNvPr>
              <p:cNvSpPr/>
              <p:nvPr/>
            </p:nvSpPr>
            <p:spPr>
              <a:xfrm>
                <a:off x="5392245" y="2494382"/>
                <a:ext cx="22178" cy="0"/>
              </a:xfrm>
              <a:custGeom>
                <a:avLst/>
                <a:gdLst>
                  <a:gd name="connsiteX0" fmla="*/ 22179 w 22178"/>
                  <a:gd name="connsiteY0" fmla="*/ -11089 h 0"/>
                  <a:gd name="connsiteX1" fmla="*/ 22179 w 22178"/>
                  <a:gd name="connsiteY1" fmla="*/ -11089 h 0"/>
                  <a:gd name="connsiteX2" fmla="*/ 11089 w 22178"/>
                  <a:gd name="connsiteY2" fmla="*/ -22179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9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9" y="-11089"/>
                    </a:moveTo>
                    <a:lnTo>
                      <a:pt x="22179" y="-11089"/>
                    </a:lnTo>
                    <a:cubicBezTo>
                      <a:pt x="22179" y="-17214"/>
                      <a:pt x="17214" y="-22179"/>
                      <a:pt x="11089" y="-22179"/>
                    </a:cubicBezTo>
                    <a:cubicBezTo>
                      <a:pt x="4968" y="-22179"/>
                      <a:pt x="0" y="-17214"/>
                      <a:pt x="0" y="-11089"/>
                    </a:cubicBezTo>
                    <a:cubicBezTo>
                      <a:pt x="0" y="-4964"/>
                      <a:pt x="4968" y="0"/>
                      <a:pt x="11089" y="0"/>
                    </a:cubicBezTo>
                    <a:cubicBezTo>
                      <a:pt x="17214" y="0"/>
                      <a:pt x="22179" y="-4964"/>
                      <a:pt x="22179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7" name="Forma Livre: Forma 56">
                <a:extLst>
                  <a:ext uri="{FF2B5EF4-FFF2-40B4-BE49-F238E27FC236}">
                    <a16:creationId xmlns:a16="http://schemas.microsoft.com/office/drawing/2014/main" id="{E2520727-15BF-4DD8-B340-C4B0628546DD}"/>
                  </a:ext>
                </a:extLst>
              </p:cNvPr>
              <p:cNvSpPr/>
              <p:nvPr/>
            </p:nvSpPr>
            <p:spPr>
              <a:xfrm>
                <a:off x="5392245" y="2494382"/>
                <a:ext cx="22178" cy="0"/>
              </a:xfrm>
              <a:custGeom>
                <a:avLst/>
                <a:gdLst>
                  <a:gd name="connsiteX0" fmla="*/ 22179 w 22178"/>
                  <a:gd name="connsiteY0" fmla="*/ -11089 h 0"/>
                  <a:gd name="connsiteX1" fmla="*/ 22179 w 22178"/>
                  <a:gd name="connsiteY1" fmla="*/ -11089 h 0"/>
                  <a:gd name="connsiteX2" fmla="*/ 11089 w 22178"/>
                  <a:gd name="connsiteY2" fmla="*/ -22179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9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9" y="-11089"/>
                    </a:moveTo>
                    <a:lnTo>
                      <a:pt x="22179" y="-11089"/>
                    </a:lnTo>
                    <a:cubicBezTo>
                      <a:pt x="22179" y="-17214"/>
                      <a:pt x="17214" y="-22179"/>
                      <a:pt x="11089" y="-22179"/>
                    </a:cubicBezTo>
                    <a:cubicBezTo>
                      <a:pt x="4968" y="-22179"/>
                      <a:pt x="0" y="-17214"/>
                      <a:pt x="0" y="-11089"/>
                    </a:cubicBezTo>
                    <a:cubicBezTo>
                      <a:pt x="0" y="-4964"/>
                      <a:pt x="4968" y="0"/>
                      <a:pt x="11089" y="0"/>
                    </a:cubicBezTo>
                    <a:cubicBezTo>
                      <a:pt x="17214" y="0"/>
                      <a:pt x="22179" y="-4964"/>
                      <a:pt x="22179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253E6C12-B2EE-41DD-8B29-856DCF184AEB}"/>
                  </a:ext>
                </a:extLst>
              </p:cNvPr>
              <p:cNvSpPr/>
              <p:nvPr/>
            </p:nvSpPr>
            <p:spPr>
              <a:xfrm>
                <a:off x="5392245" y="2494382"/>
                <a:ext cx="22178" cy="0"/>
              </a:xfrm>
              <a:custGeom>
                <a:avLst/>
                <a:gdLst>
                  <a:gd name="connsiteX0" fmla="*/ 22179 w 22178"/>
                  <a:gd name="connsiteY0" fmla="*/ -11089 h 0"/>
                  <a:gd name="connsiteX1" fmla="*/ 22179 w 22178"/>
                  <a:gd name="connsiteY1" fmla="*/ -11089 h 0"/>
                  <a:gd name="connsiteX2" fmla="*/ 11089 w 22178"/>
                  <a:gd name="connsiteY2" fmla="*/ -22179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9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9" y="-11089"/>
                    </a:moveTo>
                    <a:lnTo>
                      <a:pt x="22179" y="-11089"/>
                    </a:lnTo>
                    <a:cubicBezTo>
                      <a:pt x="22179" y="-17214"/>
                      <a:pt x="17214" y="-22179"/>
                      <a:pt x="11089" y="-22179"/>
                    </a:cubicBezTo>
                    <a:cubicBezTo>
                      <a:pt x="4968" y="-22179"/>
                      <a:pt x="0" y="-17214"/>
                      <a:pt x="0" y="-11089"/>
                    </a:cubicBezTo>
                    <a:cubicBezTo>
                      <a:pt x="0" y="-4964"/>
                      <a:pt x="4968" y="0"/>
                      <a:pt x="11089" y="0"/>
                    </a:cubicBezTo>
                    <a:cubicBezTo>
                      <a:pt x="17214" y="0"/>
                      <a:pt x="22179" y="-4964"/>
                      <a:pt x="22179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F463E198-4F40-4600-9E4D-48E7FB4E0574}"/>
                  </a:ext>
                </a:extLst>
              </p:cNvPr>
              <p:cNvSpPr/>
              <p:nvPr/>
            </p:nvSpPr>
            <p:spPr>
              <a:xfrm>
                <a:off x="5392245" y="2494382"/>
                <a:ext cx="22178" cy="0"/>
              </a:xfrm>
              <a:custGeom>
                <a:avLst/>
                <a:gdLst>
                  <a:gd name="connsiteX0" fmla="*/ 22179 w 22178"/>
                  <a:gd name="connsiteY0" fmla="*/ -11089 h 0"/>
                  <a:gd name="connsiteX1" fmla="*/ 22179 w 22178"/>
                  <a:gd name="connsiteY1" fmla="*/ -11089 h 0"/>
                  <a:gd name="connsiteX2" fmla="*/ 11089 w 22178"/>
                  <a:gd name="connsiteY2" fmla="*/ -22179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9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9" y="-11089"/>
                    </a:moveTo>
                    <a:lnTo>
                      <a:pt x="22179" y="-11089"/>
                    </a:lnTo>
                    <a:cubicBezTo>
                      <a:pt x="22179" y="-17214"/>
                      <a:pt x="17214" y="-22179"/>
                      <a:pt x="11089" y="-22179"/>
                    </a:cubicBezTo>
                    <a:cubicBezTo>
                      <a:pt x="4968" y="-22179"/>
                      <a:pt x="0" y="-17214"/>
                      <a:pt x="0" y="-11089"/>
                    </a:cubicBezTo>
                    <a:cubicBezTo>
                      <a:pt x="0" y="-4964"/>
                      <a:pt x="4968" y="0"/>
                      <a:pt x="11089" y="0"/>
                    </a:cubicBezTo>
                    <a:cubicBezTo>
                      <a:pt x="17214" y="0"/>
                      <a:pt x="22179" y="-4964"/>
                      <a:pt x="22179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9B1AA51E-884D-41FF-8807-767D008B48BF}"/>
                  </a:ext>
                </a:extLst>
              </p:cNvPr>
              <p:cNvSpPr/>
              <p:nvPr/>
            </p:nvSpPr>
            <p:spPr>
              <a:xfrm>
                <a:off x="5392245" y="2494382"/>
                <a:ext cx="22178" cy="0"/>
              </a:xfrm>
              <a:custGeom>
                <a:avLst/>
                <a:gdLst>
                  <a:gd name="connsiteX0" fmla="*/ 22179 w 22178"/>
                  <a:gd name="connsiteY0" fmla="*/ -11089 h 0"/>
                  <a:gd name="connsiteX1" fmla="*/ 22179 w 22178"/>
                  <a:gd name="connsiteY1" fmla="*/ -11089 h 0"/>
                  <a:gd name="connsiteX2" fmla="*/ 11089 w 22178"/>
                  <a:gd name="connsiteY2" fmla="*/ -22179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9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9" y="-11089"/>
                    </a:moveTo>
                    <a:lnTo>
                      <a:pt x="22179" y="-11089"/>
                    </a:lnTo>
                    <a:cubicBezTo>
                      <a:pt x="22179" y="-17214"/>
                      <a:pt x="17214" y="-22179"/>
                      <a:pt x="11089" y="-22179"/>
                    </a:cubicBezTo>
                    <a:cubicBezTo>
                      <a:pt x="4968" y="-22179"/>
                      <a:pt x="0" y="-17214"/>
                      <a:pt x="0" y="-11089"/>
                    </a:cubicBezTo>
                    <a:cubicBezTo>
                      <a:pt x="0" y="-4964"/>
                      <a:pt x="4968" y="0"/>
                      <a:pt x="11089" y="0"/>
                    </a:cubicBezTo>
                    <a:cubicBezTo>
                      <a:pt x="17214" y="0"/>
                      <a:pt x="22179" y="-4964"/>
                      <a:pt x="22179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58231C93-E18F-45A4-BCCA-4F2D42488051}"/>
                  </a:ext>
                </a:extLst>
              </p:cNvPr>
              <p:cNvSpPr/>
              <p:nvPr/>
            </p:nvSpPr>
            <p:spPr>
              <a:xfrm>
                <a:off x="5392245" y="2494382"/>
                <a:ext cx="22178" cy="0"/>
              </a:xfrm>
              <a:custGeom>
                <a:avLst/>
                <a:gdLst>
                  <a:gd name="connsiteX0" fmla="*/ 22179 w 22178"/>
                  <a:gd name="connsiteY0" fmla="*/ -11089 h 0"/>
                  <a:gd name="connsiteX1" fmla="*/ 22179 w 22178"/>
                  <a:gd name="connsiteY1" fmla="*/ -11089 h 0"/>
                  <a:gd name="connsiteX2" fmla="*/ 11089 w 22178"/>
                  <a:gd name="connsiteY2" fmla="*/ -22179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9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9" y="-11089"/>
                    </a:moveTo>
                    <a:lnTo>
                      <a:pt x="22179" y="-11089"/>
                    </a:lnTo>
                    <a:cubicBezTo>
                      <a:pt x="22179" y="-17214"/>
                      <a:pt x="17214" y="-22179"/>
                      <a:pt x="11089" y="-22179"/>
                    </a:cubicBezTo>
                    <a:cubicBezTo>
                      <a:pt x="4968" y="-22179"/>
                      <a:pt x="0" y="-17214"/>
                      <a:pt x="0" y="-11089"/>
                    </a:cubicBezTo>
                    <a:cubicBezTo>
                      <a:pt x="0" y="-4964"/>
                      <a:pt x="4968" y="0"/>
                      <a:pt x="11089" y="0"/>
                    </a:cubicBezTo>
                    <a:cubicBezTo>
                      <a:pt x="17214" y="0"/>
                      <a:pt x="22179" y="-4964"/>
                      <a:pt x="22179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13EA1FF6-05E7-49DA-92B5-2F03E691087B}"/>
                  </a:ext>
                </a:extLst>
              </p:cNvPr>
              <p:cNvSpPr/>
              <p:nvPr/>
            </p:nvSpPr>
            <p:spPr>
              <a:xfrm>
                <a:off x="5336725" y="1598427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82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0" y="-22182"/>
                      <a:pt x="11089" y="-22182"/>
                    </a:cubicBezTo>
                    <a:cubicBezTo>
                      <a:pt x="4964" y="-22182"/>
                      <a:pt x="0" y="-17214"/>
                      <a:pt x="0" y="-11089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0" y="0"/>
                      <a:pt x="22178" y="-4968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07EFF303-A9DB-4604-94E8-ECAF054E1C1A}"/>
                  </a:ext>
                </a:extLst>
              </p:cNvPr>
              <p:cNvSpPr/>
              <p:nvPr/>
            </p:nvSpPr>
            <p:spPr>
              <a:xfrm>
                <a:off x="5336725" y="1598427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82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0" y="-22182"/>
                      <a:pt x="11089" y="-22182"/>
                    </a:cubicBezTo>
                    <a:cubicBezTo>
                      <a:pt x="4964" y="-22182"/>
                      <a:pt x="0" y="-17214"/>
                      <a:pt x="0" y="-11089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0" y="0"/>
                      <a:pt x="22178" y="-4968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38293924-E22D-4C15-93CE-1354643614F5}"/>
                  </a:ext>
                </a:extLst>
              </p:cNvPr>
              <p:cNvSpPr/>
              <p:nvPr/>
            </p:nvSpPr>
            <p:spPr>
              <a:xfrm>
                <a:off x="5320243" y="2483292"/>
                <a:ext cx="1284829" cy="0"/>
              </a:xfrm>
              <a:custGeom>
                <a:avLst/>
                <a:gdLst>
                  <a:gd name="connsiteX0" fmla="*/ 1284830 w 1284829"/>
                  <a:gd name="connsiteY0" fmla="*/ -266360 h 0"/>
                  <a:gd name="connsiteX1" fmla="*/ 1172162 w 1284829"/>
                  <a:gd name="connsiteY1" fmla="*/ -3349 h 0"/>
                  <a:gd name="connsiteX2" fmla="*/ 83091 w 1284829"/>
                  <a:gd name="connsiteY2" fmla="*/ 0 h 0"/>
                  <a:gd name="connsiteX3" fmla="*/ 0 w 1284829"/>
                  <a:gd name="connsiteY3" fmla="*/ -262408 h 0"/>
                  <a:gd name="connsiteX4" fmla="*/ 112660 w 1284829"/>
                  <a:gd name="connsiteY4" fmla="*/ -525415 h 0"/>
                  <a:gd name="connsiteX5" fmla="*/ 1201735 w 1284829"/>
                  <a:gd name="connsiteY5" fmla="*/ -528764 h 0"/>
                  <a:gd name="connsiteX6" fmla="*/ 1284830 w 1284829"/>
                  <a:gd name="connsiteY6" fmla="*/ -26636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4829">
                    <a:moveTo>
                      <a:pt x="1284830" y="-266360"/>
                    </a:moveTo>
                    <a:lnTo>
                      <a:pt x="1172162" y="-3349"/>
                    </a:lnTo>
                    <a:lnTo>
                      <a:pt x="83091" y="0"/>
                    </a:lnTo>
                    <a:lnTo>
                      <a:pt x="0" y="-262408"/>
                    </a:lnTo>
                    <a:lnTo>
                      <a:pt x="112660" y="-525415"/>
                    </a:lnTo>
                    <a:lnTo>
                      <a:pt x="1201735" y="-528764"/>
                    </a:lnTo>
                    <a:lnTo>
                      <a:pt x="1284830" y="-266360"/>
                    </a:lnTo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id="{B76F88DD-0E61-44CD-AF74-6AEFBDBE386C}"/>
                  </a:ext>
                </a:extLst>
              </p:cNvPr>
              <p:cNvSpPr/>
              <p:nvPr/>
            </p:nvSpPr>
            <p:spPr>
              <a:xfrm>
                <a:off x="5951566" y="2230000"/>
                <a:ext cx="22178" cy="0"/>
              </a:xfrm>
              <a:custGeom>
                <a:avLst/>
                <a:gdLst>
                  <a:gd name="connsiteX0" fmla="*/ 0 w 22178"/>
                  <a:gd name="connsiteY0" fmla="*/ -11089 h 0"/>
                  <a:gd name="connsiteX1" fmla="*/ 11089 w 22178"/>
                  <a:gd name="connsiteY1" fmla="*/ -22182 h 0"/>
                  <a:gd name="connsiteX2" fmla="*/ 22178 w 22178"/>
                  <a:gd name="connsiteY2" fmla="*/ -11089 h 0"/>
                  <a:gd name="connsiteX3" fmla="*/ 11089 w 22178"/>
                  <a:gd name="connsiteY3" fmla="*/ 0 h 0"/>
                  <a:gd name="connsiteX4" fmla="*/ 0 w 22178"/>
                  <a:gd name="connsiteY4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78">
                    <a:moveTo>
                      <a:pt x="0" y="-11089"/>
                    </a:moveTo>
                    <a:lnTo>
                      <a:pt x="11089" y="-22182"/>
                    </a:lnTo>
                    <a:lnTo>
                      <a:pt x="22178" y="-11089"/>
                    </a:lnTo>
                    <a:lnTo>
                      <a:pt x="11089" y="0"/>
                    </a:lnTo>
                    <a:lnTo>
                      <a:pt x="0" y="-11089"/>
                    </a:ln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" name="Forma Livre: Forma 65">
                <a:extLst>
                  <a:ext uri="{FF2B5EF4-FFF2-40B4-BE49-F238E27FC236}">
                    <a16:creationId xmlns:a16="http://schemas.microsoft.com/office/drawing/2014/main" id="{7D7028CA-E269-4A9C-A380-0221A5338D89}"/>
                  </a:ext>
                </a:extLst>
              </p:cNvPr>
              <p:cNvSpPr/>
              <p:nvPr/>
            </p:nvSpPr>
            <p:spPr>
              <a:xfrm>
                <a:off x="6510888" y="1965618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82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82"/>
                      <a:pt x="11089" y="-22182"/>
                    </a:cubicBezTo>
                    <a:cubicBezTo>
                      <a:pt x="4964" y="-22182"/>
                      <a:pt x="0" y="-17214"/>
                      <a:pt x="0" y="-11089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4" y="0"/>
                      <a:pt x="22178" y="-4968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" name="Forma Livre: Forma 66">
                <a:extLst>
                  <a:ext uri="{FF2B5EF4-FFF2-40B4-BE49-F238E27FC236}">
                    <a16:creationId xmlns:a16="http://schemas.microsoft.com/office/drawing/2014/main" id="{61FE9181-F52C-41C9-B99D-D2C0BDB51510}"/>
                  </a:ext>
                </a:extLst>
              </p:cNvPr>
              <p:cNvSpPr/>
              <p:nvPr/>
            </p:nvSpPr>
            <p:spPr>
              <a:xfrm>
                <a:off x="6510888" y="1965618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82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82"/>
                      <a:pt x="11089" y="-22182"/>
                    </a:cubicBezTo>
                    <a:cubicBezTo>
                      <a:pt x="4964" y="-22182"/>
                      <a:pt x="0" y="-17214"/>
                      <a:pt x="0" y="-11089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4" y="0"/>
                      <a:pt x="22178" y="-4968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" name="Forma Livre: Forma 67">
                <a:extLst>
                  <a:ext uri="{FF2B5EF4-FFF2-40B4-BE49-F238E27FC236}">
                    <a16:creationId xmlns:a16="http://schemas.microsoft.com/office/drawing/2014/main" id="{E42D065A-B8E6-435B-81D9-3A1C1C11207F}"/>
                  </a:ext>
                </a:extLst>
              </p:cNvPr>
              <p:cNvSpPr/>
              <p:nvPr/>
            </p:nvSpPr>
            <p:spPr>
              <a:xfrm>
                <a:off x="6510888" y="1965618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82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82"/>
                      <a:pt x="11089" y="-22182"/>
                    </a:cubicBezTo>
                    <a:cubicBezTo>
                      <a:pt x="4964" y="-22182"/>
                      <a:pt x="0" y="-17214"/>
                      <a:pt x="0" y="-11089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4" y="0"/>
                      <a:pt x="22178" y="-4968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9" name="Forma Livre: Forma 68">
                <a:extLst>
                  <a:ext uri="{FF2B5EF4-FFF2-40B4-BE49-F238E27FC236}">
                    <a16:creationId xmlns:a16="http://schemas.microsoft.com/office/drawing/2014/main" id="{42EE6290-E0C2-4963-9902-9A63EB9706F2}"/>
                  </a:ext>
                </a:extLst>
              </p:cNvPr>
              <p:cNvSpPr/>
              <p:nvPr/>
            </p:nvSpPr>
            <p:spPr>
              <a:xfrm>
                <a:off x="6510888" y="1965618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82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82"/>
                      <a:pt x="11089" y="-22182"/>
                    </a:cubicBezTo>
                    <a:cubicBezTo>
                      <a:pt x="4964" y="-22182"/>
                      <a:pt x="0" y="-17214"/>
                      <a:pt x="0" y="-11089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4" y="0"/>
                      <a:pt x="22178" y="-4968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" name="Forma Livre: Forma 69">
                <a:extLst>
                  <a:ext uri="{FF2B5EF4-FFF2-40B4-BE49-F238E27FC236}">
                    <a16:creationId xmlns:a16="http://schemas.microsoft.com/office/drawing/2014/main" id="{EC9360D8-6B4A-4CAE-8F0C-7E08C8E5D572}"/>
                  </a:ext>
                </a:extLst>
              </p:cNvPr>
              <p:cNvSpPr/>
              <p:nvPr/>
            </p:nvSpPr>
            <p:spPr>
              <a:xfrm>
                <a:off x="6510888" y="1965618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82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82"/>
                      <a:pt x="11089" y="-22182"/>
                    </a:cubicBezTo>
                    <a:cubicBezTo>
                      <a:pt x="4964" y="-22182"/>
                      <a:pt x="0" y="-17214"/>
                      <a:pt x="0" y="-11089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4" y="0"/>
                      <a:pt x="22178" y="-4968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id="{CA0722CD-8F79-4D1F-ABA7-BDB49531CE88}"/>
                  </a:ext>
                </a:extLst>
              </p:cNvPr>
              <p:cNvSpPr/>
              <p:nvPr/>
            </p:nvSpPr>
            <p:spPr>
              <a:xfrm>
                <a:off x="6510888" y="1965618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82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82"/>
                      <a:pt x="11089" y="-22182"/>
                    </a:cubicBezTo>
                    <a:cubicBezTo>
                      <a:pt x="4964" y="-22182"/>
                      <a:pt x="0" y="-17214"/>
                      <a:pt x="0" y="-11089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4" y="0"/>
                      <a:pt x="22178" y="-4968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" name="Forma Livre: Forma 71">
                <a:extLst>
                  <a:ext uri="{FF2B5EF4-FFF2-40B4-BE49-F238E27FC236}">
                    <a16:creationId xmlns:a16="http://schemas.microsoft.com/office/drawing/2014/main" id="{45363A1C-CAF2-438B-B190-FD810F7BB0A0}"/>
                  </a:ext>
                </a:extLst>
              </p:cNvPr>
              <p:cNvSpPr/>
              <p:nvPr/>
            </p:nvSpPr>
            <p:spPr>
              <a:xfrm>
                <a:off x="5310925" y="1957877"/>
                <a:ext cx="1284830" cy="0"/>
              </a:xfrm>
              <a:custGeom>
                <a:avLst/>
                <a:gdLst>
                  <a:gd name="connsiteX0" fmla="*/ 1284830 w 1284830"/>
                  <a:gd name="connsiteY0" fmla="*/ -250781 h 0"/>
                  <a:gd name="connsiteX1" fmla="*/ 1211052 w 1284830"/>
                  <a:gd name="connsiteY1" fmla="*/ -3349 h 0"/>
                  <a:gd name="connsiteX2" fmla="*/ 121978 w 1284830"/>
                  <a:gd name="connsiteY2" fmla="*/ 0 h 0"/>
                  <a:gd name="connsiteX3" fmla="*/ 0 w 1284830"/>
                  <a:gd name="connsiteY3" fmla="*/ -246825 h 0"/>
                  <a:gd name="connsiteX4" fmla="*/ 73778 w 1284830"/>
                  <a:gd name="connsiteY4" fmla="*/ -494254 h 0"/>
                  <a:gd name="connsiteX5" fmla="*/ 1162848 w 1284830"/>
                  <a:gd name="connsiteY5" fmla="*/ -497607 h 0"/>
                  <a:gd name="connsiteX6" fmla="*/ 1284830 w 1284830"/>
                  <a:gd name="connsiteY6" fmla="*/ -250781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4830">
                    <a:moveTo>
                      <a:pt x="1284830" y="-250781"/>
                    </a:moveTo>
                    <a:lnTo>
                      <a:pt x="1211052" y="-3349"/>
                    </a:lnTo>
                    <a:lnTo>
                      <a:pt x="121978" y="0"/>
                    </a:lnTo>
                    <a:lnTo>
                      <a:pt x="0" y="-246825"/>
                    </a:lnTo>
                    <a:lnTo>
                      <a:pt x="73778" y="-494254"/>
                    </a:lnTo>
                    <a:lnTo>
                      <a:pt x="1162848" y="-497607"/>
                    </a:lnTo>
                    <a:lnTo>
                      <a:pt x="1284830" y="-250781"/>
                    </a:lnTo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" name="Forma Livre: Forma 72">
                <a:extLst>
                  <a:ext uri="{FF2B5EF4-FFF2-40B4-BE49-F238E27FC236}">
                    <a16:creationId xmlns:a16="http://schemas.microsoft.com/office/drawing/2014/main" id="{D1B26B00-F63E-4778-9F06-BA72C37DE503}"/>
                  </a:ext>
                </a:extLst>
              </p:cNvPr>
              <p:cNvSpPr/>
              <p:nvPr/>
            </p:nvSpPr>
            <p:spPr>
              <a:xfrm>
                <a:off x="5942249" y="1720163"/>
                <a:ext cx="22178" cy="0"/>
              </a:xfrm>
              <a:custGeom>
                <a:avLst/>
                <a:gdLst>
                  <a:gd name="connsiteX0" fmla="*/ 0 w 22178"/>
                  <a:gd name="connsiteY0" fmla="*/ -11089 h 0"/>
                  <a:gd name="connsiteX1" fmla="*/ 11089 w 22178"/>
                  <a:gd name="connsiteY1" fmla="*/ -22178 h 0"/>
                  <a:gd name="connsiteX2" fmla="*/ 22178 w 22178"/>
                  <a:gd name="connsiteY2" fmla="*/ -11089 h 0"/>
                  <a:gd name="connsiteX3" fmla="*/ 11089 w 22178"/>
                  <a:gd name="connsiteY3" fmla="*/ 0 h 0"/>
                  <a:gd name="connsiteX4" fmla="*/ 0 w 22178"/>
                  <a:gd name="connsiteY4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78">
                    <a:moveTo>
                      <a:pt x="0" y="-11089"/>
                    </a:moveTo>
                    <a:lnTo>
                      <a:pt x="11089" y="-22178"/>
                    </a:lnTo>
                    <a:lnTo>
                      <a:pt x="22178" y="-11089"/>
                    </a:lnTo>
                    <a:lnTo>
                      <a:pt x="11089" y="0"/>
                    </a:lnTo>
                    <a:lnTo>
                      <a:pt x="0" y="-11089"/>
                    </a:ln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" name="Forma Livre: Forma 73">
                <a:extLst>
                  <a:ext uri="{FF2B5EF4-FFF2-40B4-BE49-F238E27FC236}">
                    <a16:creationId xmlns:a16="http://schemas.microsoft.com/office/drawing/2014/main" id="{3CA795F0-97FC-47BE-9279-AE37133FEBB9}"/>
                  </a:ext>
                </a:extLst>
              </p:cNvPr>
              <p:cNvSpPr/>
              <p:nvPr/>
            </p:nvSpPr>
            <p:spPr>
              <a:xfrm>
                <a:off x="5373610" y="1474712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93 w 22182"/>
                  <a:gd name="connsiteY2" fmla="*/ -22178 h 0"/>
                  <a:gd name="connsiteX3" fmla="*/ 0 w 22182"/>
                  <a:gd name="connsiteY3" fmla="*/ -11089 h 0"/>
                  <a:gd name="connsiteX4" fmla="*/ 11093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93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93" y="0"/>
                    </a:cubicBezTo>
                    <a:cubicBezTo>
                      <a:pt x="17214" y="0"/>
                      <a:pt x="22182" y="-4968"/>
                      <a:pt x="22182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" name="Forma Livre: Forma 74">
                <a:extLst>
                  <a:ext uri="{FF2B5EF4-FFF2-40B4-BE49-F238E27FC236}">
                    <a16:creationId xmlns:a16="http://schemas.microsoft.com/office/drawing/2014/main" id="{FEC2E719-B7A3-4C11-98B3-076883538335}"/>
                  </a:ext>
                </a:extLst>
              </p:cNvPr>
              <p:cNvSpPr/>
              <p:nvPr/>
            </p:nvSpPr>
            <p:spPr>
              <a:xfrm>
                <a:off x="5373610" y="1474712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93 w 22182"/>
                  <a:gd name="connsiteY2" fmla="*/ -22178 h 0"/>
                  <a:gd name="connsiteX3" fmla="*/ 0 w 22182"/>
                  <a:gd name="connsiteY3" fmla="*/ -11089 h 0"/>
                  <a:gd name="connsiteX4" fmla="*/ 11093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93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93" y="0"/>
                    </a:cubicBezTo>
                    <a:cubicBezTo>
                      <a:pt x="17214" y="0"/>
                      <a:pt x="22182" y="-4968"/>
                      <a:pt x="22182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" name="Forma Livre: Forma 75">
                <a:extLst>
                  <a:ext uri="{FF2B5EF4-FFF2-40B4-BE49-F238E27FC236}">
                    <a16:creationId xmlns:a16="http://schemas.microsoft.com/office/drawing/2014/main" id="{2638BF75-49BD-453D-8E18-C6F83BA27DA6}"/>
                  </a:ext>
                </a:extLst>
              </p:cNvPr>
              <p:cNvSpPr/>
              <p:nvPr/>
            </p:nvSpPr>
            <p:spPr>
              <a:xfrm>
                <a:off x="5373610" y="1474712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93 w 22182"/>
                  <a:gd name="connsiteY2" fmla="*/ -22178 h 0"/>
                  <a:gd name="connsiteX3" fmla="*/ 0 w 22182"/>
                  <a:gd name="connsiteY3" fmla="*/ -11089 h 0"/>
                  <a:gd name="connsiteX4" fmla="*/ 11093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93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93" y="0"/>
                    </a:cubicBezTo>
                    <a:cubicBezTo>
                      <a:pt x="17214" y="0"/>
                      <a:pt x="22182" y="-4968"/>
                      <a:pt x="22182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" name="Forma Livre: Forma 76">
                <a:extLst>
                  <a:ext uri="{FF2B5EF4-FFF2-40B4-BE49-F238E27FC236}">
                    <a16:creationId xmlns:a16="http://schemas.microsoft.com/office/drawing/2014/main" id="{832FC616-F6E6-440D-A4DC-0F6DD835D880}"/>
                  </a:ext>
                </a:extLst>
              </p:cNvPr>
              <p:cNvSpPr/>
              <p:nvPr/>
            </p:nvSpPr>
            <p:spPr>
              <a:xfrm>
                <a:off x="5373610" y="1474712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93 w 22182"/>
                  <a:gd name="connsiteY2" fmla="*/ -22178 h 0"/>
                  <a:gd name="connsiteX3" fmla="*/ 0 w 22182"/>
                  <a:gd name="connsiteY3" fmla="*/ -11089 h 0"/>
                  <a:gd name="connsiteX4" fmla="*/ 11093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93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93" y="0"/>
                    </a:cubicBezTo>
                    <a:cubicBezTo>
                      <a:pt x="17214" y="0"/>
                      <a:pt x="22182" y="-4968"/>
                      <a:pt x="22182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id="{7E75F1C9-560F-46FA-B8A1-4CEF3AEBDD7B}"/>
                  </a:ext>
                </a:extLst>
              </p:cNvPr>
              <p:cNvSpPr/>
              <p:nvPr/>
            </p:nvSpPr>
            <p:spPr>
              <a:xfrm>
                <a:off x="5373610" y="1474712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93 w 22182"/>
                  <a:gd name="connsiteY2" fmla="*/ -22178 h 0"/>
                  <a:gd name="connsiteX3" fmla="*/ 0 w 22182"/>
                  <a:gd name="connsiteY3" fmla="*/ -11089 h 0"/>
                  <a:gd name="connsiteX4" fmla="*/ 11093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93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93" y="0"/>
                    </a:cubicBezTo>
                    <a:cubicBezTo>
                      <a:pt x="17214" y="0"/>
                      <a:pt x="22182" y="-4968"/>
                      <a:pt x="22182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" name="Forma Livre: Forma 78">
                <a:extLst>
                  <a:ext uri="{FF2B5EF4-FFF2-40B4-BE49-F238E27FC236}">
                    <a16:creationId xmlns:a16="http://schemas.microsoft.com/office/drawing/2014/main" id="{2EBBCB5A-A76A-4970-A2A0-D84BCAD4F495}"/>
                  </a:ext>
                </a:extLst>
              </p:cNvPr>
              <p:cNvSpPr/>
              <p:nvPr/>
            </p:nvSpPr>
            <p:spPr>
              <a:xfrm>
                <a:off x="5373610" y="1474712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93 w 22182"/>
                  <a:gd name="connsiteY2" fmla="*/ -22178 h 0"/>
                  <a:gd name="connsiteX3" fmla="*/ 0 w 22182"/>
                  <a:gd name="connsiteY3" fmla="*/ -11089 h 0"/>
                  <a:gd name="connsiteX4" fmla="*/ 11093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93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93" y="0"/>
                    </a:cubicBezTo>
                    <a:cubicBezTo>
                      <a:pt x="17214" y="0"/>
                      <a:pt x="22182" y="-4968"/>
                      <a:pt x="22182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" name="Forma Livre: Forma 79">
                <a:extLst>
                  <a:ext uri="{FF2B5EF4-FFF2-40B4-BE49-F238E27FC236}">
                    <a16:creationId xmlns:a16="http://schemas.microsoft.com/office/drawing/2014/main" id="{42D05B3A-B5EE-483A-AE54-BDEB01234C6F}"/>
                  </a:ext>
                </a:extLst>
              </p:cNvPr>
              <p:cNvSpPr/>
              <p:nvPr/>
            </p:nvSpPr>
            <p:spPr>
              <a:xfrm>
                <a:off x="5936782" y="2492707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82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82"/>
                      <a:pt x="11089" y="-22182"/>
                    </a:cubicBezTo>
                    <a:cubicBezTo>
                      <a:pt x="4964" y="-22182"/>
                      <a:pt x="0" y="-17214"/>
                      <a:pt x="0" y="-11089"/>
                    </a:cubicBezTo>
                    <a:cubicBezTo>
                      <a:pt x="0" y="-4964"/>
                      <a:pt x="4964" y="0"/>
                      <a:pt x="11089" y="0"/>
                    </a:cubicBezTo>
                    <a:cubicBezTo>
                      <a:pt x="17214" y="0"/>
                      <a:pt x="22178" y="-4964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" name="Forma Livre: Forma 80">
                <a:extLst>
                  <a:ext uri="{FF2B5EF4-FFF2-40B4-BE49-F238E27FC236}">
                    <a16:creationId xmlns:a16="http://schemas.microsoft.com/office/drawing/2014/main" id="{D52A610F-001A-4A52-9791-43615A276E29}"/>
                  </a:ext>
                </a:extLst>
              </p:cNvPr>
              <p:cNvSpPr/>
              <p:nvPr/>
            </p:nvSpPr>
            <p:spPr>
              <a:xfrm>
                <a:off x="5936782" y="2492707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82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82"/>
                      <a:pt x="11089" y="-22182"/>
                    </a:cubicBezTo>
                    <a:cubicBezTo>
                      <a:pt x="4964" y="-22182"/>
                      <a:pt x="0" y="-17214"/>
                      <a:pt x="0" y="-11089"/>
                    </a:cubicBezTo>
                    <a:cubicBezTo>
                      <a:pt x="0" y="-4964"/>
                      <a:pt x="4964" y="0"/>
                      <a:pt x="11089" y="0"/>
                    </a:cubicBezTo>
                    <a:cubicBezTo>
                      <a:pt x="17214" y="0"/>
                      <a:pt x="22178" y="-4964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2" name="Forma Livre: Forma 81">
                <a:extLst>
                  <a:ext uri="{FF2B5EF4-FFF2-40B4-BE49-F238E27FC236}">
                    <a16:creationId xmlns:a16="http://schemas.microsoft.com/office/drawing/2014/main" id="{EC236A74-75A2-4C4E-8A6C-0C6743F8A6B9}"/>
                  </a:ext>
                </a:extLst>
              </p:cNvPr>
              <p:cNvSpPr/>
              <p:nvPr/>
            </p:nvSpPr>
            <p:spPr>
              <a:xfrm>
                <a:off x="6552434" y="2096820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78"/>
                      <a:pt x="11089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89" y="0"/>
                    </a:cubicBezTo>
                    <a:cubicBezTo>
                      <a:pt x="17214" y="0"/>
                      <a:pt x="22178" y="-4968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" name="Forma Livre: Forma 82">
                <a:extLst>
                  <a:ext uri="{FF2B5EF4-FFF2-40B4-BE49-F238E27FC236}">
                    <a16:creationId xmlns:a16="http://schemas.microsoft.com/office/drawing/2014/main" id="{93D16973-E835-401D-A959-52593E65D835}"/>
                  </a:ext>
                </a:extLst>
              </p:cNvPr>
              <p:cNvSpPr/>
              <p:nvPr/>
            </p:nvSpPr>
            <p:spPr>
              <a:xfrm>
                <a:off x="6552434" y="2096820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78"/>
                      <a:pt x="11089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89" y="0"/>
                    </a:cubicBezTo>
                    <a:cubicBezTo>
                      <a:pt x="17214" y="0"/>
                      <a:pt x="22178" y="-4968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" name="Forma Livre: Forma 83">
                <a:extLst>
                  <a:ext uri="{FF2B5EF4-FFF2-40B4-BE49-F238E27FC236}">
                    <a16:creationId xmlns:a16="http://schemas.microsoft.com/office/drawing/2014/main" id="{83932A2D-7B61-4447-98E1-DC98A8583B55}"/>
                  </a:ext>
                </a:extLst>
              </p:cNvPr>
              <p:cNvSpPr/>
              <p:nvPr/>
            </p:nvSpPr>
            <p:spPr>
              <a:xfrm>
                <a:off x="6547773" y="1841903"/>
                <a:ext cx="22182" cy="0"/>
              </a:xfrm>
              <a:custGeom>
                <a:avLst/>
                <a:gdLst>
                  <a:gd name="connsiteX0" fmla="*/ 22182 w 22182"/>
                  <a:gd name="connsiteY0" fmla="*/ -11093 h 0"/>
                  <a:gd name="connsiteX1" fmla="*/ 22182 w 22182"/>
                  <a:gd name="connsiteY1" fmla="*/ -11093 h 0"/>
                  <a:gd name="connsiteX2" fmla="*/ 11093 w 22182"/>
                  <a:gd name="connsiteY2" fmla="*/ -22182 h 0"/>
                  <a:gd name="connsiteX3" fmla="*/ 0 w 22182"/>
                  <a:gd name="connsiteY3" fmla="*/ -11093 h 0"/>
                  <a:gd name="connsiteX4" fmla="*/ 11093 w 22182"/>
                  <a:gd name="connsiteY4" fmla="*/ 0 h 0"/>
                  <a:gd name="connsiteX5" fmla="*/ 22182 w 22182"/>
                  <a:gd name="connsiteY5" fmla="*/ -1109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93"/>
                    </a:moveTo>
                    <a:lnTo>
                      <a:pt x="22182" y="-11093"/>
                    </a:lnTo>
                    <a:cubicBezTo>
                      <a:pt x="22182" y="-17214"/>
                      <a:pt x="17218" y="-22182"/>
                      <a:pt x="11093" y="-22182"/>
                    </a:cubicBezTo>
                    <a:cubicBezTo>
                      <a:pt x="4968" y="-22182"/>
                      <a:pt x="0" y="-17214"/>
                      <a:pt x="0" y="-11093"/>
                    </a:cubicBezTo>
                    <a:cubicBezTo>
                      <a:pt x="0" y="-4968"/>
                      <a:pt x="4968" y="0"/>
                      <a:pt x="11093" y="0"/>
                    </a:cubicBezTo>
                    <a:cubicBezTo>
                      <a:pt x="17218" y="0"/>
                      <a:pt x="22182" y="-4968"/>
                      <a:pt x="22182" y="-11093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BF122B9E-7CA3-489F-A6A3-FD7D3424FDE6}"/>
                  </a:ext>
                </a:extLst>
              </p:cNvPr>
              <p:cNvSpPr/>
              <p:nvPr/>
            </p:nvSpPr>
            <p:spPr>
              <a:xfrm>
                <a:off x="6547773" y="1841903"/>
                <a:ext cx="22182" cy="0"/>
              </a:xfrm>
              <a:custGeom>
                <a:avLst/>
                <a:gdLst>
                  <a:gd name="connsiteX0" fmla="*/ 22182 w 22182"/>
                  <a:gd name="connsiteY0" fmla="*/ -11093 h 0"/>
                  <a:gd name="connsiteX1" fmla="*/ 22182 w 22182"/>
                  <a:gd name="connsiteY1" fmla="*/ -11093 h 0"/>
                  <a:gd name="connsiteX2" fmla="*/ 11093 w 22182"/>
                  <a:gd name="connsiteY2" fmla="*/ -22182 h 0"/>
                  <a:gd name="connsiteX3" fmla="*/ 0 w 22182"/>
                  <a:gd name="connsiteY3" fmla="*/ -11093 h 0"/>
                  <a:gd name="connsiteX4" fmla="*/ 11093 w 22182"/>
                  <a:gd name="connsiteY4" fmla="*/ 0 h 0"/>
                  <a:gd name="connsiteX5" fmla="*/ 22182 w 22182"/>
                  <a:gd name="connsiteY5" fmla="*/ -1109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93"/>
                    </a:moveTo>
                    <a:lnTo>
                      <a:pt x="22182" y="-11093"/>
                    </a:lnTo>
                    <a:cubicBezTo>
                      <a:pt x="22182" y="-17214"/>
                      <a:pt x="17218" y="-22182"/>
                      <a:pt x="11093" y="-22182"/>
                    </a:cubicBezTo>
                    <a:cubicBezTo>
                      <a:pt x="4968" y="-22182"/>
                      <a:pt x="0" y="-17214"/>
                      <a:pt x="0" y="-11093"/>
                    </a:cubicBezTo>
                    <a:cubicBezTo>
                      <a:pt x="0" y="-4968"/>
                      <a:pt x="4968" y="0"/>
                      <a:pt x="11093" y="0"/>
                    </a:cubicBezTo>
                    <a:cubicBezTo>
                      <a:pt x="17218" y="0"/>
                      <a:pt x="22182" y="-4968"/>
                      <a:pt x="22182" y="-11093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" name="Forma Livre: Forma 85">
                <a:extLst>
                  <a:ext uri="{FF2B5EF4-FFF2-40B4-BE49-F238E27FC236}">
                    <a16:creationId xmlns:a16="http://schemas.microsoft.com/office/drawing/2014/main" id="{6287D598-113B-4168-B4DF-2FFC56326024}"/>
                  </a:ext>
                </a:extLst>
              </p:cNvPr>
              <p:cNvSpPr/>
              <p:nvPr/>
            </p:nvSpPr>
            <p:spPr>
              <a:xfrm>
                <a:off x="6593980" y="2228022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93 w 22182"/>
                  <a:gd name="connsiteY2" fmla="*/ -22178 h 0"/>
                  <a:gd name="connsiteX3" fmla="*/ 0 w 22182"/>
                  <a:gd name="connsiteY3" fmla="*/ -11089 h 0"/>
                  <a:gd name="connsiteX4" fmla="*/ 11093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93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4"/>
                      <a:pt x="4968" y="0"/>
                      <a:pt x="11093" y="0"/>
                    </a:cubicBezTo>
                    <a:cubicBezTo>
                      <a:pt x="17214" y="0"/>
                      <a:pt x="22182" y="-4964"/>
                      <a:pt x="22182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7" name="Forma Livre: Forma 86">
                <a:extLst>
                  <a:ext uri="{FF2B5EF4-FFF2-40B4-BE49-F238E27FC236}">
                    <a16:creationId xmlns:a16="http://schemas.microsoft.com/office/drawing/2014/main" id="{B3401002-1718-4087-8DEA-7C954004EC15}"/>
                  </a:ext>
                </a:extLst>
              </p:cNvPr>
              <p:cNvSpPr/>
              <p:nvPr/>
            </p:nvSpPr>
            <p:spPr>
              <a:xfrm>
                <a:off x="6593980" y="2228022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93 w 22182"/>
                  <a:gd name="connsiteY2" fmla="*/ -22178 h 0"/>
                  <a:gd name="connsiteX3" fmla="*/ 0 w 22182"/>
                  <a:gd name="connsiteY3" fmla="*/ -11089 h 0"/>
                  <a:gd name="connsiteX4" fmla="*/ 11093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93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4"/>
                      <a:pt x="4968" y="0"/>
                      <a:pt x="11093" y="0"/>
                    </a:cubicBezTo>
                    <a:cubicBezTo>
                      <a:pt x="17214" y="0"/>
                      <a:pt x="22182" y="-4964"/>
                      <a:pt x="22182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8" name="Forma Livre: Forma 87">
                <a:extLst>
                  <a:ext uri="{FF2B5EF4-FFF2-40B4-BE49-F238E27FC236}">
                    <a16:creationId xmlns:a16="http://schemas.microsoft.com/office/drawing/2014/main" id="{90EA98E8-D3F5-4C0D-9BD3-F83A2294FBEA}"/>
                  </a:ext>
                </a:extLst>
              </p:cNvPr>
              <p:cNvSpPr/>
              <p:nvPr/>
            </p:nvSpPr>
            <p:spPr>
              <a:xfrm>
                <a:off x="6593980" y="2228022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93 w 22182"/>
                  <a:gd name="connsiteY2" fmla="*/ -22178 h 0"/>
                  <a:gd name="connsiteX3" fmla="*/ 0 w 22182"/>
                  <a:gd name="connsiteY3" fmla="*/ -11089 h 0"/>
                  <a:gd name="connsiteX4" fmla="*/ 11093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93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4"/>
                      <a:pt x="4968" y="0"/>
                      <a:pt x="11093" y="0"/>
                    </a:cubicBezTo>
                    <a:cubicBezTo>
                      <a:pt x="17214" y="0"/>
                      <a:pt x="22182" y="-4964"/>
                      <a:pt x="22182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9" name="Forma Livre: Forma 88">
                <a:extLst>
                  <a:ext uri="{FF2B5EF4-FFF2-40B4-BE49-F238E27FC236}">
                    <a16:creationId xmlns:a16="http://schemas.microsoft.com/office/drawing/2014/main" id="{82E3D481-33F6-4AA7-9060-C5E894E65A84}"/>
                  </a:ext>
                </a:extLst>
              </p:cNvPr>
              <p:cNvSpPr/>
              <p:nvPr/>
            </p:nvSpPr>
            <p:spPr>
              <a:xfrm>
                <a:off x="6593980" y="2228022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93 w 22182"/>
                  <a:gd name="connsiteY2" fmla="*/ -22178 h 0"/>
                  <a:gd name="connsiteX3" fmla="*/ 0 w 22182"/>
                  <a:gd name="connsiteY3" fmla="*/ -11089 h 0"/>
                  <a:gd name="connsiteX4" fmla="*/ 11093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93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4"/>
                      <a:pt x="4968" y="0"/>
                      <a:pt x="11093" y="0"/>
                    </a:cubicBezTo>
                    <a:cubicBezTo>
                      <a:pt x="17214" y="0"/>
                      <a:pt x="22182" y="-4964"/>
                      <a:pt x="22182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0" name="Forma Livre: Forma 89">
                <a:extLst>
                  <a:ext uri="{FF2B5EF4-FFF2-40B4-BE49-F238E27FC236}">
                    <a16:creationId xmlns:a16="http://schemas.microsoft.com/office/drawing/2014/main" id="{79F58FC2-3479-4CB2-B339-43DDCD876935}"/>
                  </a:ext>
                </a:extLst>
              </p:cNvPr>
              <p:cNvSpPr/>
              <p:nvPr/>
            </p:nvSpPr>
            <p:spPr>
              <a:xfrm>
                <a:off x="6593980" y="2228022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93 w 22182"/>
                  <a:gd name="connsiteY2" fmla="*/ -22178 h 0"/>
                  <a:gd name="connsiteX3" fmla="*/ 0 w 22182"/>
                  <a:gd name="connsiteY3" fmla="*/ -11089 h 0"/>
                  <a:gd name="connsiteX4" fmla="*/ 11093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93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4"/>
                      <a:pt x="4968" y="0"/>
                      <a:pt x="11093" y="0"/>
                    </a:cubicBezTo>
                    <a:cubicBezTo>
                      <a:pt x="17214" y="0"/>
                      <a:pt x="22182" y="-4964"/>
                      <a:pt x="22182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1" name="Forma Livre: Forma 90">
                <a:extLst>
                  <a:ext uri="{FF2B5EF4-FFF2-40B4-BE49-F238E27FC236}">
                    <a16:creationId xmlns:a16="http://schemas.microsoft.com/office/drawing/2014/main" id="{E7DE33E0-8659-4DD5-8D6F-2A44DE759F73}"/>
                  </a:ext>
                </a:extLst>
              </p:cNvPr>
              <p:cNvSpPr/>
              <p:nvPr/>
            </p:nvSpPr>
            <p:spPr>
              <a:xfrm>
                <a:off x="6593980" y="2228022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93 w 22182"/>
                  <a:gd name="connsiteY2" fmla="*/ -22178 h 0"/>
                  <a:gd name="connsiteX3" fmla="*/ 0 w 22182"/>
                  <a:gd name="connsiteY3" fmla="*/ -11089 h 0"/>
                  <a:gd name="connsiteX4" fmla="*/ 11093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93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4"/>
                      <a:pt x="4968" y="0"/>
                      <a:pt x="11093" y="0"/>
                    </a:cubicBezTo>
                    <a:cubicBezTo>
                      <a:pt x="17214" y="0"/>
                      <a:pt x="22182" y="-4964"/>
                      <a:pt x="22182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2" name="Forma Livre: Forma 91">
                <a:extLst>
                  <a:ext uri="{FF2B5EF4-FFF2-40B4-BE49-F238E27FC236}">
                    <a16:creationId xmlns:a16="http://schemas.microsoft.com/office/drawing/2014/main" id="{F7C4B477-F11C-4176-9180-3E9E1E6E056B}"/>
                  </a:ext>
                </a:extLst>
              </p:cNvPr>
              <p:cNvSpPr/>
              <p:nvPr/>
            </p:nvSpPr>
            <p:spPr>
              <a:xfrm>
                <a:off x="6521977" y="2216932"/>
                <a:ext cx="156869" cy="0"/>
              </a:xfrm>
              <a:custGeom>
                <a:avLst/>
                <a:gdLst>
                  <a:gd name="connsiteX0" fmla="*/ 73778 w 156869"/>
                  <a:gd name="connsiteY0" fmla="*/ -509837 h 0"/>
                  <a:gd name="connsiteX1" fmla="*/ 156869 w 156869"/>
                  <a:gd name="connsiteY1" fmla="*/ -247429 h 0"/>
                  <a:gd name="connsiteX2" fmla="*/ 83095 w 156869"/>
                  <a:gd name="connsiteY2" fmla="*/ 0 h 0"/>
                  <a:gd name="connsiteX3" fmla="*/ 0 w 156869"/>
                  <a:gd name="connsiteY3" fmla="*/ -262404 h 0"/>
                  <a:gd name="connsiteX4" fmla="*/ 73778 w 156869"/>
                  <a:gd name="connsiteY4" fmla="*/ -509837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869">
                    <a:moveTo>
                      <a:pt x="73778" y="-509837"/>
                    </a:moveTo>
                    <a:lnTo>
                      <a:pt x="156869" y="-247429"/>
                    </a:lnTo>
                    <a:lnTo>
                      <a:pt x="83095" y="0"/>
                    </a:lnTo>
                    <a:lnTo>
                      <a:pt x="0" y="-262404"/>
                    </a:lnTo>
                    <a:lnTo>
                      <a:pt x="73778" y="-509837"/>
                    </a:lnTo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:a16="http://schemas.microsoft.com/office/drawing/2014/main" id="{401E1104-6AA8-4E52-A62D-1BD5820F8505}"/>
                  </a:ext>
                </a:extLst>
              </p:cNvPr>
              <p:cNvSpPr/>
              <p:nvPr/>
            </p:nvSpPr>
            <p:spPr>
              <a:xfrm>
                <a:off x="6589323" y="1973105"/>
                <a:ext cx="22178" cy="0"/>
              </a:xfrm>
              <a:custGeom>
                <a:avLst/>
                <a:gdLst>
                  <a:gd name="connsiteX0" fmla="*/ 0 w 22178"/>
                  <a:gd name="connsiteY0" fmla="*/ -11089 h 0"/>
                  <a:gd name="connsiteX1" fmla="*/ 11089 w 22178"/>
                  <a:gd name="connsiteY1" fmla="*/ -22178 h 0"/>
                  <a:gd name="connsiteX2" fmla="*/ 22178 w 22178"/>
                  <a:gd name="connsiteY2" fmla="*/ -11089 h 0"/>
                  <a:gd name="connsiteX3" fmla="*/ 11089 w 22178"/>
                  <a:gd name="connsiteY3" fmla="*/ 0 h 0"/>
                  <a:gd name="connsiteX4" fmla="*/ 0 w 22178"/>
                  <a:gd name="connsiteY4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78">
                    <a:moveTo>
                      <a:pt x="0" y="-11089"/>
                    </a:moveTo>
                    <a:lnTo>
                      <a:pt x="11089" y="-22178"/>
                    </a:lnTo>
                    <a:lnTo>
                      <a:pt x="22178" y="-11089"/>
                    </a:lnTo>
                    <a:lnTo>
                      <a:pt x="11089" y="0"/>
                    </a:lnTo>
                    <a:lnTo>
                      <a:pt x="0" y="-11089"/>
                    </a:ln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4" name="Forma Livre: Forma 93">
                <a:extLst>
                  <a:ext uri="{FF2B5EF4-FFF2-40B4-BE49-F238E27FC236}">
                    <a16:creationId xmlns:a16="http://schemas.microsoft.com/office/drawing/2014/main" id="{0022A8D7-442E-4EA1-97E7-A1F039362368}"/>
                  </a:ext>
                </a:extLst>
              </p:cNvPr>
              <p:cNvSpPr/>
              <p:nvPr/>
            </p:nvSpPr>
            <p:spPr>
              <a:xfrm>
                <a:off x="5918147" y="1473038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89 w 22182"/>
                  <a:gd name="connsiteY2" fmla="*/ -22182 h 0"/>
                  <a:gd name="connsiteX3" fmla="*/ 0 w 22182"/>
                  <a:gd name="connsiteY3" fmla="*/ -11089 h 0"/>
                  <a:gd name="connsiteX4" fmla="*/ 11089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82"/>
                      <a:pt x="11089" y="-22182"/>
                    </a:cubicBezTo>
                    <a:cubicBezTo>
                      <a:pt x="4968" y="-22182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89" y="0"/>
                    </a:cubicBezTo>
                    <a:cubicBezTo>
                      <a:pt x="17214" y="0"/>
                      <a:pt x="22182" y="-4968"/>
                      <a:pt x="22182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5" name="Forma Livre: Forma 94">
                <a:extLst>
                  <a:ext uri="{FF2B5EF4-FFF2-40B4-BE49-F238E27FC236}">
                    <a16:creationId xmlns:a16="http://schemas.microsoft.com/office/drawing/2014/main" id="{5DB2C176-F6BD-43BC-95A9-868FBA619681}"/>
                  </a:ext>
                </a:extLst>
              </p:cNvPr>
              <p:cNvSpPr/>
              <p:nvPr/>
            </p:nvSpPr>
            <p:spPr>
              <a:xfrm>
                <a:off x="5918147" y="1473038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89 w 22182"/>
                  <a:gd name="connsiteY2" fmla="*/ -22182 h 0"/>
                  <a:gd name="connsiteX3" fmla="*/ 0 w 22182"/>
                  <a:gd name="connsiteY3" fmla="*/ -11089 h 0"/>
                  <a:gd name="connsiteX4" fmla="*/ 11089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82"/>
                      <a:pt x="11089" y="-22182"/>
                    </a:cubicBezTo>
                    <a:cubicBezTo>
                      <a:pt x="4968" y="-22182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89" y="0"/>
                    </a:cubicBezTo>
                    <a:cubicBezTo>
                      <a:pt x="17214" y="0"/>
                      <a:pt x="22182" y="-4968"/>
                      <a:pt x="22182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6" name="Forma Livre: Forma 95">
                <a:extLst>
                  <a:ext uri="{FF2B5EF4-FFF2-40B4-BE49-F238E27FC236}">
                    <a16:creationId xmlns:a16="http://schemas.microsoft.com/office/drawing/2014/main" id="{18FE3836-3D95-4EC6-A6F2-6B5DC4D43AF1}"/>
                  </a:ext>
                </a:extLst>
              </p:cNvPr>
              <p:cNvSpPr/>
              <p:nvPr/>
            </p:nvSpPr>
            <p:spPr>
              <a:xfrm>
                <a:off x="6537650" y="2359527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78"/>
                      <a:pt x="11089" y="-22178"/>
                    </a:cubicBezTo>
                    <a:cubicBezTo>
                      <a:pt x="4964" y="-22178"/>
                      <a:pt x="0" y="-17214"/>
                      <a:pt x="0" y="-11089"/>
                    </a:cubicBezTo>
                    <a:cubicBezTo>
                      <a:pt x="0" y="-4964"/>
                      <a:pt x="4964" y="0"/>
                      <a:pt x="11089" y="0"/>
                    </a:cubicBezTo>
                    <a:cubicBezTo>
                      <a:pt x="17214" y="0"/>
                      <a:pt x="22178" y="-4964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7" name="Forma Livre: Forma 96">
                <a:extLst>
                  <a:ext uri="{FF2B5EF4-FFF2-40B4-BE49-F238E27FC236}">
                    <a16:creationId xmlns:a16="http://schemas.microsoft.com/office/drawing/2014/main" id="{37C67523-212F-4A76-AC3D-E44305481800}"/>
                  </a:ext>
                </a:extLst>
              </p:cNvPr>
              <p:cNvSpPr/>
              <p:nvPr/>
            </p:nvSpPr>
            <p:spPr>
              <a:xfrm>
                <a:off x="6537650" y="2359527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78"/>
                      <a:pt x="11089" y="-22178"/>
                    </a:cubicBezTo>
                    <a:cubicBezTo>
                      <a:pt x="4964" y="-22178"/>
                      <a:pt x="0" y="-17214"/>
                      <a:pt x="0" y="-11089"/>
                    </a:cubicBezTo>
                    <a:cubicBezTo>
                      <a:pt x="0" y="-4964"/>
                      <a:pt x="4964" y="0"/>
                      <a:pt x="11089" y="0"/>
                    </a:cubicBezTo>
                    <a:cubicBezTo>
                      <a:pt x="17214" y="0"/>
                      <a:pt x="22178" y="-4964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" name="Forma Livre: Forma 97">
                <a:extLst>
                  <a:ext uri="{FF2B5EF4-FFF2-40B4-BE49-F238E27FC236}">
                    <a16:creationId xmlns:a16="http://schemas.microsoft.com/office/drawing/2014/main" id="{459C1D1C-E158-4A03-B0D6-94F8103C2259}"/>
                  </a:ext>
                </a:extLst>
              </p:cNvPr>
              <p:cNvSpPr/>
              <p:nvPr/>
            </p:nvSpPr>
            <p:spPr>
              <a:xfrm>
                <a:off x="6584666" y="1718185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0"/>
                      <a:pt x="17210" y="-22178"/>
                      <a:pt x="11089" y="-22178"/>
                    </a:cubicBezTo>
                    <a:cubicBezTo>
                      <a:pt x="4964" y="-22178"/>
                      <a:pt x="0" y="-17210"/>
                      <a:pt x="0" y="-11089"/>
                    </a:cubicBezTo>
                    <a:cubicBezTo>
                      <a:pt x="0" y="-4964"/>
                      <a:pt x="4964" y="0"/>
                      <a:pt x="11089" y="0"/>
                    </a:cubicBezTo>
                    <a:cubicBezTo>
                      <a:pt x="17210" y="0"/>
                      <a:pt x="22178" y="-4964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" name="Forma Livre: Forma 98">
                <a:extLst>
                  <a:ext uri="{FF2B5EF4-FFF2-40B4-BE49-F238E27FC236}">
                    <a16:creationId xmlns:a16="http://schemas.microsoft.com/office/drawing/2014/main" id="{F9120567-BEEB-4DEB-A3E3-70C7F6674D5E}"/>
                  </a:ext>
                </a:extLst>
              </p:cNvPr>
              <p:cNvSpPr/>
              <p:nvPr/>
            </p:nvSpPr>
            <p:spPr>
              <a:xfrm>
                <a:off x="6584666" y="1718185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0"/>
                      <a:pt x="17210" y="-22178"/>
                      <a:pt x="11089" y="-22178"/>
                    </a:cubicBezTo>
                    <a:cubicBezTo>
                      <a:pt x="4964" y="-22178"/>
                      <a:pt x="0" y="-17210"/>
                      <a:pt x="0" y="-11089"/>
                    </a:cubicBezTo>
                    <a:cubicBezTo>
                      <a:pt x="0" y="-4964"/>
                      <a:pt x="4964" y="0"/>
                      <a:pt x="11089" y="0"/>
                    </a:cubicBezTo>
                    <a:cubicBezTo>
                      <a:pt x="17210" y="0"/>
                      <a:pt x="22178" y="-4964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" name="Forma Livre: Forma 99">
                <a:extLst>
                  <a:ext uri="{FF2B5EF4-FFF2-40B4-BE49-F238E27FC236}">
                    <a16:creationId xmlns:a16="http://schemas.microsoft.com/office/drawing/2014/main" id="{08E6529D-A2D1-4EC6-8C82-8938C1966800}"/>
                  </a:ext>
                </a:extLst>
              </p:cNvPr>
              <p:cNvSpPr/>
              <p:nvPr/>
            </p:nvSpPr>
            <p:spPr>
              <a:xfrm>
                <a:off x="6584666" y="1718185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0"/>
                      <a:pt x="17210" y="-22178"/>
                      <a:pt x="11089" y="-22178"/>
                    </a:cubicBezTo>
                    <a:cubicBezTo>
                      <a:pt x="4964" y="-22178"/>
                      <a:pt x="0" y="-17210"/>
                      <a:pt x="0" y="-11089"/>
                    </a:cubicBezTo>
                    <a:cubicBezTo>
                      <a:pt x="0" y="-4964"/>
                      <a:pt x="4964" y="0"/>
                      <a:pt x="11089" y="0"/>
                    </a:cubicBezTo>
                    <a:cubicBezTo>
                      <a:pt x="17210" y="0"/>
                      <a:pt x="22178" y="-4964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" name="Forma Livre: Forma 100">
                <a:extLst>
                  <a:ext uri="{FF2B5EF4-FFF2-40B4-BE49-F238E27FC236}">
                    <a16:creationId xmlns:a16="http://schemas.microsoft.com/office/drawing/2014/main" id="{693F9CD0-7C3C-430E-B8F7-F3256779E226}"/>
                  </a:ext>
                </a:extLst>
              </p:cNvPr>
              <p:cNvSpPr/>
              <p:nvPr/>
            </p:nvSpPr>
            <p:spPr>
              <a:xfrm>
                <a:off x="6584666" y="1718185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0"/>
                      <a:pt x="17210" y="-22178"/>
                      <a:pt x="11089" y="-22178"/>
                    </a:cubicBezTo>
                    <a:cubicBezTo>
                      <a:pt x="4964" y="-22178"/>
                      <a:pt x="0" y="-17210"/>
                      <a:pt x="0" y="-11089"/>
                    </a:cubicBezTo>
                    <a:cubicBezTo>
                      <a:pt x="0" y="-4964"/>
                      <a:pt x="4964" y="0"/>
                      <a:pt x="11089" y="0"/>
                    </a:cubicBezTo>
                    <a:cubicBezTo>
                      <a:pt x="17210" y="0"/>
                      <a:pt x="22178" y="-4964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1A10E9D1-3F83-4815-8C2D-8B73B8E8D539}"/>
                  </a:ext>
                </a:extLst>
              </p:cNvPr>
              <p:cNvSpPr/>
              <p:nvPr/>
            </p:nvSpPr>
            <p:spPr>
              <a:xfrm>
                <a:off x="6584666" y="1718185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0"/>
                      <a:pt x="17210" y="-22178"/>
                      <a:pt x="11089" y="-22178"/>
                    </a:cubicBezTo>
                    <a:cubicBezTo>
                      <a:pt x="4964" y="-22178"/>
                      <a:pt x="0" y="-17210"/>
                      <a:pt x="0" y="-11089"/>
                    </a:cubicBezTo>
                    <a:cubicBezTo>
                      <a:pt x="0" y="-4964"/>
                      <a:pt x="4964" y="0"/>
                      <a:pt x="11089" y="0"/>
                    </a:cubicBezTo>
                    <a:cubicBezTo>
                      <a:pt x="17210" y="0"/>
                      <a:pt x="22178" y="-4964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3" name="Forma Livre: Forma 102">
                <a:extLst>
                  <a:ext uri="{FF2B5EF4-FFF2-40B4-BE49-F238E27FC236}">
                    <a16:creationId xmlns:a16="http://schemas.microsoft.com/office/drawing/2014/main" id="{CF4CE5F8-33B1-4288-A5EF-36C8E9EA812C}"/>
                  </a:ext>
                </a:extLst>
              </p:cNvPr>
              <p:cNvSpPr/>
              <p:nvPr/>
            </p:nvSpPr>
            <p:spPr>
              <a:xfrm>
                <a:off x="6584666" y="1718185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0"/>
                      <a:pt x="17210" y="-22178"/>
                      <a:pt x="11089" y="-22178"/>
                    </a:cubicBezTo>
                    <a:cubicBezTo>
                      <a:pt x="4964" y="-22178"/>
                      <a:pt x="0" y="-17210"/>
                      <a:pt x="0" y="-11089"/>
                    </a:cubicBezTo>
                    <a:cubicBezTo>
                      <a:pt x="0" y="-4964"/>
                      <a:pt x="4964" y="0"/>
                      <a:pt x="11089" y="0"/>
                    </a:cubicBezTo>
                    <a:cubicBezTo>
                      <a:pt x="17210" y="0"/>
                      <a:pt x="22178" y="-4964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4" name="Forma Livre: Forma 103">
                <a:extLst>
                  <a:ext uri="{FF2B5EF4-FFF2-40B4-BE49-F238E27FC236}">
                    <a16:creationId xmlns:a16="http://schemas.microsoft.com/office/drawing/2014/main" id="{4D228BFB-1500-4603-9C9C-4235BD21D8D0}"/>
                  </a:ext>
                </a:extLst>
              </p:cNvPr>
              <p:cNvSpPr/>
              <p:nvPr/>
            </p:nvSpPr>
            <p:spPr>
              <a:xfrm>
                <a:off x="6481315" y="2491033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89 w 22182"/>
                  <a:gd name="connsiteY2" fmla="*/ -22182 h 0"/>
                  <a:gd name="connsiteX3" fmla="*/ 0 w 22182"/>
                  <a:gd name="connsiteY3" fmla="*/ -11089 h 0"/>
                  <a:gd name="connsiteX4" fmla="*/ 11089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82"/>
                      <a:pt x="11089" y="-22182"/>
                    </a:cubicBezTo>
                    <a:cubicBezTo>
                      <a:pt x="4968" y="-22182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89" y="0"/>
                    </a:cubicBezTo>
                    <a:cubicBezTo>
                      <a:pt x="17214" y="0"/>
                      <a:pt x="22182" y="-4968"/>
                      <a:pt x="22182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33561DB1-ADCD-4417-B5B5-5C43273D1981}"/>
                  </a:ext>
                </a:extLst>
              </p:cNvPr>
              <p:cNvSpPr/>
              <p:nvPr/>
            </p:nvSpPr>
            <p:spPr>
              <a:xfrm>
                <a:off x="6481315" y="2491033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89 w 22182"/>
                  <a:gd name="connsiteY2" fmla="*/ -22182 h 0"/>
                  <a:gd name="connsiteX3" fmla="*/ 0 w 22182"/>
                  <a:gd name="connsiteY3" fmla="*/ -11089 h 0"/>
                  <a:gd name="connsiteX4" fmla="*/ 11089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82"/>
                      <a:pt x="11089" y="-22182"/>
                    </a:cubicBezTo>
                    <a:cubicBezTo>
                      <a:pt x="4968" y="-22182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89" y="0"/>
                    </a:cubicBezTo>
                    <a:cubicBezTo>
                      <a:pt x="17214" y="0"/>
                      <a:pt x="22182" y="-4968"/>
                      <a:pt x="22182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id="{7DE0D706-99F7-4836-BD3B-F58D304B1DC9}"/>
                  </a:ext>
                </a:extLst>
              </p:cNvPr>
              <p:cNvSpPr/>
              <p:nvPr/>
            </p:nvSpPr>
            <p:spPr>
              <a:xfrm>
                <a:off x="6481315" y="2491033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89 w 22182"/>
                  <a:gd name="connsiteY2" fmla="*/ -22182 h 0"/>
                  <a:gd name="connsiteX3" fmla="*/ 0 w 22182"/>
                  <a:gd name="connsiteY3" fmla="*/ -11089 h 0"/>
                  <a:gd name="connsiteX4" fmla="*/ 11089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82"/>
                      <a:pt x="11089" y="-22182"/>
                    </a:cubicBezTo>
                    <a:cubicBezTo>
                      <a:pt x="4968" y="-22182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89" y="0"/>
                    </a:cubicBezTo>
                    <a:cubicBezTo>
                      <a:pt x="17214" y="0"/>
                      <a:pt x="22182" y="-4968"/>
                      <a:pt x="22182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id="{7D464851-BF44-4482-8E2A-54B4457B0FC1}"/>
                  </a:ext>
                </a:extLst>
              </p:cNvPr>
              <p:cNvSpPr/>
              <p:nvPr/>
            </p:nvSpPr>
            <p:spPr>
              <a:xfrm>
                <a:off x="6481315" y="2491033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89 w 22182"/>
                  <a:gd name="connsiteY2" fmla="*/ -22182 h 0"/>
                  <a:gd name="connsiteX3" fmla="*/ 0 w 22182"/>
                  <a:gd name="connsiteY3" fmla="*/ -11089 h 0"/>
                  <a:gd name="connsiteX4" fmla="*/ 11089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82"/>
                      <a:pt x="11089" y="-22182"/>
                    </a:cubicBezTo>
                    <a:cubicBezTo>
                      <a:pt x="4968" y="-22182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89" y="0"/>
                    </a:cubicBezTo>
                    <a:cubicBezTo>
                      <a:pt x="17214" y="0"/>
                      <a:pt x="22182" y="-4968"/>
                      <a:pt x="22182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8" name="Forma Livre: Forma 107">
                <a:extLst>
                  <a:ext uri="{FF2B5EF4-FFF2-40B4-BE49-F238E27FC236}">
                    <a16:creationId xmlns:a16="http://schemas.microsoft.com/office/drawing/2014/main" id="{EFAF5E94-77E1-485F-87A8-0D39ECC3FE69}"/>
                  </a:ext>
                </a:extLst>
              </p:cNvPr>
              <p:cNvSpPr/>
              <p:nvPr/>
            </p:nvSpPr>
            <p:spPr>
              <a:xfrm>
                <a:off x="6481315" y="2491033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89 w 22182"/>
                  <a:gd name="connsiteY2" fmla="*/ -22182 h 0"/>
                  <a:gd name="connsiteX3" fmla="*/ 0 w 22182"/>
                  <a:gd name="connsiteY3" fmla="*/ -11089 h 0"/>
                  <a:gd name="connsiteX4" fmla="*/ 11089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82"/>
                      <a:pt x="11089" y="-22182"/>
                    </a:cubicBezTo>
                    <a:cubicBezTo>
                      <a:pt x="4968" y="-22182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89" y="0"/>
                    </a:cubicBezTo>
                    <a:cubicBezTo>
                      <a:pt x="17214" y="0"/>
                      <a:pt x="22182" y="-4968"/>
                      <a:pt x="22182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9" name="Forma Livre: Forma 108">
                <a:extLst>
                  <a:ext uri="{FF2B5EF4-FFF2-40B4-BE49-F238E27FC236}">
                    <a16:creationId xmlns:a16="http://schemas.microsoft.com/office/drawing/2014/main" id="{9AB801C6-F071-4BE7-9DD3-88B9314227D4}"/>
                  </a:ext>
                </a:extLst>
              </p:cNvPr>
              <p:cNvSpPr/>
              <p:nvPr/>
            </p:nvSpPr>
            <p:spPr>
              <a:xfrm>
                <a:off x="6481315" y="2491033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89 w 22182"/>
                  <a:gd name="connsiteY2" fmla="*/ -22182 h 0"/>
                  <a:gd name="connsiteX3" fmla="*/ 0 w 22182"/>
                  <a:gd name="connsiteY3" fmla="*/ -11089 h 0"/>
                  <a:gd name="connsiteX4" fmla="*/ 11089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82"/>
                      <a:pt x="11089" y="-22182"/>
                    </a:cubicBezTo>
                    <a:cubicBezTo>
                      <a:pt x="4968" y="-22182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89" y="0"/>
                    </a:cubicBezTo>
                    <a:cubicBezTo>
                      <a:pt x="17214" y="0"/>
                      <a:pt x="22182" y="-4968"/>
                      <a:pt x="22182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0" name="Forma Livre: Forma 109">
                <a:extLst>
                  <a:ext uri="{FF2B5EF4-FFF2-40B4-BE49-F238E27FC236}">
                    <a16:creationId xmlns:a16="http://schemas.microsoft.com/office/drawing/2014/main" id="{FEA4866C-2D80-4F28-AB39-1636FC5E3A56}"/>
                  </a:ext>
                </a:extLst>
              </p:cNvPr>
              <p:cNvSpPr/>
              <p:nvPr/>
            </p:nvSpPr>
            <p:spPr>
              <a:xfrm>
                <a:off x="6630868" y="2104311"/>
                <a:ext cx="22182" cy="0"/>
              </a:xfrm>
              <a:custGeom>
                <a:avLst/>
                <a:gdLst>
                  <a:gd name="connsiteX0" fmla="*/ 22182 w 22182"/>
                  <a:gd name="connsiteY0" fmla="*/ -11093 h 0"/>
                  <a:gd name="connsiteX1" fmla="*/ 22182 w 22182"/>
                  <a:gd name="connsiteY1" fmla="*/ -11093 h 0"/>
                  <a:gd name="connsiteX2" fmla="*/ 11089 w 22182"/>
                  <a:gd name="connsiteY2" fmla="*/ -22182 h 0"/>
                  <a:gd name="connsiteX3" fmla="*/ 0 w 22182"/>
                  <a:gd name="connsiteY3" fmla="*/ -11093 h 0"/>
                  <a:gd name="connsiteX4" fmla="*/ 11089 w 22182"/>
                  <a:gd name="connsiteY4" fmla="*/ 0 h 0"/>
                  <a:gd name="connsiteX5" fmla="*/ 22182 w 22182"/>
                  <a:gd name="connsiteY5" fmla="*/ -1109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93"/>
                    </a:moveTo>
                    <a:lnTo>
                      <a:pt x="22182" y="-11093"/>
                    </a:lnTo>
                    <a:cubicBezTo>
                      <a:pt x="22182" y="-17218"/>
                      <a:pt x="17214" y="-22182"/>
                      <a:pt x="11089" y="-22182"/>
                    </a:cubicBezTo>
                    <a:cubicBezTo>
                      <a:pt x="4968" y="-22182"/>
                      <a:pt x="0" y="-17218"/>
                      <a:pt x="0" y="-11093"/>
                    </a:cubicBezTo>
                    <a:cubicBezTo>
                      <a:pt x="0" y="-4968"/>
                      <a:pt x="4968" y="0"/>
                      <a:pt x="11089" y="0"/>
                    </a:cubicBezTo>
                    <a:cubicBezTo>
                      <a:pt x="17214" y="0"/>
                      <a:pt x="22182" y="-4968"/>
                      <a:pt x="22182" y="-11093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1" name="Forma Livre: Forma 110">
                <a:extLst>
                  <a:ext uri="{FF2B5EF4-FFF2-40B4-BE49-F238E27FC236}">
                    <a16:creationId xmlns:a16="http://schemas.microsoft.com/office/drawing/2014/main" id="{FED5D364-83D8-412B-B645-4AFAF8E2E771}"/>
                  </a:ext>
                </a:extLst>
              </p:cNvPr>
              <p:cNvSpPr/>
              <p:nvPr/>
            </p:nvSpPr>
            <p:spPr>
              <a:xfrm>
                <a:off x="6630868" y="2104311"/>
                <a:ext cx="22182" cy="0"/>
              </a:xfrm>
              <a:custGeom>
                <a:avLst/>
                <a:gdLst>
                  <a:gd name="connsiteX0" fmla="*/ 22182 w 22182"/>
                  <a:gd name="connsiteY0" fmla="*/ -11093 h 0"/>
                  <a:gd name="connsiteX1" fmla="*/ 22182 w 22182"/>
                  <a:gd name="connsiteY1" fmla="*/ -11093 h 0"/>
                  <a:gd name="connsiteX2" fmla="*/ 11089 w 22182"/>
                  <a:gd name="connsiteY2" fmla="*/ -22182 h 0"/>
                  <a:gd name="connsiteX3" fmla="*/ 0 w 22182"/>
                  <a:gd name="connsiteY3" fmla="*/ -11093 h 0"/>
                  <a:gd name="connsiteX4" fmla="*/ 11089 w 22182"/>
                  <a:gd name="connsiteY4" fmla="*/ 0 h 0"/>
                  <a:gd name="connsiteX5" fmla="*/ 22182 w 22182"/>
                  <a:gd name="connsiteY5" fmla="*/ -1109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93"/>
                    </a:moveTo>
                    <a:lnTo>
                      <a:pt x="22182" y="-11093"/>
                    </a:lnTo>
                    <a:cubicBezTo>
                      <a:pt x="22182" y="-17218"/>
                      <a:pt x="17214" y="-22182"/>
                      <a:pt x="11089" y="-22182"/>
                    </a:cubicBezTo>
                    <a:cubicBezTo>
                      <a:pt x="4968" y="-22182"/>
                      <a:pt x="0" y="-17218"/>
                      <a:pt x="0" y="-11093"/>
                    </a:cubicBezTo>
                    <a:cubicBezTo>
                      <a:pt x="0" y="-4968"/>
                      <a:pt x="4968" y="0"/>
                      <a:pt x="11089" y="0"/>
                    </a:cubicBezTo>
                    <a:cubicBezTo>
                      <a:pt x="17214" y="0"/>
                      <a:pt x="22182" y="-4968"/>
                      <a:pt x="22182" y="-11093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2" name="Forma Livre: Forma 111">
                <a:extLst>
                  <a:ext uri="{FF2B5EF4-FFF2-40B4-BE49-F238E27FC236}">
                    <a16:creationId xmlns:a16="http://schemas.microsoft.com/office/drawing/2014/main" id="{30D53EA7-5D79-4A38-ABD3-82620EB795F5}"/>
                  </a:ext>
                </a:extLst>
              </p:cNvPr>
              <p:cNvSpPr/>
              <p:nvPr/>
            </p:nvSpPr>
            <p:spPr>
              <a:xfrm>
                <a:off x="6523675" y="1594774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78"/>
                      <a:pt x="11089" y="-22178"/>
                    </a:cubicBezTo>
                    <a:cubicBezTo>
                      <a:pt x="4964" y="-22178"/>
                      <a:pt x="0" y="-17214"/>
                      <a:pt x="0" y="-11089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4" y="0"/>
                      <a:pt x="22178" y="-4968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3" name="Forma Livre: Forma 112">
                <a:extLst>
                  <a:ext uri="{FF2B5EF4-FFF2-40B4-BE49-F238E27FC236}">
                    <a16:creationId xmlns:a16="http://schemas.microsoft.com/office/drawing/2014/main" id="{40B3333A-4F93-4019-A8D9-0F3E48C5D713}"/>
                  </a:ext>
                </a:extLst>
              </p:cNvPr>
              <p:cNvSpPr/>
              <p:nvPr/>
            </p:nvSpPr>
            <p:spPr>
              <a:xfrm>
                <a:off x="6523675" y="1594774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78"/>
                      <a:pt x="11089" y="-22178"/>
                    </a:cubicBezTo>
                    <a:cubicBezTo>
                      <a:pt x="4964" y="-22178"/>
                      <a:pt x="0" y="-17214"/>
                      <a:pt x="0" y="-11089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4" y="0"/>
                      <a:pt x="22178" y="-4968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4" name="Forma Livre: Forma 113">
                <a:extLst>
                  <a:ext uri="{FF2B5EF4-FFF2-40B4-BE49-F238E27FC236}">
                    <a16:creationId xmlns:a16="http://schemas.microsoft.com/office/drawing/2014/main" id="{0366525F-2E60-4178-8351-0768931507C5}"/>
                  </a:ext>
                </a:extLst>
              </p:cNvPr>
              <p:cNvSpPr/>
              <p:nvPr/>
            </p:nvSpPr>
            <p:spPr>
              <a:xfrm>
                <a:off x="6626212" y="1849391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82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82"/>
                      <a:pt x="11089" y="-22182"/>
                    </a:cubicBezTo>
                    <a:cubicBezTo>
                      <a:pt x="4964" y="-22182"/>
                      <a:pt x="0" y="-17214"/>
                      <a:pt x="0" y="-11089"/>
                    </a:cubicBezTo>
                    <a:cubicBezTo>
                      <a:pt x="0" y="-4964"/>
                      <a:pt x="4964" y="0"/>
                      <a:pt x="11089" y="0"/>
                    </a:cubicBezTo>
                    <a:cubicBezTo>
                      <a:pt x="17214" y="0"/>
                      <a:pt x="22178" y="-4964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5" name="Forma Livre: Forma 114">
                <a:extLst>
                  <a:ext uri="{FF2B5EF4-FFF2-40B4-BE49-F238E27FC236}">
                    <a16:creationId xmlns:a16="http://schemas.microsoft.com/office/drawing/2014/main" id="{4943D24A-5FF6-4D46-86D8-345572C43F05}"/>
                  </a:ext>
                </a:extLst>
              </p:cNvPr>
              <p:cNvSpPr/>
              <p:nvPr/>
            </p:nvSpPr>
            <p:spPr>
              <a:xfrm>
                <a:off x="6626212" y="1849391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82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82"/>
                      <a:pt x="11089" y="-22182"/>
                    </a:cubicBezTo>
                    <a:cubicBezTo>
                      <a:pt x="4964" y="-22182"/>
                      <a:pt x="0" y="-17214"/>
                      <a:pt x="0" y="-11089"/>
                    </a:cubicBezTo>
                    <a:cubicBezTo>
                      <a:pt x="0" y="-4964"/>
                      <a:pt x="4964" y="0"/>
                      <a:pt x="11089" y="0"/>
                    </a:cubicBezTo>
                    <a:cubicBezTo>
                      <a:pt x="17214" y="0"/>
                      <a:pt x="22178" y="-4964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6" name="Forma Livre: Forma 115">
                <a:extLst>
                  <a:ext uri="{FF2B5EF4-FFF2-40B4-BE49-F238E27FC236}">
                    <a16:creationId xmlns:a16="http://schemas.microsoft.com/office/drawing/2014/main" id="{3AC652C2-51E2-4A50-BAA8-3B5B77D2CE49}"/>
                  </a:ext>
                </a:extLst>
              </p:cNvPr>
              <p:cNvSpPr/>
              <p:nvPr/>
            </p:nvSpPr>
            <p:spPr>
              <a:xfrm>
                <a:off x="6462684" y="1471360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78"/>
                      <a:pt x="11089" y="-22178"/>
                    </a:cubicBezTo>
                    <a:cubicBezTo>
                      <a:pt x="4964" y="-22178"/>
                      <a:pt x="0" y="-17214"/>
                      <a:pt x="0" y="-11089"/>
                    </a:cubicBezTo>
                    <a:cubicBezTo>
                      <a:pt x="0" y="-4964"/>
                      <a:pt x="4964" y="0"/>
                      <a:pt x="11089" y="0"/>
                    </a:cubicBezTo>
                    <a:cubicBezTo>
                      <a:pt x="17214" y="0"/>
                      <a:pt x="22178" y="-4964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7" name="Forma Livre: Forma 116">
                <a:extLst>
                  <a:ext uri="{FF2B5EF4-FFF2-40B4-BE49-F238E27FC236}">
                    <a16:creationId xmlns:a16="http://schemas.microsoft.com/office/drawing/2014/main" id="{4449E66C-2592-49CE-BD28-39C0619D8A7B}"/>
                  </a:ext>
                </a:extLst>
              </p:cNvPr>
              <p:cNvSpPr/>
              <p:nvPr/>
            </p:nvSpPr>
            <p:spPr>
              <a:xfrm>
                <a:off x="6462684" y="1471360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78"/>
                      <a:pt x="11089" y="-22178"/>
                    </a:cubicBezTo>
                    <a:cubicBezTo>
                      <a:pt x="4964" y="-22178"/>
                      <a:pt x="0" y="-17214"/>
                      <a:pt x="0" y="-11089"/>
                    </a:cubicBezTo>
                    <a:cubicBezTo>
                      <a:pt x="0" y="-4964"/>
                      <a:pt x="4964" y="0"/>
                      <a:pt x="11089" y="0"/>
                    </a:cubicBezTo>
                    <a:cubicBezTo>
                      <a:pt x="17214" y="0"/>
                      <a:pt x="22178" y="-4964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8" name="Forma Livre: Forma 117">
                <a:extLst>
                  <a:ext uri="{FF2B5EF4-FFF2-40B4-BE49-F238E27FC236}">
                    <a16:creationId xmlns:a16="http://schemas.microsoft.com/office/drawing/2014/main" id="{304E4974-2027-4E9F-A6A0-78441F9FC0C9}"/>
                  </a:ext>
                </a:extLst>
              </p:cNvPr>
              <p:cNvSpPr/>
              <p:nvPr/>
            </p:nvSpPr>
            <p:spPr>
              <a:xfrm>
                <a:off x="6462684" y="1471360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78"/>
                      <a:pt x="11089" y="-22178"/>
                    </a:cubicBezTo>
                    <a:cubicBezTo>
                      <a:pt x="4964" y="-22178"/>
                      <a:pt x="0" y="-17214"/>
                      <a:pt x="0" y="-11089"/>
                    </a:cubicBezTo>
                    <a:cubicBezTo>
                      <a:pt x="0" y="-4964"/>
                      <a:pt x="4964" y="0"/>
                      <a:pt x="11089" y="0"/>
                    </a:cubicBezTo>
                    <a:cubicBezTo>
                      <a:pt x="17214" y="0"/>
                      <a:pt x="22178" y="-4964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id="{837439DC-EA29-4207-A842-3CBC0BE78EDE}"/>
                  </a:ext>
                </a:extLst>
              </p:cNvPr>
              <p:cNvSpPr/>
              <p:nvPr/>
            </p:nvSpPr>
            <p:spPr>
              <a:xfrm>
                <a:off x="6462684" y="1471360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78"/>
                      <a:pt x="11089" y="-22178"/>
                    </a:cubicBezTo>
                    <a:cubicBezTo>
                      <a:pt x="4964" y="-22178"/>
                      <a:pt x="0" y="-17214"/>
                      <a:pt x="0" y="-11089"/>
                    </a:cubicBezTo>
                    <a:cubicBezTo>
                      <a:pt x="0" y="-4964"/>
                      <a:pt x="4964" y="0"/>
                      <a:pt x="11089" y="0"/>
                    </a:cubicBezTo>
                    <a:cubicBezTo>
                      <a:pt x="17214" y="0"/>
                      <a:pt x="22178" y="-4964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id="{0F397776-2A9C-4A06-B1CF-7FCCE3EAD463}"/>
                  </a:ext>
                </a:extLst>
              </p:cNvPr>
              <p:cNvSpPr/>
              <p:nvPr/>
            </p:nvSpPr>
            <p:spPr>
              <a:xfrm>
                <a:off x="6462684" y="1471360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78"/>
                      <a:pt x="11089" y="-22178"/>
                    </a:cubicBezTo>
                    <a:cubicBezTo>
                      <a:pt x="4964" y="-22178"/>
                      <a:pt x="0" y="-17214"/>
                      <a:pt x="0" y="-11089"/>
                    </a:cubicBezTo>
                    <a:cubicBezTo>
                      <a:pt x="0" y="-4964"/>
                      <a:pt x="4964" y="0"/>
                      <a:pt x="11089" y="0"/>
                    </a:cubicBezTo>
                    <a:cubicBezTo>
                      <a:pt x="17214" y="0"/>
                      <a:pt x="22178" y="-4964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1" name="Forma Livre: Forma 120">
                <a:extLst>
                  <a:ext uri="{FF2B5EF4-FFF2-40B4-BE49-F238E27FC236}">
                    <a16:creationId xmlns:a16="http://schemas.microsoft.com/office/drawing/2014/main" id="{3DF52E6A-57BE-4493-8AA1-16AC26CA59F8}"/>
                  </a:ext>
                </a:extLst>
              </p:cNvPr>
              <p:cNvSpPr/>
              <p:nvPr/>
            </p:nvSpPr>
            <p:spPr>
              <a:xfrm>
                <a:off x="6462684" y="1471360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78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78"/>
                      <a:pt x="11089" y="-22178"/>
                    </a:cubicBezTo>
                    <a:cubicBezTo>
                      <a:pt x="4964" y="-22178"/>
                      <a:pt x="0" y="-17214"/>
                      <a:pt x="0" y="-11089"/>
                    </a:cubicBezTo>
                    <a:cubicBezTo>
                      <a:pt x="0" y="-4964"/>
                      <a:pt x="4964" y="0"/>
                      <a:pt x="11089" y="0"/>
                    </a:cubicBezTo>
                    <a:cubicBezTo>
                      <a:pt x="17214" y="0"/>
                      <a:pt x="22178" y="-4964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id="{FAE08581-552C-4C92-B2BF-B93B7945CC23}"/>
                  </a:ext>
                </a:extLst>
              </p:cNvPr>
              <p:cNvSpPr/>
              <p:nvPr/>
            </p:nvSpPr>
            <p:spPr>
              <a:xfrm>
                <a:off x="6667757" y="1980593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89 w 22182"/>
                  <a:gd name="connsiteY2" fmla="*/ -22178 h 0"/>
                  <a:gd name="connsiteX3" fmla="*/ 0 w 22182"/>
                  <a:gd name="connsiteY3" fmla="*/ -11089 h 0"/>
                  <a:gd name="connsiteX4" fmla="*/ 11089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89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4"/>
                      <a:pt x="4968" y="0"/>
                      <a:pt x="11089" y="0"/>
                    </a:cubicBezTo>
                    <a:cubicBezTo>
                      <a:pt x="17214" y="0"/>
                      <a:pt x="22182" y="-4964"/>
                      <a:pt x="22182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3" name="Forma Livre: Forma 122">
                <a:extLst>
                  <a:ext uri="{FF2B5EF4-FFF2-40B4-BE49-F238E27FC236}">
                    <a16:creationId xmlns:a16="http://schemas.microsoft.com/office/drawing/2014/main" id="{344F0FD5-1955-4A59-A458-177AFBA4982A}"/>
                  </a:ext>
                </a:extLst>
              </p:cNvPr>
              <p:cNvSpPr/>
              <p:nvPr/>
            </p:nvSpPr>
            <p:spPr>
              <a:xfrm>
                <a:off x="6667757" y="1980593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89 w 22182"/>
                  <a:gd name="connsiteY2" fmla="*/ -22178 h 0"/>
                  <a:gd name="connsiteX3" fmla="*/ 0 w 22182"/>
                  <a:gd name="connsiteY3" fmla="*/ -11089 h 0"/>
                  <a:gd name="connsiteX4" fmla="*/ 11089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89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4"/>
                      <a:pt x="4968" y="0"/>
                      <a:pt x="11089" y="0"/>
                    </a:cubicBezTo>
                    <a:cubicBezTo>
                      <a:pt x="17214" y="0"/>
                      <a:pt x="22182" y="-4964"/>
                      <a:pt x="22182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id="{1C07DF0B-0B12-4838-AE81-A49681020F1B}"/>
                  </a:ext>
                </a:extLst>
              </p:cNvPr>
              <p:cNvSpPr/>
              <p:nvPr/>
            </p:nvSpPr>
            <p:spPr>
              <a:xfrm>
                <a:off x="6667757" y="1980593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89 w 22182"/>
                  <a:gd name="connsiteY2" fmla="*/ -22178 h 0"/>
                  <a:gd name="connsiteX3" fmla="*/ 0 w 22182"/>
                  <a:gd name="connsiteY3" fmla="*/ -11089 h 0"/>
                  <a:gd name="connsiteX4" fmla="*/ 11089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89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4"/>
                      <a:pt x="4968" y="0"/>
                      <a:pt x="11089" y="0"/>
                    </a:cubicBezTo>
                    <a:cubicBezTo>
                      <a:pt x="17214" y="0"/>
                      <a:pt x="22182" y="-4964"/>
                      <a:pt x="22182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5" name="Forma Livre: Forma 124">
                <a:extLst>
                  <a:ext uri="{FF2B5EF4-FFF2-40B4-BE49-F238E27FC236}">
                    <a16:creationId xmlns:a16="http://schemas.microsoft.com/office/drawing/2014/main" id="{2ABD3FBF-9431-4A48-ABCA-8CE09BDF0E53}"/>
                  </a:ext>
                </a:extLst>
              </p:cNvPr>
              <p:cNvSpPr/>
              <p:nvPr/>
            </p:nvSpPr>
            <p:spPr>
              <a:xfrm>
                <a:off x="6667757" y="1980593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89 w 22182"/>
                  <a:gd name="connsiteY2" fmla="*/ -22178 h 0"/>
                  <a:gd name="connsiteX3" fmla="*/ 0 w 22182"/>
                  <a:gd name="connsiteY3" fmla="*/ -11089 h 0"/>
                  <a:gd name="connsiteX4" fmla="*/ 11089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89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4"/>
                      <a:pt x="4968" y="0"/>
                      <a:pt x="11089" y="0"/>
                    </a:cubicBezTo>
                    <a:cubicBezTo>
                      <a:pt x="17214" y="0"/>
                      <a:pt x="22182" y="-4964"/>
                      <a:pt x="22182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6" name="Forma Livre: Forma 125">
                <a:extLst>
                  <a:ext uri="{FF2B5EF4-FFF2-40B4-BE49-F238E27FC236}">
                    <a16:creationId xmlns:a16="http://schemas.microsoft.com/office/drawing/2014/main" id="{A96A79E4-C7FF-4D01-8FB3-6DAF7384E5EC}"/>
                  </a:ext>
                </a:extLst>
              </p:cNvPr>
              <p:cNvSpPr/>
              <p:nvPr/>
            </p:nvSpPr>
            <p:spPr>
              <a:xfrm>
                <a:off x="6667757" y="1980593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89 w 22182"/>
                  <a:gd name="connsiteY2" fmla="*/ -22178 h 0"/>
                  <a:gd name="connsiteX3" fmla="*/ 0 w 22182"/>
                  <a:gd name="connsiteY3" fmla="*/ -11089 h 0"/>
                  <a:gd name="connsiteX4" fmla="*/ 11089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89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4"/>
                      <a:pt x="4968" y="0"/>
                      <a:pt x="11089" y="0"/>
                    </a:cubicBezTo>
                    <a:cubicBezTo>
                      <a:pt x="17214" y="0"/>
                      <a:pt x="22182" y="-4964"/>
                      <a:pt x="22182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id="{A0410565-E0BE-48F8-8883-00C4E28A1F06}"/>
                  </a:ext>
                </a:extLst>
              </p:cNvPr>
              <p:cNvSpPr/>
              <p:nvPr/>
            </p:nvSpPr>
            <p:spPr>
              <a:xfrm>
                <a:off x="6667757" y="1980593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89 w 22182"/>
                  <a:gd name="connsiteY2" fmla="*/ -22178 h 0"/>
                  <a:gd name="connsiteX3" fmla="*/ 0 w 22182"/>
                  <a:gd name="connsiteY3" fmla="*/ -11089 h 0"/>
                  <a:gd name="connsiteX4" fmla="*/ 11089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89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4"/>
                      <a:pt x="4968" y="0"/>
                      <a:pt x="11089" y="0"/>
                    </a:cubicBezTo>
                    <a:cubicBezTo>
                      <a:pt x="17214" y="0"/>
                      <a:pt x="22182" y="-4964"/>
                      <a:pt x="22182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42218D81-41A3-4BC4-8017-D637BE12670E}"/>
                  </a:ext>
                </a:extLst>
              </p:cNvPr>
              <p:cNvSpPr/>
              <p:nvPr/>
            </p:nvSpPr>
            <p:spPr>
              <a:xfrm>
                <a:off x="5079001" y="2028489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82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82"/>
                      <a:pt x="11089" y="-22182"/>
                    </a:cubicBezTo>
                    <a:cubicBezTo>
                      <a:pt x="4964" y="-22182"/>
                      <a:pt x="0" y="-17214"/>
                      <a:pt x="0" y="-11089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4" y="0"/>
                      <a:pt x="22178" y="-4968"/>
                      <a:pt x="22178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9" name="Forma Livre: Forma 128">
                <a:extLst>
                  <a:ext uri="{FF2B5EF4-FFF2-40B4-BE49-F238E27FC236}">
                    <a16:creationId xmlns:a16="http://schemas.microsoft.com/office/drawing/2014/main" id="{453E2F94-C97C-422C-9EB5-950E60543525}"/>
                  </a:ext>
                </a:extLst>
              </p:cNvPr>
              <p:cNvSpPr/>
              <p:nvPr/>
            </p:nvSpPr>
            <p:spPr>
              <a:xfrm>
                <a:off x="5079001" y="2028489"/>
                <a:ext cx="22178" cy="0"/>
              </a:xfrm>
              <a:custGeom>
                <a:avLst/>
                <a:gdLst>
                  <a:gd name="connsiteX0" fmla="*/ 22178 w 22178"/>
                  <a:gd name="connsiteY0" fmla="*/ -11089 h 0"/>
                  <a:gd name="connsiteX1" fmla="*/ 22178 w 22178"/>
                  <a:gd name="connsiteY1" fmla="*/ -11089 h 0"/>
                  <a:gd name="connsiteX2" fmla="*/ 11089 w 22178"/>
                  <a:gd name="connsiteY2" fmla="*/ -22182 h 0"/>
                  <a:gd name="connsiteX3" fmla="*/ 0 w 22178"/>
                  <a:gd name="connsiteY3" fmla="*/ -11089 h 0"/>
                  <a:gd name="connsiteX4" fmla="*/ 11089 w 22178"/>
                  <a:gd name="connsiteY4" fmla="*/ 0 h 0"/>
                  <a:gd name="connsiteX5" fmla="*/ 22178 w 22178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">
                    <a:moveTo>
                      <a:pt x="22178" y="-11089"/>
                    </a:moveTo>
                    <a:lnTo>
                      <a:pt x="22178" y="-11089"/>
                    </a:lnTo>
                    <a:cubicBezTo>
                      <a:pt x="22178" y="-17214"/>
                      <a:pt x="17214" y="-22182"/>
                      <a:pt x="11089" y="-22182"/>
                    </a:cubicBezTo>
                    <a:cubicBezTo>
                      <a:pt x="4964" y="-22182"/>
                      <a:pt x="0" y="-17214"/>
                      <a:pt x="0" y="-11089"/>
                    </a:cubicBezTo>
                    <a:cubicBezTo>
                      <a:pt x="0" y="-4968"/>
                      <a:pt x="4964" y="0"/>
                      <a:pt x="11089" y="0"/>
                    </a:cubicBezTo>
                    <a:cubicBezTo>
                      <a:pt x="17214" y="0"/>
                      <a:pt x="22178" y="-4968"/>
                      <a:pt x="22178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0" name="Forma Livre: Forma 129">
                <a:extLst>
                  <a:ext uri="{FF2B5EF4-FFF2-40B4-BE49-F238E27FC236}">
                    <a16:creationId xmlns:a16="http://schemas.microsoft.com/office/drawing/2014/main" id="{F91B6D3A-A325-4242-BA13-4FBCEC0E45F8}"/>
                  </a:ext>
                </a:extLst>
              </p:cNvPr>
              <p:cNvSpPr/>
              <p:nvPr/>
            </p:nvSpPr>
            <p:spPr>
              <a:xfrm>
                <a:off x="4981920" y="2569974"/>
                <a:ext cx="421413" cy="0"/>
              </a:xfrm>
              <a:custGeom>
                <a:avLst/>
                <a:gdLst>
                  <a:gd name="connsiteX0" fmla="*/ 0 w 421413"/>
                  <a:gd name="connsiteY0" fmla="*/ -509233 h 0"/>
                  <a:gd name="connsiteX1" fmla="*/ 216341 w 421413"/>
                  <a:gd name="connsiteY1" fmla="*/ -595915 h 0"/>
                  <a:gd name="connsiteX2" fmla="*/ 338322 w 421413"/>
                  <a:gd name="connsiteY2" fmla="*/ -349089 h 0"/>
                  <a:gd name="connsiteX3" fmla="*/ 421414 w 421413"/>
                  <a:gd name="connsiteY3" fmla="*/ -86681 h 0"/>
                  <a:gd name="connsiteX4" fmla="*/ 205076 w 421413"/>
                  <a:gd name="connsiteY4" fmla="*/ 0 h 0"/>
                  <a:gd name="connsiteX5" fmla="*/ 83095 w 421413"/>
                  <a:gd name="connsiteY5" fmla="*/ -246829 h 0"/>
                  <a:gd name="connsiteX6" fmla="*/ 0 w 421413"/>
                  <a:gd name="connsiteY6" fmla="*/ -50923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1413">
                    <a:moveTo>
                      <a:pt x="0" y="-509233"/>
                    </a:moveTo>
                    <a:lnTo>
                      <a:pt x="216341" y="-595915"/>
                    </a:lnTo>
                    <a:lnTo>
                      <a:pt x="338322" y="-349089"/>
                    </a:lnTo>
                    <a:lnTo>
                      <a:pt x="421414" y="-86681"/>
                    </a:lnTo>
                    <a:lnTo>
                      <a:pt x="205076" y="0"/>
                    </a:lnTo>
                    <a:lnTo>
                      <a:pt x="83095" y="-246829"/>
                    </a:lnTo>
                    <a:lnTo>
                      <a:pt x="0" y="-509233"/>
                    </a:lnTo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id="{DF47AEE6-7EA1-44FE-9819-A550E45C08E2}"/>
                  </a:ext>
                </a:extLst>
              </p:cNvPr>
              <p:cNvSpPr/>
              <p:nvPr/>
            </p:nvSpPr>
            <p:spPr>
              <a:xfrm>
                <a:off x="5181537" y="2283106"/>
                <a:ext cx="22182" cy="0"/>
              </a:xfrm>
              <a:custGeom>
                <a:avLst/>
                <a:gdLst>
                  <a:gd name="connsiteX0" fmla="*/ 0 w 22182"/>
                  <a:gd name="connsiteY0" fmla="*/ -11089 h 0"/>
                  <a:gd name="connsiteX1" fmla="*/ 11089 w 22182"/>
                  <a:gd name="connsiteY1" fmla="*/ -22178 h 0"/>
                  <a:gd name="connsiteX2" fmla="*/ 22182 w 22182"/>
                  <a:gd name="connsiteY2" fmla="*/ -11089 h 0"/>
                  <a:gd name="connsiteX3" fmla="*/ 11089 w 22182"/>
                  <a:gd name="connsiteY3" fmla="*/ 0 h 0"/>
                  <a:gd name="connsiteX4" fmla="*/ 0 w 22182"/>
                  <a:gd name="connsiteY4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82">
                    <a:moveTo>
                      <a:pt x="0" y="-11089"/>
                    </a:moveTo>
                    <a:lnTo>
                      <a:pt x="11089" y="-22178"/>
                    </a:lnTo>
                    <a:lnTo>
                      <a:pt x="22182" y="-11089"/>
                    </a:lnTo>
                    <a:lnTo>
                      <a:pt x="11089" y="0"/>
                    </a:lnTo>
                    <a:lnTo>
                      <a:pt x="0" y="-11089"/>
                    </a:ln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2" name="Forma Livre: Forma 131">
                <a:extLst>
                  <a:ext uri="{FF2B5EF4-FFF2-40B4-BE49-F238E27FC236}">
                    <a16:creationId xmlns:a16="http://schemas.microsoft.com/office/drawing/2014/main" id="{D427399A-D8CE-4E4A-A3DD-CD5877AF7208}"/>
                  </a:ext>
                </a:extLst>
              </p:cNvPr>
              <p:cNvSpPr/>
              <p:nvPr/>
            </p:nvSpPr>
            <p:spPr>
              <a:xfrm>
                <a:off x="5284074" y="2537722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89 w 22182"/>
                  <a:gd name="connsiteY2" fmla="*/ -22178 h 0"/>
                  <a:gd name="connsiteX3" fmla="*/ 0 w 22182"/>
                  <a:gd name="connsiteY3" fmla="*/ -11089 h 0"/>
                  <a:gd name="connsiteX4" fmla="*/ 11089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89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89" y="0"/>
                    </a:cubicBezTo>
                    <a:cubicBezTo>
                      <a:pt x="17214" y="0"/>
                      <a:pt x="22182" y="-4968"/>
                      <a:pt x="22182" y="-11089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3" name="Forma Livre: Forma 132">
                <a:extLst>
                  <a:ext uri="{FF2B5EF4-FFF2-40B4-BE49-F238E27FC236}">
                    <a16:creationId xmlns:a16="http://schemas.microsoft.com/office/drawing/2014/main" id="{839C2B71-6AE0-4931-BBCE-8B9AE5E2CABB}"/>
                  </a:ext>
                </a:extLst>
              </p:cNvPr>
              <p:cNvSpPr/>
              <p:nvPr/>
            </p:nvSpPr>
            <p:spPr>
              <a:xfrm>
                <a:off x="5284074" y="2537722"/>
                <a:ext cx="22182" cy="0"/>
              </a:xfrm>
              <a:custGeom>
                <a:avLst/>
                <a:gdLst>
                  <a:gd name="connsiteX0" fmla="*/ 22182 w 22182"/>
                  <a:gd name="connsiteY0" fmla="*/ -11089 h 0"/>
                  <a:gd name="connsiteX1" fmla="*/ 22182 w 22182"/>
                  <a:gd name="connsiteY1" fmla="*/ -11089 h 0"/>
                  <a:gd name="connsiteX2" fmla="*/ 11089 w 22182"/>
                  <a:gd name="connsiteY2" fmla="*/ -22178 h 0"/>
                  <a:gd name="connsiteX3" fmla="*/ 0 w 22182"/>
                  <a:gd name="connsiteY3" fmla="*/ -11089 h 0"/>
                  <a:gd name="connsiteX4" fmla="*/ 11089 w 22182"/>
                  <a:gd name="connsiteY4" fmla="*/ 0 h 0"/>
                  <a:gd name="connsiteX5" fmla="*/ 22182 w 22182"/>
                  <a:gd name="connsiteY5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2">
                    <a:moveTo>
                      <a:pt x="22182" y="-11089"/>
                    </a:moveTo>
                    <a:lnTo>
                      <a:pt x="22182" y="-11089"/>
                    </a:lnTo>
                    <a:cubicBezTo>
                      <a:pt x="22182" y="-17214"/>
                      <a:pt x="17214" y="-22178"/>
                      <a:pt x="11089" y="-22178"/>
                    </a:cubicBezTo>
                    <a:cubicBezTo>
                      <a:pt x="4968" y="-22178"/>
                      <a:pt x="0" y="-17214"/>
                      <a:pt x="0" y="-11089"/>
                    </a:cubicBezTo>
                    <a:cubicBezTo>
                      <a:pt x="0" y="-4968"/>
                      <a:pt x="4968" y="0"/>
                      <a:pt x="11089" y="0"/>
                    </a:cubicBezTo>
                    <a:cubicBezTo>
                      <a:pt x="17214" y="0"/>
                      <a:pt x="22182" y="-4968"/>
                      <a:pt x="22182" y="-11089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4" name="Forma Livre: Forma 133">
                <a:extLst>
                  <a:ext uri="{FF2B5EF4-FFF2-40B4-BE49-F238E27FC236}">
                    <a16:creationId xmlns:a16="http://schemas.microsoft.com/office/drawing/2014/main" id="{84BCFDF6-BF93-4492-8B66-8C962E81EE11}"/>
                  </a:ext>
                </a:extLst>
              </p:cNvPr>
              <p:cNvSpPr/>
              <p:nvPr/>
            </p:nvSpPr>
            <p:spPr>
              <a:xfrm>
                <a:off x="4981920" y="2060741"/>
                <a:ext cx="402782" cy="0"/>
              </a:xfrm>
              <a:custGeom>
                <a:avLst/>
                <a:gdLst>
                  <a:gd name="connsiteX0" fmla="*/ 186441 w 402782"/>
                  <a:gd name="connsiteY0" fmla="*/ -510440 h 0"/>
                  <a:gd name="connsiteX1" fmla="*/ 402783 w 402782"/>
                  <a:gd name="connsiteY1" fmla="*/ -597118 h 0"/>
                  <a:gd name="connsiteX2" fmla="*/ 329005 w 402782"/>
                  <a:gd name="connsiteY2" fmla="*/ -349689 h 0"/>
                  <a:gd name="connsiteX3" fmla="*/ 216341 w 402782"/>
                  <a:gd name="connsiteY3" fmla="*/ -86681 h 0"/>
                  <a:gd name="connsiteX4" fmla="*/ 0 w 402782"/>
                  <a:gd name="connsiteY4" fmla="*/ 0 h 0"/>
                  <a:gd name="connsiteX5" fmla="*/ 73777 w 402782"/>
                  <a:gd name="connsiteY5" fmla="*/ -247429 h 0"/>
                  <a:gd name="connsiteX6" fmla="*/ 186441 w 402782"/>
                  <a:gd name="connsiteY6" fmla="*/ -51044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782">
                    <a:moveTo>
                      <a:pt x="186441" y="-510440"/>
                    </a:moveTo>
                    <a:lnTo>
                      <a:pt x="402783" y="-597118"/>
                    </a:lnTo>
                    <a:lnTo>
                      <a:pt x="329005" y="-349689"/>
                    </a:lnTo>
                    <a:lnTo>
                      <a:pt x="216341" y="-86681"/>
                    </a:lnTo>
                    <a:lnTo>
                      <a:pt x="0" y="0"/>
                    </a:lnTo>
                    <a:lnTo>
                      <a:pt x="73777" y="-247429"/>
                    </a:lnTo>
                    <a:lnTo>
                      <a:pt x="186441" y="-510440"/>
                    </a:lnTo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5" name="Forma Livre: Forma 134">
                <a:extLst>
                  <a:ext uri="{FF2B5EF4-FFF2-40B4-BE49-F238E27FC236}">
                    <a16:creationId xmlns:a16="http://schemas.microsoft.com/office/drawing/2014/main" id="{E824FAC0-13E4-479B-8A44-13A0043B759A}"/>
                  </a:ext>
                </a:extLst>
              </p:cNvPr>
              <p:cNvSpPr/>
              <p:nvPr/>
            </p:nvSpPr>
            <p:spPr>
              <a:xfrm>
                <a:off x="5172220" y="1773269"/>
                <a:ext cx="22182" cy="0"/>
              </a:xfrm>
              <a:custGeom>
                <a:avLst/>
                <a:gdLst>
                  <a:gd name="connsiteX0" fmla="*/ 0 w 22182"/>
                  <a:gd name="connsiteY0" fmla="*/ -11089 h 0"/>
                  <a:gd name="connsiteX1" fmla="*/ 11093 w 22182"/>
                  <a:gd name="connsiteY1" fmla="*/ -22178 h 0"/>
                  <a:gd name="connsiteX2" fmla="*/ 22182 w 22182"/>
                  <a:gd name="connsiteY2" fmla="*/ -11089 h 0"/>
                  <a:gd name="connsiteX3" fmla="*/ 11093 w 22182"/>
                  <a:gd name="connsiteY3" fmla="*/ 0 h 0"/>
                  <a:gd name="connsiteX4" fmla="*/ 0 w 22182"/>
                  <a:gd name="connsiteY4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82">
                    <a:moveTo>
                      <a:pt x="0" y="-11089"/>
                    </a:moveTo>
                    <a:lnTo>
                      <a:pt x="11093" y="-22178"/>
                    </a:lnTo>
                    <a:lnTo>
                      <a:pt x="22182" y="-11089"/>
                    </a:lnTo>
                    <a:lnTo>
                      <a:pt x="11093" y="0"/>
                    </a:lnTo>
                    <a:lnTo>
                      <a:pt x="0" y="-11089"/>
                    </a:ln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id="{692354F1-1002-490F-BC81-B85C4CD03999}"/>
                  </a:ext>
                </a:extLst>
              </p:cNvPr>
              <p:cNvSpPr/>
              <p:nvPr/>
            </p:nvSpPr>
            <p:spPr>
              <a:xfrm>
                <a:off x="5261744" y="1521748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3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8"/>
                    </a:cubicBezTo>
                    <a:cubicBezTo>
                      <a:pt x="0" y="-6619"/>
                      <a:pt x="6623" y="0"/>
                      <a:pt x="14788" y="0"/>
                    </a:cubicBezTo>
                    <a:cubicBezTo>
                      <a:pt x="22953" y="0"/>
                      <a:pt x="29576" y="-6619"/>
                      <a:pt x="29576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DE1DC538-219B-47E6-95EA-8212F51F81C6}"/>
                  </a:ext>
                </a:extLst>
              </p:cNvPr>
              <p:cNvSpPr/>
              <p:nvPr/>
            </p:nvSpPr>
            <p:spPr>
              <a:xfrm>
                <a:off x="5261744" y="1521748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3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8"/>
                    </a:cubicBezTo>
                    <a:cubicBezTo>
                      <a:pt x="0" y="-6619"/>
                      <a:pt x="6623" y="0"/>
                      <a:pt x="14788" y="0"/>
                    </a:cubicBezTo>
                    <a:cubicBezTo>
                      <a:pt x="22953" y="0"/>
                      <a:pt x="29576" y="-6619"/>
                      <a:pt x="29576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8" name="Forma Livre: Forma 137">
                <a:extLst>
                  <a:ext uri="{FF2B5EF4-FFF2-40B4-BE49-F238E27FC236}">
                    <a16:creationId xmlns:a16="http://schemas.microsoft.com/office/drawing/2014/main" id="{894B315F-CCA1-4C3A-8FB4-548C512AA935}"/>
                  </a:ext>
                </a:extLst>
              </p:cNvPr>
              <p:cNvSpPr/>
              <p:nvPr/>
            </p:nvSpPr>
            <p:spPr>
              <a:xfrm>
                <a:off x="5186996" y="2569974"/>
                <a:ext cx="1305408" cy="0"/>
              </a:xfrm>
              <a:custGeom>
                <a:avLst/>
                <a:gdLst>
                  <a:gd name="connsiteX0" fmla="*/ 0 w 1305408"/>
                  <a:gd name="connsiteY0" fmla="*/ 0 h 0"/>
                  <a:gd name="connsiteX1" fmla="*/ 216338 w 1305408"/>
                  <a:gd name="connsiteY1" fmla="*/ -86681 h 0"/>
                  <a:gd name="connsiteX2" fmla="*/ 1305408 w 1305408"/>
                  <a:gd name="connsiteY2" fmla="*/ -90030 h 0"/>
                  <a:gd name="connsiteX3" fmla="*/ 1089071 w 1305408"/>
                  <a:gd name="connsiteY3" fmla="*/ -3352 h 0"/>
                  <a:gd name="connsiteX4" fmla="*/ 0 w 1305408"/>
                  <a:gd name="connsiteY4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5408">
                    <a:moveTo>
                      <a:pt x="0" y="0"/>
                    </a:moveTo>
                    <a:lnTo>
                      <a:pt x="216338" y="-86681"/>
                    </a:lnTo>
                    <a:lnTo>
                      <a:pt x="1305408" y="-90030"/>
                    </a:lnTo>
                    <a:lnTo>
                      <a:pt x="1089071" y="-3352"/>
                    </a:lnTo>
                    <a:lnTo>
                      <a:pt x="0" y="0"/>
                    </a:lnTo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9" name="Forma Livre: Forma 138">
                <a:extLst>
                  <a:ext uri="{FF2B5EF4-FFF2-40B4-BE49-F238E27FC236}">
                    <a16:creationId xmlns:a16="http://schemas.microsoft.com/office/drawing/2014/main" id="{FE810032-FE09-4808-9B94-E64A7E6C7117}"/>
                  </a:ext>
                </a:extLst>
              </p:cNvPr>
              <p:cNvSpPr/>
              <p:nvPr/>
            </p:nvSpPr>
            <p:spPr>
              <a:xfrm>
                <a:off x="5828611" y="2536048"/>
                <a:ext cx="22178" cy="0"/>
              </a:xfrm>
              <a:custGeom>
                <a:avLst/>
                <a:gdLst>
                  <a:gd name="connsiteX0" fmla="*/ 0 w 22178"/>
                  <a:gd name="connsiteY0" fmla="*/ -11089 h 0"/>
                  <a:gd name="connsiteX1" fmla="*/ 11089 w 22178"/>
                  <a:gd name="connsiteY1" fmla="*/ -22182 h 0"/>
                  <a:gd name="connsiteX2" fmla="*/ 22178 w 22178"/>
                  <a:gd name="connsiteY2" fmla="*/ -11089 h 0"/>
                  <a:gd name="connsiteX3" fmla="*/ 11089 w 22178"/>
                  <a:gd name="connsiteY3" fmla="*/ 0 h 0"/>
                  <a:gd name="connsiteX4" fmla="*/ 0 w 22178"/>
                  <a:gd name="connsiteY4" fmla="*/ -1108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78">
                    <a:moveTo>
                      <a:pt x="0" y="-11089"/>
                    </a:moveTo>
                    <a:lnTo>
                      <a:pt x="11089" y="-22182"/>
                    </a:lnTo>
                    <a:lnTo>
                      <a:pt x="22178" y="-11089"/>
                    </a:lnTo>
                    <a:lnTo>
                      <a:pt x="11089" y="0"/>
                    </a:lnTo>
                    <a:lnTo>
                      <a:pt x="0" y="-11089"/>
                    </a:ln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id="{CA7B6D7E-648F-4509-9E0F-5AC420D8030E}"/>
                  </a:ext>
                </a:extLst>
              </p:cNvPr>
              <p:cNvSpPr/>
              <p:nvPr/>
            </p:nvSpPr>
            <p:spPr>
              <a:xfrm>
                <a:off x="5811900" y="2033606"/>
                <a:ext cx="36966" cy="0"/>
              </a:xfrm>
              <a:custGeom>
                <a:avLst/>
                <a:gdLst>
                  <a:gd name="connsiteX0" fmla="*/ 36967 w 36966"/>
                  <a:gd name="connsiteY0" fmla="*/ -18483 h 0"/>
                  <a:gd name="connsiteX1" fmla="*/ 36967 w 36966"/>
                  <a:gd name="connsiteY1" fmla="*/ -18483 h 0"/>
                  <a:gd name="connsiteX2" fmla="*/ 18483 w 36966"/>
                  <a:gd name="connsiteY2" fmla="*/ -36967 h 0"/>
                  <a:gd name="connsiteX3" fmla="*/ 0 w 36966"/>
                  <a:gd name="connsiteY3" fmla="*/ -18483 h 0"/>
                  <a:gd name="connsiteX4" fmla="*/ 18483 w 36966"/>
                  <a:gd name="connsiteY4" fmla="*/ 0 h 0"/>
                  <a:gd name="connsiteX5" fmla="*/ 36967 w 36966"/>
                  <a:gd name="connsiteY5" fmla="*/ -1848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966">
                    <a:moveTo>
                      <a:pt x="36967" y="-18483"/>
                    </a:moveTo>
                    <a:lnTo>
                      <a:pt x="36967" y="-18483"/>
                    </a:lnTo>
                    <a:cubicBezTo>
                      <a:pt x="36967" y="-28689"/>
                      <a:pt x="28693" y="-36967"/>
                      <a:pt x="18483" y="-36967"/>
                    </a:cubicBezTo>
                    <a:cubicBezTo>
                      <a:pt x="8278" y="-36967"/>
                      <a:pt x="0" y="-28689"/>
                      <a:pt x="0" y="-18483"/>
                    </a:cubicBezTo>
                    <a:cubicBezTo>
                      <a:pt x="0" y="-8274"/>
                      <a:pt x="8278" y="0"/>
                      <a:pt x="18483" y="0"/>
                    </a:cubicBezTo>
                    <a:cubicBezTo>
                      <a:pt x="28693" y="0"/>
                      <a:pt x="36967" y="-8274"/>
                      <a:pt x="36967" y="-18483"/>
                    </a:cubicBezTo>
                  </a:path>
                </a:pathLst>
              </a:custGeom>
              <a:solidFill>
                <a:srgbClr val="FF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id="{F5342FE7-5AF2-423C-8EEA-92CB43B8EEE1}"/>
                  </a:ext>
                </a:extLst>
              </p:cNvPr>
              <p:cNvSpPr/>
              <p:nvPr/>
            </p:nvSpPr>
            <p:spPr>
              <a:xfrm>
                <a:off x="5811900" y="2033606"/>
                <a:ext cx="36966" cy="0"/>
              </a:xfrm>
              <a:custGeom>
                <a:avLst/>
                <a:gdLst>
                  <a:gd name="connsiteX0" fmla="*/ 36967 w 36966"/>
                  <a:gd name="connsiteY0" fmla="*/ -18483 h 0"/>
                  <a:gd name="connsiteX1" fmla="*/ 36967 w 36966"/>
                  <a:gd name="connsiteY1" fmla="*/ -18483 h 0"/>
                  <a:gd name="connsiteX2" fmla="*/ 18483 w 36966"/>
                  <a:gd name="connsiteY2" fmla="*/ -36967 h 0"/>
                  <a:gd name="connsiteX3" fmla="*/ 0 w 36966"/>
                  <a:gd name="connsiteY3" fmla="*/ -18483 h 0"/>
                  <a:gd name="connsiteX4" fmla="*/ 18483 w 36966"/>
                  <a:gd name="connsiteY4" fmla="*/ 0 h 0"/>
                  <a:gd name="connsiteX5" fmla="*/ 36967 w 36966"/>
                  <a:gd name="connsiteY5" fmla="*/ -1848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966">
                    <a:moveTo>
                      <a:pt x="36967" y="-18483"/>
                    </a:moveTo>
                    <a:lnTo>
                      <a:pt x="36967" y="-18483"/>
                    </a:lnTo>
                    <a:cubicBezTo>
                      <a:pt x="36967" y="-28689"/>
                      <a:pt x="28693" y="-36967"/>
                      <a:pt x="18483" y="-36967"/>
                    </a:cubicBezTo>
                    <a:cubicBezTo>
                      <a:pt x="8278" y="-36967"/>
                      <a:pt x="0" y="-28689"/>
                      <a:pt x="0" y="-18483"/>
                    </a:cubicBezTo>
                    <a:cubicBezTo>
                      <a:pt x="0" y="-8274"/>
                      <a:pt x="8278" y="0"/>
                      <a:pt x="18483" y="0"/>
                    </a:cubicBezTo>
                    <a:cubicBezTo>
                      <a:pt x="28693" y="0"/>
                      <a:pt x="36967" y="-8274"/>
                      <a:pt x="36967" y="-18483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2" name="Forma Livre: Forma 141">
                <a:extLst>
                  <a:ext uri="{FF2B5EF4-FFF2-40B4-BE49-F238E27FC236}">
                    <a16:creationId xmlns:a16="http://schemas.microsoft.com/office/drawing/2014/main" id="{CF6929C1-6D04-4155-A9EC-CCC10C3829C5}"/>
                  </a:ext>
                </a:extLst>
              </p:cNvPr>
              <p:cNvSpPr/>
              <p:nvPr/>
            </p:nvSpPr>
            <p:spPr>
              <a:xfrm>
                <a:off x="5821688" y="2015122"/>
                <a:ext cx="8694" cy="0"/>
              </a:xfrm>
              <a:custGeom>
                <a:avLst/>
                <a:gdLst>
                  <a:gd name="connsiteX0" fmla="*/ 8695 w 8694"/>
                  <a:gd name="connsiteY0" fmla="*/ 0 h 0"/>
                  <a:gd name="connsiteX1" fmla="*/ 0 w 8694"/>
                  <a:gd name="connsiteY1" fmla="*/ -47589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94">
                    <a:moveTo>
                      <a:pt x="8695" y="0"/>
                    </a:moveTo>
                    <a:lnTo>
                      <a:pt x="0" y="-475899"/>
                    </a:lnTo>
                  </a:path>
                </a:pathLst>
              </a:custGeom>
              <a:solidFill>
                <a:srgbClr val="FF0000"/>
              </a:solidFill>
              <a:ln w="3175" cap="flat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3" name="Forma Livre: Forma 142">
                <a:extLst>
                  <a:ext uri="{FF2B5EF4-FFF2-40B4-BE49-F238E27FC236}">
                    <a16:creationId xmlns:a16="http://schemas.microsoft.com/office/drawing/2014/main" id="{BF99E0E9-05DB-473C-9C76-26A76E503E30}"/>
                  </a:ext>
                </a:extLst>
              </p:cNvPr>
              <p:cNvSpPr/>
              <p:nvPr/>
            </p:nvSpPr>
            <p:spPr>
              <a:xfrm>
                <a:off x="5801749" y="1561102"/>
                <a:ext cx="40661" cy="0"/>
              </a:xfrm>
              <a:custGeom>
                <a:avLst/>
                <a:gdLst>
                  <a:gd name="connsiteX0" fmla="*/ 19317 w 40661"/>
                  <a:gd name="connsiteY0" fmla="*/ -55816 h 0"/>
                  <a:gd name="connsiteX1" fmla="*/ 0 w 40661"/>
                  <a:gd name="connsiteY1" fmla="*/ 0 h 0"/>
                  <a:gd name="connsiteX2" fmla="*/ 14738 w 40661"/>
                  <a:gd name="connsiteY2" fmla="*/ -2959 h 0"/>
                  <a:gd name="connsiteX3" fmla="*/ 25827 w 40661"/>
                  <a:gd name="connsiteY3" fmla="*/ -3162 h 0"/>
                  <a:gd name="connsiteX4" fmla="*/ 40662 w 40661"/>
                  <a:gd name="connsiteY4" fmla="*/ -744 h 0"/>
                  <a:gd name="connsiteX5" fmla="*/ 19317 w 40661"/>
                  <a:gd name="connsiteY5" fmla="*/ -55816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61">
                    <a:moveTo>
                      <a:pt x="19317" y="-55816"/>
                    </a:moveTo>
                    <a:lnTo>
                      <a:pt x="0" y="0"/>
                    </a:lnTo>
                    <a:lnTo>
                      <a:pt x="14738" y="-2959"/>
                    </a:lnTo>
                    <a:lnTo>
                      <a:pt x="25827" y="-3162"/>
                    </a:lnTo>
                    <a:lnTo>
                      <a:pt x="40662" y="-744"/>
                    </a:lnTo>
                    <a:lnTo>
                      <a:pt x="19317" y="-55816"/>
                    </a:lnTo>
                  </a:path>
                </a:pathLst>
              </a:custGeom>
              <a:solidFill>
                <a:srgbClr val="FF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4" name="Forma Livre: Forma 143">
                <a:extLst>
                  <a:ext uri="{FF2B5EF4-FFF2-40B4-BE49-F238E27FC236}">
                    <a16:creationId xmlns:a16="http://schemas.microsoft.com/office/drawing/2014/main" id="{2A833603-7725-42F2-A330-DD3336A5D02F}"/>
                  </a:ext>
                </a:extLst>
              </p:cNvPr>
              <p:cNvSpPr/>
              <p:nvPr/>
            </p:nvSpPr>
            <p:spPr>
              <a:xfrm>
                <a:off x="5168361" y="1550301"/>
                <a:ext cx="1305412" cy="0"/>
              </a:xfrm>
              <a:custGeom>
                <a:avLst/>
                <a:gdLst>
                  <a:gd name="connsiteX0" fmla="*/ 1089071 w 1305412"/>
                  <a:gd name="connsiteY0" fmla="*/ -3349 h 0"/>
                  <a:gd name="connsiteX1" fmla="*/ 1305412 w 1305412"/>
                  <a:gd name="connsiteY1" fmla="*/ -90030 h 0"/>
                  <a:gd name="connsiteX2" fmla="*/ 216342 w 1305412"/>
                  <a:gd name="connsiteY2" fmla="*/ -86678 h 0"/>
                  <a:gd name="connsiteX3" fmla="*/ 0 w 1305412"/>
                  <a:gd name="connsiteY3" fmla="*/ 0 h 0"/>
                  <a:gd name="connsiteX4" fmla="*/ 1089071 w 1305412"/>
                  <a:gd name="connsiteY4" fmla="*/ -334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5412">
                    <a:moveTo>
                      <a:pt x="1089071" y="-3349"/>
                    </a:moveTo>
                    <a:lnTo>
                      <a:pt x="1305412" y="-90030"/>
                    </a:lnTo>
                    <a:lnTo>
                      <a:pt x="216342" y="-86678"/>
                    </a:lnTo>
                    <a:lnTo>
                      <a:pt x="0" y="0"/>
                    </a:lnTo>
                    <a:lnTo>
                      <a:pt x="1089071" y="-3349"/>
                    </a:lnTo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5" name="Forma Livre: Forma 144">
                <a:extLst>
                  <a:ext uri="{FF2B5EF4-FFF2-40B4-BE49-F238E27FC236}">
                    <a16:creationId xmlns:a16="http://schemas.microsoft.com/office/drawing/2014/main" id="{452E4DF5-0986-4DAA-B246-1916FC1DCBCD}"/>
                  </a:ext>
                </a:extLst>
              </p:cNvPr>
              <p:cNvSpPr/>
              <p:nvPr/>
            </p:nvSpPr>
            <p:spPr>
              <a:xfrm>
                <a:off x="5806281" y="1520074"/>
                <a:ext cx="29572" cy="0"/>
              </a:xfrm>
              <a:custGeom>
                <a:avLst/>
                <a:gdLst>
                  <a:gd name="connsiteX0" fmla="*/ 0 w 29572"/>
                  <a:gd name="connsiteY0" fmla="*/ -14788 h 0"/>
                  <a:gd name="connsiteX1" fmla="*/ 14784 w 29572"/>
                  <a:gd name="connsiteY1" fmla="*/ -29573 h 0"/>
                  <a:gd name="connsiteX2" fmla="*/ 29573 w 29572"/>
                  <a:gd name="connsiteY2" fmla="*/ -14788 h 0"/>
                  <a:gd name="connsiteX3" fmla="*/ 14784 w 29572"/>
                  <a:gd name="connsiteY3" fmla="*/ 0 h 0"/>
                  <a:gd name="connsiteX4" fmla="*/ 0 w 29572"/>
                  <a:gd name="connsiteY4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72">
                    <a:moveTo>
                      <a:pt x="0" y="-14788"/>
                    </a:moveTo>
                    <a:lnTo>
                      <a:pt x="14784" y="-29573"/>
                    </a:lnTo>
                    <a:lnTo>
                      <a:pt x="29573" y="-14788"/>
                    </a:lnTo>
                    <a:lnTo>
                      <a:pt x="14784" y="0"/>
                    </a:lnTo>
                    <a:lnTo>
                      <a:pt x="0" y="-14788"/>
                    </a:ln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6" name="Forma Livre: Forma 145">
                <a:extLst>
                  <a:ext uri="{FF2B5EF4-FFF2-40B4-BE49-F238E27FC236}">
                    <a16:creationId xmlns:a16="http://schemas.microsoft.com/office/drawing/2014/main" id="{27ACCFAB-1499-4A07-86E4-8939022ED659}"/>
                  </a:ext>
                </a:extLst>
              </p:cNvPr>
              <p:cNvSpPr/>
              <p:nvPr/>
            </p:nvSpPr>
            <p:spPr>
              <a:xfrm>
                <a:off x="6369450" y="2538069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8 w 29572"/>
                  <a:gd name="connsiteY2" fmla="*/ -29573 h 0"/>
                  <a:gd name="connsiteX3" fmla="*/ 0 w 29572"/>
                  <a:gd name="connsiteY3" fmla="*/ -14788 h 0"/>
                  <a:gd name="connsiteX4" fmla="*/ 14788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8"/>
                    </a:cubicBezTo>
                    <a:cubicBezTo>
                      <a:pt x="0" y="-6619"/>
                      <a:pt x="6623" y="0"/>
                      <a:pt x="14788" y="0"/>
                    </a:cubicBezTo>
                    <a:cubicBezTo>
                      <a:pt x="22953" y="0"/>
                      <a:pt x="29573" y="-6619"/>
                      <a:pt x="29573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7" name="Forma Livre: Forma 146">
                <a:extLst>
                  <a:ext uri="{FF2B5EF4-FFF2-40B4-BE49-F238E27FC236}">
                    <a16:creationId xmlns:a16="http://schemas.microsoft.com/office/drawing/2014/main" id="{B7D5E46B-ABCA-4444-8550-0E37C4A4E539}"/>
                  </a:ext>
                </a:extLst>
              </p:cNvPr>
              <p:cNvSpPr/>
              <p:nvPr/>
            </p:nvSpPr>
            <p:spPr>
              <a:xfrm>
                <a:off x="6369450" y="2538069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8 w 29572"/>
                  <a:gd name="connsiteY2" fmla="*/ -29573 h 0"/>
                  <a:gd name="connsiteX3" fmla="*/ 0 w 29572"/>
                  <a:gd name="connsiteY3" fmla="*/ -14788 h 0"/>
                  <a:gd name="connsiteX4" fmla="*/ 14788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8"/>
                    </a:cubicBezTo>
                    <a:cubicBezTo>
                      <a:pt x="0" y="-6619"/>
                      <a:pt x="6623" y="0"/>
                      <a:pt x="14788" y="0"/>
                    </a:cubicBezTo>
                    <a:cubicBezTo>
                      <a:pt x="22953" y="0"/>
                      <a:pt x="29573" y="-6619"/>
                      <a:pt x="29573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8" name="Forma Livre: Forma 147">
                <a:extLst>
                  <a:ext uri="{FF2B5EF4-FFF2-40B4-BE49-F238E27FC236}">
                    <a16:creationId xmlns:a16="http://schemas.microsoft.com/office/drawing/2014/main" id="{A5DAB734-BB4E-49B6-9F64-F54A9DEB6837}"/>
                  </a:ext>
                </a:extLst>
              </p:cNvPr>
              <p:cNvSpPr/>
              <p:nvPr/>
            </p:nvSpPr>
            <p:spPr>
              <a:xfrm>
                <a:off x="6276067" y="2566621"/>
                <a:ext cx="402779" cy="0"/>
              </a:xfrm>
              <a:custGeom>
                <a:avLst/>
                <a:gdLst>
                  <a:gd name="connsiteX0" fmla="*/ 73778 w 402779"/>
                  <a:gd name="connsiteY0" fmla="*/ -247429 h 0"/>
                  <a:gd name="connsiteX1" fmla="*/ 0 w 402779"/>
                  <a:gd name="connsiteY1" fmla="*/ 0 h 0"/>
                  <a:gd name="connsiteX2" fmla="*/ 216338 w 402779"/>
                  <a:gd name="connsiteY2" fmla="*/ -86678 h 0"/>
                  <a:gd name="connsiteX3" fmla="*/ 329006 w 402779"/>
                  <a:gd name="connsiteY3" fmla="*/ -349689 h 0"/>
                  <a:gd name="connsiteX4" fmla="*/ 402779 w 402779"/>
                  <a:gd name="connsiteY4" fmla="*/ -597118 h 0"/>
                  <a:gd name="connsiteX5" fmla="*/ 186442 w 402779"/>
                  <a:gd name="connsiteY5" fmla="*/ -510436 h 0"/>
                  <a:gd name="connsiteX6" fmla="*/ 73778 w 402779"/>
                  <a:gd name="connsiteY6" fmla="*/ -24742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779">
                    <a:moveTo>
                      <a:pt x="73778" y="-247429"/>
                    </a:moveTo>
                    <a:lnTo>
                      <a:pt x="0" y="0"/>
                    </a:lnTo>
                    <a:lnTo>
                      <a:pt x="216338" y="-86678"/>
                    </a:lnTo>
                    <a:lnTo>
                      <a:pt x="329006" y="-349689"/>
                    </a:lnTo>
                    <a:lnTo>
                      <a:pt x="402779" y="-597118"/>
                    </a:lnTo>
                    <a:lnTo>
                      <a:pt x="186442" y="-510436"/>
                    </a:lnTo>
                    <a:lnTo>
                      <a:pt x="73778" y="-247429"/>
                    </a:lnTo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9" name="Forma Livre: Forma 148">
                <a:extLst>
                  <a:ext uri="{FF2B5EF4-FFF2-40B4-BE49-F238E27FC236}">
                    <a16:creationId xmlns:a16="http://schemas.microsoft.com/office/drawing/2014/main" id="{FF4C6733-CA7C-4E19-B0E5-9734D3622FB4}"/>
                  </a:ext>
                </a:extLst>
              </p:cNvPr>
              <p:cNvSpPr/>
              <p:nvPr/>
            </p:nvSpPr>
            <p:spPr>
              <a:xfrm>
                <a:off x="6462672" y="2282849"/>
                <a:ext cx="29572" cy="0"/>
              </a:xfrm>
              <a:custGeom>
                <a:avLst/>
                <a:gdLst>
                  <a:gd name="connsiteX0" fmla="*/ 0 w 29572"/>
                  <a:gd name="connsiteY0" fmla="*/ -14784 h 0"/>
                  <a:gd name="connsiteX1" fmla="*/ 14784 w 29572"/>
                  <a:gd name="connsiteY1" fmla="*/ -29573 h 0"/>
                  <a:gd name="connsiteX2" fmla="*/ 29573 w 29572"/>
                  <a:gd name="connsiteY2" fmla="*/ -14784 h 0"/>
                  <a:gd name="connsiteX3" fmla="*/ 14784 w 29572"/>
                  <a:gd name="connsiteY3" fmla="*/ 0 h 0"/>
                  <a:gd name="connsiteX4" fmla="*/ 0 w 29572"/>
                  <a:gd name="connsiteY4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72">
                    <a:moveTo>
                      <a:pt x="0" y="-14784"/>
                    </a:moveTo>
                    <a:lnTo>
                      <a:pt x="14784" y="-29573"/>
                    </a:lnTo>
                    <a:lnTo>
                      <a:pt x="29573" y="-14784"/>
                    </a:lnTo>
                    <a:lnTo>
                      <a:pt x="14784" y="0"/>
                    </a:lnTo>
                    <a:lnTo>
                      <a:pt x="0" y="-14784"/>
                    </a:ln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0" name="Forma Livre: Forma 149">
                <a:extLst>
                  <a:ext uri="{FF2B5EF4-FFF2-40B4-BE49-F238E27FC236}">
                    <a16:creationId xmlns:a16="http://schemas.microsoft.com/office/drawing/2014/main" id="{10255DE0-C5C3-4CA8-9F52-2F6797D93D06}"/>
                  </a:ext>
                </a:extLst>
              </p:cNvPr>
              <p:cNvSpPr/>
              <p:nvPr/>
            </p:nvSpPr>
            <p:spPr>
              <a:xfrm>
                <a:off x="6350814" y="1518399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7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7"/>
                      <a:pt x="14788" y="-29577"/>
                    </a:cubicBezTo>
                    <a:cubicBezTo>
                      <a:pt x="6623" y="-29577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6" y="-6623"/>
                      <a:pt x="29576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1" name="Forma Livre: Forma 150">
                <a:extLst>
                  <a:ext uri="{FF2B5EF4-FFF2-40B4-BE49-F238E27FC236}">
                    <a16:creationId xmlns:a16="http://schemas.microsoft.com/office/drawing/2014/main" id="{E0E124B3-4FDF-4487-A3EE-31F85589040E}"/>
                  </a:ext>
                </a:extLst>
              </p:cNvPr>
              <p:cNvSpPr/>
              <p:nvPr/>
            </p:nvSpPr>
            <p:spPr>
              <a:xfrm>
                <a:off x="6350814" y="1518399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7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7"/>
                      <a:pt x="14788" y="-29577"/>
                    </a:cubicBezTo>
                    <a:cubicBezTo>
                      <a:pt x="6623" y="-29577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6" y="-6623"/>
                      <a:pt x="29576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2" name="Forma Livre: Forma 151">
                <a:extLst>
                  <a:ext uri="{FF2B5EF4-FFF2-40B4-BE49-F238E27FC236}">
                    <a16:creationId xmlns:a16="http://schemas.microsoft.com/office/drawing/2014/main" id="{AD42C133-0B54-4678-A97B-6658ADF998A0}"/>
                  </a:ext>
                </a:extLst>
              </p:cNvPr>
              <p:cNvSpPr/>
              <p:nvPr/>
            </p:nvSpPr>
            <p:spPr>
              <a:xfrm>
                <a:off x="6257432" y="2056185"/>
                <a:ext cx="421414" cy="0"/>
              </a:xfrm>
              <a:custGeom>
                <a:avLst/>
                <a:gdLst>
                  <a:gd name="connsiteX0" fmla="*/ 83095 w 421414"/>
                  <a:gd name="connsiteY0" fmla="*/ -246829 h 0"/>
                  <a:gd name="connsiteX1" fmla="*/ 205077 w 421414"/>
                  <a:gd name="connsiteY1" fmla="*/ 0 h 0"/>
                  <a:gd name="connsiteX2" fmla="*/ 421415 w 421414"/>
                  <a:gd name="connsiteY2" fmla="*/ -86681 h 0"/>
                  <a:gd name="connsiteX3" fmla="*/ 338323 w 421414"/>
                  <a:gd name="connsiteY3" fmla="*/ -349089 h 0"/>
                  <a:gd name="connsiteX4" fmla="*/ 216341 w 421414"/>
                  <a:gd name="connsiteY4" fmla="*/ -595915 h 0"/>
                  <a:gd name="connsiteX5" fmla="*/ 0 w 421414"/>
                  <a:gd name="connsiteY5" fmla="*/ -509233 h 0"/>
                  <a:gd name="connsiteX6" fmla="*/ 83095 w 421414"/>
                  <a:gd name="connsiteY6" fmla="*/ -246829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1414">
                    <a:moveTo>
                      <a:pt x="83095" y="-246829"/>
                    </a:moveTo>
                    <a:lnTo>
                      <a:pt x="205077" y="0"/>
                    </a:lnTo>
                    <a:lnTo>
                      <a:pt x="421415" y="-86681"/>
                    </a:lnTo>
                    <a:lnTo>
                      <a:pt x="338323" y="-349089"/>
                    </a:lnTo>
                    <a:lnTo>
                      <a:pt x="216341" y="-595915"/>
                    </a:lnTo>
                    <a:lnTo>
                      <a:pt x="0" y="-509233"/>
                    </a:lnTo>
                    <a:lnTo>
                      <a:pt x="83095" y="-246829"/>
                    </a:lnTo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53" name="Forma Livre: Forma 152">
                <a:extLst>
                  <a:ext uri="{FF2B5EF4-FFF2-40B4-BE49-F238E27FC236}">
                    <a16:creationId xmlns:a16="http://schemas.microsoft.com/office/drawing/2014/main" id="{6E37C563-67F6-42A1-9409-DFF149C65193}"/>
                  </a:ext>
                </a:extLst>
              </p:cNvPr>
              <p:cNvSpPr/>
              <p:nvPr/>
            </p:nvSpPr>
            <p:spPr>
              <a:xfrm>
                <a:off x="6453355" y="1773016"/>
                <a:ext cx="29572" cy="0"/>
              </a:xfrm>
              <a:custGeom>
                <a:avLst/>
                <a:gdLst>
                  <a:gd name="connsiteX0" fmla="*/ 0 w 29572"/>
                  <a:gd name="connsiteY0" fmla="*/ -14788 h 0"/>
                  <a:gd name="connsiteX1" fmla="*/ 14784 w 29572"/>
                  <a:gd name="connsiteY1" fmla="*/ -29577 h 0"/>
                  <a:gd name="connsiteX2" fmla="*/ 29573 w 29572"/>
                  <a:gd name="connsiteY2" fmla="*/ -14788 h 0"/>
                  <a:gd name="connsiteX3" fmla="*/ 14784 w 29572"/>
                  <a:gd name="connsiteY3" fmla="*/ 0 h 0"/>
                  <a:gd name="connsiteX4" fmla="*/ 0 w 29572"/>
                  <a:gd name="connsiteY4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72">
                    <a:moveTo>
                      <a:pt x="0" y="-14788"/>
                    </a:moveTo>
                    <a:lnTo>
                      <a:pt x="14784" y="-29577"/>
                    </a:lnTo>
                    <a:lnTo>
                      <a:pt x="29573" y="-14788"/>
                    </a:lnTo>
                    <a:lnTo>
                      <a:pt x="14784" y="0"/>
                    </a:lnTo>
                    <a:lnTo>
                      <a:pt x="0" y="-14788"/>
                    </a:ln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id="{62340369-D55B-4607-9873-ED9F3CBC77AF}"/>
                  </a:ext>
                </a:extLst>
              </p:cNvPr>
              <p:cNvSpPr/>
              <p:nvPr/>
            </p:nvSpPr>
            <p:spPr>
              <a:xfrm>
                <a:off x="6555891" y="2027633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7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7"/>
                      <a:pt x="14784" y="-29577"/>
                    </a:cubicBezTo>
                    <a:cubicBezTo>
                      <a:pt x="6619" y="-29577"/>
                      <a:pt x="0" y="-22953"/>
                      <a:pt x="0" y="-14788"/>
                    </a:cubicBezTo>
                    <a:cubicBezTo>
                      <a:pt x="0" y="-6623"/>
                      <a:pt x="6619" y="0"/>
                      <a:pt x="14784" y="0"/>
                    </a:cubicBezTo>
                    <a:cubicBezTo>
                      <a:pt x="22953" y="0"/>
                      <a:pt x="29573" y="-6623"/>
                      <a:pt x="29573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id="{F6DCD27D-A20A-4D94-8625-1184164B78A4}"/>
                  </a:ext>
                </a:extLst>
              </p:cNvPr>
              <p:cNvSpPr/>
              <p:nvPr/>
            </p:nvSpPr>
            <p:spPr>
              <a:xfrm>
                <a:off x="6555891" y="2027633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7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7"/>
                      <a:pt x="14784" y="-29577"/>
                    </a:cubicBezTo>
                    <a:cubicBezTo>
                      <a:pt x="6619" y="-29577"/>
                      <a:pt x="0" y="-22953"/>
                      <a:pt x="0" y="-14788"/>
                    </a:cubicBezTo>
                    <a:cubicBezTo>
                      <a:pt x="0" y="-6623"/>
                      <a:pt x="6619" y="0"/>
                      <a:pt x="14784" y="0"/>
                    </a:cubicBezTo>
                    <a:cubicBezTo>
                      <a:pt x="22953" y="0"/>
                      <a:pt x="29573" y="-6623"/>
                      <a:pt x="29573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6" name="Forma Livre: Forma 155">
                <a:extLst>
                  <a:ext uri="{FF2B5EF4-FFF2-40B4-BE49-F238E27FC236}">
                    <a16:creationId xmlns:a16="http://schemas.microsoft.com/office/drawing/2014/main" id="{5D6B801F-A464-434A-B74E-FA4F824AE769}"/>
                  </a:ext>
                </a:extLst>
              </p:cNvPr>
              <p:cNvSpPr/>
              <p:nvPr/>
            </p:nvSpPr>
            <p:spPr>
              <a:xfrm>
                <a:off x="5744406" y="1536003"/>
                <a:ext cx="76659" cy="0"/>
              </a:xfrm>
              <a:custGeom>
                <a:avLst/>
                <a:gdLst>
                  <a:gd name="connsiteX0" fmla="*/ 76659 w 76659"/>
                  <a:gd name="connsiteY0" fmla="*/ -30717 h 0"/>
                  <a:gd name="connsiteX1" fmla="*/ 0 w 7665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659">
                    <a:moveTo>
                      <a:pt x="76659" y="-30717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0000"/>
              </a:solidFill>
              <a:ln w="3175" cap="flat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7" name="Forma Livre: Forma 156">
                <a:extLst>
                  <a:ext uri="{FF2B5EF4-FFF2-40B4-BE49-F238E27FC236}">
                    <a16:creationId xmlns:a16="http://schemas.microsoft.com/office/drawing/2014/main" id="{4E90954D-0254-4D08-91D0-8DCE72CA7798}"/>
                  </a:ext>
                </a:extLst>
              </p:cNvPr>
              <p:cNvSpPr/>
              <p:nvPr/>
            </p:nvSpPr>
            <p:spPr>
              <a:xfrm>
                <a:off x="5712898" y="1548626"/>
                <a:ext cx="59036" cy="0"/>
              </a:xfrm>
              <a:custGeom>
                <a:avLst/>
                <a:gdLst>
                  <a:gd name="connsiteX0" fmla="*/ 0 w 59036"/>
                  <a:gd name="connsiteY0" fmla="*/ 0 h 0"/>
                  <a:gd name="connsiteX1" fmla="*/ 59036 w 59036"/>
                  <a:gd name="connsiteY1" fmla="*/ -1748 h 0"/>
                  <a:gd name="connsiteX2" fmla="*/ 51042 w 59036"/>
                  <a:gd name="connsiteY2" fmla="*/ -14477 h 0"/>
                  <a:gd name="connsiteX3" fmla="*/ 46915 w 59036"/>
                  <a:gd name="connsiteY3" fmla="*/ -24772 h 0"/>
                  <a:gd name="connsiteX4" fmla="*/ 43913 w 59036"/>
                  <a:gd name="connsiteY4" fmla="*/ -39501 h 0"/>
                  <a:gd name="connsiteX5" fmla="*/ 0 w 59036"/>
                  <a:gd name="connsiteY5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36">
                    <a:moveTo>
                      <a:pt x="0" y="0"/>
                    </a:moveTo>
                    <a:lnTo>
                      <a:pt x="59036" y="-1748"/>
                    </a:lnTo>
                    <a:lnTo>
                      <a:pt x="51042" y="-14477"/>
                    </a:lnTo>
                    <a:lnTo>
                      <a:pt x="46915" y="-24772"/>
                    </a:lnTo>
                    <a:lnTo>
                      <a:pt x="43913" y="-3950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8" name="Forma Livre: Forma 157">
                <a:extLst>
                  <a:ext uri="{FF2B5EF4-FFF2-40B4-BE49-F238E27FC236}">
                    <a16:creationId xmlns:a16="http://schemas.microsoft.com/office/drawing/2014/main" id="{833F1F82-8EFE-4833-B5AE-DC1D94FB2D0E}"/>
                  </a:ext>
                </a:extLst>
              </p:cNvPr>
              <p:cNvSpPr/>
              <p:nvPr/>
            </p:nvSpPr>
            <p:spPr>
              <a:xfrm>
                <a:off x="5698114" y="1986652"/>
                <a:ext cx="113789" cy="0"/>
              </a:xfrm>
              <a:custGeom>
                <a:avLst/>
                <a:gdLst>
                  <a:gd name="connsiteX0" fmla="*/ 0 w 113789"/>
                  <a:gd name="connsiteY0" fmla="*/ -175318 h 0"/>
                  <a:gd name="connsiteX1" fmla="*/ 113789 w 11378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3789">
                    <a:moveTo>
                      <a:pt x="0" y="-175318"/>
                    </a:moveTo>
                    <a:lnTo>
                      <a:pt x="113789" y="0"/>
                    </a:lnTo>
                  </a:path>
                </a:pathLst>
              </a:custGeom>
              <a:solidFill>
                <a:srgbClr val="FF0000"/>
              </a:solidFill>
              <a:ln w="3175" cap="flat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9" name="Forma Livre: Forma 158">
                <a:extLst>
                  <a:ext uri="{FF2B5EF4-FFF2-40B4-BE49-F238E27FC236}">
                    <a16:creationId xmlns:a16="http://schemas.microsoft.com/office/drawing/2014/main" id="{1EDB3364-E983-474F-AAE4-2E86F0D77597}"/>
                  </a:ext>
                </a:extLst>
              </p:cNvPr>
              <p:cNvSpPr/>
              <p:nvPr/>
            </p:nvSpPr>
            <p:spPr>
              <a:xfrm>
                <a:off x="5783137" y="2015122"/>
                <a:ext cx="47246" cy="0"/>
              </a:xfrm>
              <a:custGeom>
                <a:avLst/>
                <a:gdLst>
                  <a:gd name="connsiteX0" fmla="*/ 47246 w 47246"/>
                  <a:gd name="connsiteY0" fmla="*/ 0 h 0"/>
                  <a:gd name="connsiteX1" fmla="*/ 34113 w 47246"/>
                  <a:gd name="connsiteY1" fmla="*/ -57588 h 0"/>
                  <a:gd name="connsiteX2" fmla="*/ 23171 w 47246"/>
                  <a:gd name="connsiteY2" fmla="*/ -47281 h 0"/>
                  <a:gd name="connsiteX3" fmla="*/ 13869 w 47246"/>
                  <a:gd name="connsiteY3" fmla="*/ -41242 h 0"/>
                  <a:gd name="connsiteX4" fmla="*/ 0 w 47246"/>
                  <a:gd name="connsiteY4" fmla="*/ -35444 h 0"/>
                  <a:gd name="connsiteX5" fmla="*/ 47246 w 47246"/>
                  <a:gd name="connsiteY5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246">
                    <a:moveTo>
                      <a:pt x="47246" y="0"/>
                    </a:moveTo>
                    <a:lnTo>
                      <a:pt x="34113" y="-57588"/>
                    </a:lnTo>
                    <a:lnTo>
                      <a:pt x="23171" y="-47281"/>
                    </a:lnTo>
                    <a:lnTo>
                      <a:pt x="13869" y="-41242"/>
                    </a:lnTo>
                    <a:lnTo>
                      <a:pt x="0" y="-35444"/>
                    </a:lnTo>
                    <a:lnTo>
                      <a:pt x="47246" y="0"/>
                    </a:lnTo>
                  </a:path>
                </a:pathLst>
              </a:custGeom>
              <a:solidFill>
                <a:srgbClr val="FF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0" name="Forma Livre: Forma 159">
                <a:extLst>
                  <a:ext uri="{FF2B5EF4-FFF2-40B4-BE49-F238E27FC236}">
                    <a16:creationId xmlns:a16="http://schemas.microsoft.com/office/drawing/2014/main" id="{971279F6-9818-40AA-A568-92F8E9EBAB99}"/>
                  </a:ext>
                </a:extLst>
              </p:cNvPr>
              <p:cNvSpPr/>
              <p:nvPr/>
            </p:nvSpPr>
            <p:spPr>
              <a:xfrm>
                <a:off x="5830383" y="2061048"/>
                <a:ext cx="481015" cy="0"/>
              </a:xfrm>
              <a:custGeom>
                <a:avLst/>
                <a:gdLst>
                  <a:gd name="connsiteX0" fmla="*/ 0 w 481015"/>
                  <a:gd name="connsiteY0" fmla="*/ -45926 h 0"/>
                  <a:gd name="connsiteX1" fmla="*/ 481015 w 48101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1015">
                    <a:moveTo>
                      <a:pt x="0" y="-45926"/>
                    </a:moveTo>
                    <a:lnTo>
                      <a:pt x="481015" y="0"/>
                    </a:lnTo>
                  </a:path>
                </a:pathLst>
              </a:custGeom>
              <a:solidFill>
                <a:srgbClr val="FF0000"/>
              </a:solidFill>
              <a:ln w="3175" cap="flat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1" name="Forma Livre: Forma 160">
                <a:extLst>
                  <a:ext uri="{FF2B5EF4-FFF2-40B4-BE49-F238E27FC236}">
                    <a16:creationId xmlns:a16="http://schemas.microsoft.com/office/drawing/2014/main" id="{20DDBF65-8133-41F5-9721-4C2CD2AD563D}"/>
                  </a:ext>
                </a:extLst>
              </p:cNvPr>
              <p:cNvSpPr/>
              <p:nvPr/>
            </p:nvSpPr>
            <p:spPr>
              <a:xfrm>
                <a:off x="6288052" y="2079247"/>
                <a:ext cx="57132" cy="0"/>
              </a:xfrm>
              <a:custGeom>
                <a:avLst/>
                <a:gdLst>
                  <a:gd name="connsiteX0" fmla="*/ 57132 w 57132"/>
                  <a:gd name="connsiteY0" fmla="*/ -14971 h 0"/>
                  <a:gd name="connsiteX1" fmla="*/ 3863 w 57132"/>
                  <a:gd name="connsiteY1" fmla="*/ -40487 h 0"/>
                  <a:gd name="connsiteX2" fmla="*/ 5136 w 57132"/>
                  <a:gd name="connsiteY2" fmla="*/ -25508 h 0"/>
                  <a:gd name="connsiteX3" fmla="*/ 4081 w 57132"/>
                  <a:gd name="connsiteY3" fmla="*/ -14465 h 0"/>
                  <a:gd name="connsiteX4" fmla="*/ 0 w 57132"/>
                  <a:gd name="connsiteY4" fmla="*/ 0 h 0"/>
                  <a:gd name="connsiteX5" fmla="*/ 57132 w 57132"/>
                  <a:gd name="connsiteY5" fmla="*/ -14971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132">
                    <a:moveTo>
                      <a:pt x="57132" y="-14971"/>
                    </a:moveTo>
                    <a:lnTo>
                      <a:pt x="3863" y="-40487"/>
                    </a:lnTo>
                    <a:lnTo>
                      <a:pt x="5136" y="-25508"/>
                    </a:lnTo>
                    <a:lnTo>
                      <a:pt x="4081" y="-14465"/>
                    </a:lnTo>
                    <a:lnTo>
                      <a:pt x="0" y="0"/>
                    </a:lnTo>
                    <a:lnTo>
                      <a:pt x="57132" y="-14971"/>
                    </a:lnTo>
                  </a:path>
                </a:pathLst>
              </a:custGeom>
              <a:solidFill>
                <a:srgbClr val="FF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2" name="Forma Livre: Forma 161">
                <a:extLst>
                  <a:ext uri="{FF2B5EF4-FFF2-40B4-BE49-F238E27FC236}">
                    <a16:creationId xmlns:a16="http://schemas.microsoft.com/office/drawing/2014/main" id="{01106BAF-13DB-42D7-AF0B-171D48C9D486}"/>
                  </a:ext>
                </a:extLst>
              </p:cNvPr>
              <p:cNvSpPr/>
              <p:nvPr/>
            </p:nvSpPr>
            <p:spPr>
              <a:xfrm>
                <a:off x="4967133" y="2075525"/>
                <a:ext cx="29573" cy="0"/>
              </a:xfrm>
              <a:custGeom>
                <a:avLst/>
                <a:gdLst>
                  <a:gd name="connsiteX0" fmla="*/ 29574 w 29573"/>
                  <a:gd name="connsiteY0" fmla="*/ -14784 h 0"/>
                  <a:gd name="connsiteX1" fmla="*/ 29574 w 29573"/>
                  <a:gd name="connsiteY1" fmla="*/ -14784 h 0"/>
                  <a:gd name="connsiteX2" fmla="*/ 14787 w 29573"/>
                  <a:gd name="connsiteY2" fmla="*/ -29573 h 0"/>
                  <a:gd name="connsiteX3" fmla="*/ 0 w 29573"/>
                  <a:gd name="connsiteY3" fmla="*/ -14784 h 0"/>
                  <a:gd name="connsiteX4" fmla="*/ 14787 w 29573"/>
                  <a:gd name="connsiteY4" fmla="*/ 0 h 0"/>
                  <a:gd name="connsiteX5" fmla="*/ 29574 w 29573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3">
                    <a:moveTo>
                      <a:pt x="29574" y="-14784"/>
                    </a:moveTo>
                    <a:lnTo>
                      <a:pt x="29574" y="-14784"/>
                    </a:lnTo>
                    <a:cubicBezTo>
                      <a:pt x="29574" y="-22953"/>
                      <a:pt x="22953" y="-29573"/>
                      <a:pt x="14787" y="-29573"/>
                    </a:cubicBezTo>
                    <a:cubicBezTo>
                      <a:pt x="6621" y="-29573"/>
                      <a:pt x="0" y="-22953"/>
                      <a:pt x="0" y="-14784"/>
                    </a:cubicBezTo>
                    <a:cubicBezTo>
                      <a:pt x="0" y="-6619"/>
                      <a:pt x="6621" y="0"/>
                      <a:pt x="14787" y="0"/>
                    </a:cubicBezTo>
                    <a:cubicBezTo>
                      <a:pt x="22953" y="0"/>
                      <a:pt x="29574" y="-6619"/>
                      <a:pt x="29574" y="-14784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3" name="Forma Livre: Forma 162">
                <a:extLst>
                  <a:ext uri="{FF2B5EF4-FFF2-40B4-BE49-F238E27FC236}">
                    <a16:creationId xmlns:a16="http://schemas.microsoft.com/office/drawing/2014/main" id="{8AEF25D3-20D5-4E66-95A7-0F83569A7DAB}"/>
                  </a:ext>
                </a:extLst>
              </p:cNvPr>
              <p:cNvSpPr/>
              <p:nvPr/>
            </p:nvSpPr>
            <p:spPr>
              <a:xfrm>
                <a:off x="4967133" y="2075525"/>
                <a:ext cx="29573" cy="0"/>
              </a:xfrm>
              <a:custGeom>
                <a:avLst/>
                <a:gdLst>
                  <a:gd name="connsiteX0" fmla="*/ 29574 w 29573"/>
                  <a:gd name="connsiteY0" fmla="*/ -14784 h 0"/>
                  <a:gd name="connsiteX1" fmla="*/ 29574 w 29573"/>
                  <a:gd name="connsiteY1" fmla="*/ -14784 h 0"/>
                  <a:gd name="connsiteX2" fmla="*/ 14787 w 29573"/>
                  <a:gd name="connsiteY2" fmla="*/ -29573 h 0"/>
                  <a:gd name="connsiteX3" fmla="*/ 0 w 29573"/>
                  <a:gd name="connsiteY3" fmla="*/ -14784 h 0"/>
                  <a:gd name="connsiteX4" fmla="*/ 14787 w 29573"/>
                  <a:gd name="connsiteY4" fmla="*/ 0 h 0"/>
                  <a:gd name="connsiteX5" fmla="*/ 29574 w 29573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3">
                    <a:moveTo>
                      <a:pt x="29574" y="-14784"/>
                    </a:moveTo>
                    <a:lnTo>
                      <a:pt x="29574" y="-14784"/>
                    </a:lnTo>
                    <a:cubicBezTo>
                      <a:pt x="29574" y="-22953"/>
                      <a:pt x="22953" y="-29573"/>
                      <a:pt x="14787" y="-29573"/>
                    </a:cubicBezTo>
                    <a:cubicBezTo>
                      <a:pt x="6621" y="-29573"/>
                      <a:pt x="0" y="-22953"/>
                      <a:pt x="0" y="-14784"/>
                    </a:cubicBezTo>
                    <a:cubicBezTo>
                      <a:pt x="0" y="-6619"/>
                      <a:pt x="6621" y="0"/>
                      <a:pt x="14787" y="0"/>
                    </a:cubicBezTo>
                    <a:cubicBezTo>
                      <a:pt x="22953" y="0"/>
                      <a:pt x="29574" y="-6619"/>
                      <a:pt x="29574" y="-14784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4" name="Forma Livre: Forma 163">
                <a:extLst>
                  <a:ext uri="{FF2B5EF4-FFF2-40B4-BE49-F238E27FC236}">
                    <a16:creationId xmlns:a16="http://schemas.microsoft.com/office/drawing/2014/main" id="{0EA90EF6-F120-4A42-934A-6F986976D36E}"/>
                  </a:ext>
                </a:extLst>
              </p:cNvPr>
              <p:cNvSpPr/>
              <p:nvPr/>
            </p:nvSpPr>
            <p:spPr>
              <a:xfrm>
                <a:off x="4967133" y="2075525"/>
                <a:ext cx="29573" cy="0"/>
              </a:xfrm>
              <a:custGeom>
                <a:avLst/>
                <a:gdLst>
                  <a:gd name="connsiteX0" fmla="*/ 29574 w 29573"/>
                  <a:gd name="connsiteY0" fmla="*/ -14784 h 0"/>
                  <a:gd name="connsiteX1" fmla="*/ 29574 w 29573"/>
                  <a:gd name="connsiteY1" fmla="*/ -14784 h 0"/>
                  <a:gd name="connsiteX2" fmla="*/ 14787 w 29573"/>
                  <a:gd name="connsiteY2" fmla="*/ -29573 h 0"/>
                  <a:gd name="connsiteX3" fmla="*/ 0 w 29573"/>
                  <a:gd name="connsiteY3" fmla="*/ -14784 h 0"/>
                  <a:gd name="connsiteX4" fmla="*/ 14787 w 29573"/>
                  <a:gd name="connsiteY4" fmla="*/ 0 h 0"/>
                  <a:gd name="connsiteX5" fmla="*/ 29574 w 29573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3">
                    <a:moveTo>
                      <a:pt x="29574" y="-14784"/>
                    </a:moveTo>
                    <a:lnTo>
                      <a:pt x="29574" y="-14784"/>
                    </a:lnTo>
                    <a:cubicBezTo>
                      <a:pt x="29574" y="-22953"/>
                      <a:pt x="22953" y="-29573"/>
                      <a:pt x="14787" y="-29573"/>
                    </a:cubicBezTo>
                    <a:cubicBezTo>
                      <a:pt x="6621" y="-29573"/>
                      <a:pt x="0" y="-22953"/>
                      <a:pt x="0" y="-14784"/>
                    </a:cubicBezTo>
                    <a:cubicBezTo>
                      <a:pt x="0" y="-6619"/>
                      <a:pt x="6621" y="0"/>
                      <a:pt x="14787" y="0"/>
                    </a:cubicBezTo>
                    <a:cubicBezTo>
                      <a:pt x="22953" y="0"/>
                      <a:pt x="29574" y="-6619"/>
                      <a:pt x="29574" y="-14784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5" name="Forma Livre: Forma 164">
                <a:extLst>
                  <a:ext uri="{FF2B5EF4-FFF2-40B4-BE49-F238E27FC236}">
                    <a16:creationId xmlns:a16="http://schemas.microsoft.com/office/drawing/2014/main" id="{C7894A4A-8364-4F2F-A129-9F3BFC442F20}"/>
                  </a:ext>
                </a:extLst>
              </p:cNvPr>
              <p:cNvSpPr/>
              <p:nvPr/>
            </p:nvSpPr>
            <p:spPr>
              <a:xfrm>
                <a:off x="4967133" y="2075525"/>
                <a:ext cx="29573" cy="0"/>
              </a:xfrm>
              <a:custGeom>
                <a:avLst/>
                <a:gdLst>
                  <a:gd name="connsiteX0" fmla="*/ 29574 w 29573"/>
                  <a:gd name="connsiteY0" fmla="*/ -14784 h 0"/>
                  <a:gd name="connsiteX1" fmla="*/ 29574 w 29573"/>
                  <a:gd name="connsiteY1" fmla="*/ -14784 h 0"/>
                  <a:gd name="connsiteX2" fmla="*/ 14787 w 29573"/>
                  <a:gd name="connsiteY2" fmla="*/ -29573 h 0"/>
                  <a:gd name="connsiteX3" fmla="*/ 0 w 29573"/>
                  <a:gd name="connsiteY3" fmla="*/ -14784 h 0"/>
                  <a:gd name="connsiteX4" fmla="*/ 14787 w 29573"/>
                  <a:gd name="connsiteY4" fmla="*/ 0 h 0"/>
                  <a:gd name="connsiteX5" fmla="*/ 29574 w 29573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3">
                    <a:moveTo>
                      <a:pt x="29574" y="-14784"/>
                    </a:moveTo>
                    <a:lnTo>
                      <a:pt x="29574" y="-14784"/>
                    </a:lnTo>
                    <a:cubicBezTo>
                      <a:pt x="29574" y="-22953"/>
                      <a:pt x="22953" y="-29573"/>
                      <a:pt x="14787" y="-29573"/>
                    </a:cubicBezTo>
                    <a:cubicBezTo>
                      <a:pt x="6621" y="-29573"/>
                      <a:pt x="0" y="-22953"/>
                      <a:pt x="0" y="-14784"/>
                    </a:cubicBezTo>
                    <a:cubicBezTo>
                      <a:pt x="0" y="-6619"/>
                      <a:pt x="6621" y="0"/>
                      <a:pt x="14787" y="0"/>
                    </a:cubicBezTo>
                    <a:cubicBezTo>
                      <a:pt x="22953" y="0"/>
                      <a:pt x="29574" y="-6619"/>
                      <a:pt x="29574" y="-14784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6" name="Forma Livre: Forma 165">
                <a:extLst>
                  <a:ext uri="{FF2B5EF4-FFF2-40B4-BE49-F238E27FC236}">
                    <a16:creationId xmlns:a16="http://schemas.microsoft.com/office/drawing/2014/main" id="{9A424428-B76E-401E-BE7C-E38E9C8D20A6}"/>
                  </a:ext>
                </a:extLst>
              </p:cNvPr>
              <p:cNvSpPr/>
              <p:nvPr/>
            </p:nvSpPr>
            <p:spPr>
              <a:xfrm>
                <a:off x="4967133" y="2075525"/>
                <a:ext cx="29573" cy="0"/>
              </a:xfrm>
              <a:custGeom>
                <a:avLst/>
                <a:gdLst>
                  <a:gd name="connsiteX0" fmla="*/ 29574 w 29573"/>
                  <a:gd name="connsiteY0" fmla="*/ -14784 h 0"/>
                  <a:gd name="connsiteX1" fmla="*/ 29574 w 29573"/>
                  <a:gd name="connsiteY1" fmla="*/ -14784 h 0"/>
                  <a:gd name="connsiteX2" fmla="*/ 14787 w 29573"/>
                  <a:gd name="connsiteY2" fmla="*/ -29573 h 0"/>
                  <a:gd name="connsiteX3" fmla="*/ 0 w 29573"/>
                  <a:gd name="connsiteY3" fmla="*/ -14784 h 0"/>
                  <a:gd name="connsiteX4" fmla="*/ 14787 w 29573"/>
                  <a:gd name="connsiteY4" fmla="*/ 0 h 0"/>
                  <a:gd name="connsiteX5" fmla="*/ 29574 w 29573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3">
                    <a:moveTo>
                      <a:pt x="29574" y="-14784"/>
                    </a:moveTo>
                    <a:lnTo>
                      <a:pt x="29574" y="-14784"/>
                    </a:lnTo>
                    <a:cubicBezTo>
                      <a:pt x="29574" y="-22953"/>
                      <a:pt x="22953" y="-29573"/>
                      <a:pt x="14787" y="-29573"/>
                    </a:cubicBezTo>
                    <a:cubicBezTo>
                      <a:pt x="6621" y="-29573"/>
                      <a:pt x="0" y="-22953"/>
                      <a:pt x="0" y="-14784"/>
                    </a:cubicBezTo>
                    <a:cubicBezTo>
                      <a:pt x="0" y="-6619"/>
                      <a:pt x="6621" y="0"/>
                      <a:pt x="14787" y="0"/>
                    </a:cubicBezTo>
                    <a:cubicBezTo>
                      <a:pt x="22953" y="0"/>
                      <a:pt x="29574" y="-6619"/>
                      <a:pt x="29574" y="-14784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7" name="Forma Livre: Forma 166">
                <a:extLst>
                  <a:ext uri="{FF2B5EF4-FFF2-40B4-BE49-F238E27FC236}">
                    <a16:creationId xmlns:a16="http://schemas.microsoft.com/office/drawing/2014/main" id="{9E8FF331-00C4-4EF2-B6F9-A98D77C036C3}"/>
                  </a:ext>
                </a:extLst>
              </p:cNvPr>
              <p:cNvSpPr/>
              <p:nvPr/>
            </p:nvSpPr>
            <p:spPr>
              <a:xfrm>
                <a:off x="4967133" y="2075525"/>
                <a:ext cx="29573" cy="0"/>
              </a:xfrm>
              <a:custGeom>
                <a:avLst/>
                <a:gdLst>
                  <a:gd name="connsiteX0" fmla="*/ 29574 w 29573"/>
                  <a:gd name="connsiteY0" fmla="*/ -14784 h 0"/>
                  <a:gd name="connsiteX1" fmla="*/ 29574 w 29573"/>
                  <a:gd name="connsiteY1" fmla="*/ -14784 h 0"/>
                  <a:gd name="connsiteX2" fmla="*/ 14787 w 29573"/>
                  <a:gd name="connsiteY2" fmla="*/ -29573 h 0"/>
                  <a:gd name="connsiteX3" fmla="*/ 0 w 29573"/>
                  <a:gd name="connsiteY3" fmla="*/ -14784 h 0"/>
                  <a:gd name="connsiteX4" fmla="*/ 14787 w 29573"/>
                  <a:gd name="connsiteY4" fmla="*/ 0 h 0"/>
                  <a:gd name="connsiteX5" fmla="*/ 29574 w 29573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3">
                    <a:moveTo>
                      <a:pt x="29574" y="-14784"/>
                    </a:moveTo>
                    <a:lnTo>
                      <a:pt x="29574" y="-14784"/>
                    </a:lnTo>
                    <a:cubicBezTo>
                      <a:pt x="29574" y="-22953"/>
                      <a:pt x="22953" y="-29573"/>
                      <a:pt x="14787" y="-29573"/>
                    </a:cubicBezTo>
                    <a:cubicBezTo>
                      <a:pt x="6621" y="-29573"/>
                      <a:pt x="0" y="-22953"/>
                      <a:pt x="0" y="-14784"/>
                    </a:cubicBezTo>
                    <a:cubicBezTo>
                      <a:pt x="0" y="-6619"/>
                      <a:pt x="6621" y="0"/>
                      <a:pt x="14787" y="0"/>
                    </a:cubicBezTo>
                    <a:cubicBezTo>
                      <a:pt x="22953" y="0"/>
                      <a:pt x="29574" y="-6619"/>
                      <a:pt x="29574" y="-14784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8" name="Forma Livre: Forma 167">
                <a:extLst>
                  <a:ext uri="{FF2B5EF4-FFF2-40B4-BE49-F238E27FC236}">
                    <a16:creationId xmlns:a16="http://schemas.microsoft.com/office/drawing/2014/main" id="{D35F3665-70E0-4F45-AA27-33E4B67B04B5}"/>
                  </a:ext>
                </a:extLst>
              </p:cNvPr>
              <p:cNvSpPr/>
              <p:nvPr/>
            </p:nvSpPr>
            <p:spPr>
              <a:xfrm>
                <a:off x="5172208" y="2584758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8 w 29572"/>
                  <a:gd name="connsiteY2" fmla="*/ -29573 h 0"/>
                  <a:gd name="connsiteX3" fmla="*/ 0 w 29572"/>
                  <a:gd name="connsiteY3" fmla="*/ -14784 h 0"/>
                  <a:gd name="connsiteX4" fmla="*/ 14788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3" y="-29573"/>
                      <a:pt x="14788" y="-29573"/>
                    </a:cubicBezTo>
                    <a:cubicBezTo>
                      <a:pt x="6619" y="-29573"/>
                      <a:pt x="0" y="-22953"/>
                      <a:pt x="0" y="-14784"/>
                    </a:cubicBezTo>
                    <a:cubicBezTo>
                      <a:pt x="0" y="-6619"/>
                      <a:pt x="6619" y="0"/>
                      <a:pt x="14788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9" name="Forma Livre: Forma 168">
                <a:extLst>
                  <a:ext uri="{FF2B5EF4-FFF2-40B4-BE49-F238E27FC236}">
                    <a16:creationId xmlns:a16="http://schemas.microsoft.com/office/drawing/2014/main" id="{9DDD8CA2-4911-419F-879B-C26D0149974B}"/>
                  </a:ext>
                </a:extLst>
              </p:cNvPr>
              <p:cNvSpPr/>
              <p:nvPr/>
            </p:nvSpPr>
            <p:spPr>
              <a:xfrm>
                <a:off x="5172208" y="2584758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8 w 29572"/>
                  <a:gd name="connsiteY2" fmla="*/ -29573 h 0"/>
                  <a:gd name="connsiteX3" fmla="*/ 0 w 29572"/>
                  <a:gd name="connsiteY3" fmla="*/ -14784 h 0"/>
                  <a:gd name="connsiteX4" fmla="*/ 14788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3" y="-29573"/>
                      <a:pt x="14788" y="-29573"/>
                    </a:cubicBezTo>
                    <a:cubicBezTo>
                      <a:pt x="6619" y="-29573"/>
                      <a:pt x="0" y="-22953"/>
                      <a:pt x="0" y="-14784"/>
                    </a:cubicBezTo>
                    <a:cubicBezTo>
                      <a:pt x="0" y="-6619"/>
                      <a:pt x="6619" y="0"/>
                      <a:pt x="14788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0" name="Forma Livre: Forma 169">
                <a:extLst>
                  <a:ext uri="{FF2B5EF4-FFF2-40B4-BE49-F238E27FC236}">
                    <a16:creationId xmlns:a16="http://schemas.microsoft.com/office/drawing/2014/main" id="{1444BF53-A697-4D78-98DE-F6E7D52BE82F}"/>
                  </a:ext>
                </a:extLst>
              </p:cNvPr>
              <p:cNvSpPr/>
              <p:nvPr/>
            </p:nvSpPr>
            <p:spPr>
              <a:xfrm>
                <a:off x="5172208" y="2584758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8 w 29572"/>
                  <a:gd name="connsiteY2" fmla="*/ -29573 h 0"/>
                  <a:gd name="connsiteX3" fmla="*/ 0 w 29572"/>
                  <a:gd name="connsiteY3" fmla="*/ -14784 h 0"/>
                  <a:gd name="connsiteX4" fmla="*/ 14788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3" y="-29573"/>
                      <a:pt x="14788" y="-29573"/>
                    </a:cubicBezTo>
                    <a:cubicBezTo>
                      <a:pt x="6619" y="-29573"/>
                      <a:pt x="0" y="-22953"/>
                      <a:pt x="0" y="-14784"/>
                    </a:cubicBezTo>
                    <a:cubicBezTo>
                      <a:pt x="0" y="-6619"/>
                      <a:pt x="6619" y="0"/>
                      <a:pt x="14788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1" name="Forma Livre: Forma 170">
                <a:extLst>
                  <a:ext uri="{FF2B5EF4-FFF2-40B4-BE49-F238E27FC236}">
                    <a16:creationId xmlns:a16="http://schemas.microsoft.com/office/drawing/2014/main" id="{B19A0044-EB85-4E45-AB92-FF9BBDAE66D0}"/>
                  </a:ext>
                </a:extLst>
              </p:cNvPr>
              <p:cNvSpPr/>
              <p:nvPr/>
            </p:nvSpPr>
            <p:spPr>
              <a:xfrm>
                <a:off x="5172208" y="2584758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8 w 29572"/>
                  <a:gd name="connsiteY2" fmla="*/ -29573 h 0"/>
                  <a:gd name="connsiteX3" fmla="*/ 0 w 29572"/>
                  <a:gd name="connsiteY3" fmla="*/ -14784 h 0"/>
                  <a:gd name="connsiteX4" fmla="*/ 14788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3" y="-29573"/>
                      <a:pt x="14788" y="-29573"/>
                    </a:cubicBezTo>
                    <a:cubicBezTo>
                      <a:pt x="6619" y="-29573"/>
                      <a:pt x="0" y="-22953"/>
                      <a:pt x="0" y="-14784"/>
                    </a:cubicBezTo>
                    <a:cubicBezTo>
                      <a:pt x="0" y="-6619"/>
                      <a:pt x="6619" y="0"/>
                      <a:pt x="14788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2" name="Forma Livre: Forma 171">
                <a:extLst>
                  <a:ext uri="{FF2B5EF4-FFF2-40B4-BE49-F238E27FC236}">
                    <a16:creationId xmlns:a16="http://schemas.microsoft.com/office/drawing/2014/main" id="{A4583F91-8648-49F1-B590-6A0A125B9228}"/>
                  </a:ext>
                </a:extLst>
              </p:cNvPr>
              <p:cNvSpPr/>
              <p:nvPr/>
            </p:nvSpPr>
            <p:spPr>
              <a:xfrm>
                <a:off x="5172208" y="2584758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8 w 29572"/>
                  <a:gd name="connsiteY2" fmla="*/ -29573 h 0"/>
                  <a:gd name="connsiteX3" fmla="*/ 0 w 29572"/>
                  <a:gd name="connsiteY3" fmla="*/ -14784 h 0"/>
                  <a:gd name="connsiteX4" fmla="*/ 14788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3" y="-29573"/>
                      <a:pt x="14788" y="-29573"/>
                    </a:cubicBezTo>
                    <a:cubicBezTo>
                      <a:pt x="6619" y="-29573"/>
                      <a:pt x="0" y="-22953"/>
                      <a:pt x="0" y="-14784"/>
                    </a:cubicBezTo>
                    <a:cubicBezTo>
                      <a:pt x="0" y="-6619"/>
                      <a:pt x="6619" y="0"/>
                      <a:pt x="14788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3" name="Forma Livre: Forma 172">
                <a:extLst>
                  <a:ext uri="{FF2B5EF4-FFF2-40B4-BE49-F238E27FC236}">
                    <a16:creationId xmlns:a16="http://schemas.microsoft.com/office/drawing/2014/main" id="{4F8B8681-506E-4FC3-9A0F-D453422AF4C0}"/>
                  </a:ext>
                </a:extLst>
              </p:cNvPr>
              <p:cNvSpPr/>
              <p:nvPr/>
            </p:nvSpPr>
            <p:spPr>
              <a:xfrm>
                <a:off x="5172208" y="2584758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8 w 29572"/>
                  <a:gd name="connsiteY2" fmla="*/ -29573 h 0"/>
                  <a:gd name="connsiteX3" fmla="*/ 0 w 29572"/>
                  <a:gd name="connsiteY3" fmla="*/ -14784 h 0"/>
                  <a:gd name="connsiteX4" fmla="*/ 14788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3" y="-29573"/>
                      <a:pt x="14788" y="-29573"/>
                    </a:cubicBezTo>
                    <a:cubicBezTo>
                      <a:pt x="6619" y="-29573"/>
                      <a:pt x="0" y="-22953"/>
                      <a:pt x="0" y="-14784"/>
                    </a:cubicBezTo>
                    <a:cubicBezTo>
                      <a:pt x="0" y="-6619"/>
                      <a:pt x="6619" y="0"/>
                      <a:pt x="14788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4" name="Forma Livre: Forma 173">
                <a:extLst>
                  <a:ext uri="{FF2B5EF4-FFF2-40B4-BE49-F238E27FC236}">
                    <a16:creationId xmlns:a16="http://schemas.microsoft.com/office/drawing/2014/main" id="{39A76336-CE5A-4D98-8615-C1091973A13B}"/>
                  </a:ext>
                </a:extLst>
              </p:cNvPr>
              <p:cNvSpPr/>
              <p:nvPr/>
            </p:nvSpPr>
            <p:spPr>
              <a:xfrm>
                <a:off x="5008680" y="2206727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9 w 29572"/>
                  <a:gd name="connsiteY2" fmla="*/ -29573 h 0"/>
                  <a:gd name="connsiteX3" fmla="*/ 0 w 29572"/>
                  <a:gd name="connsiteY3" fmla="*/ -14784 h 0"/>
                  <a:gd name="connsiteX4" fmla="*/ 14789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4" y="-29573"/>
                      <a:pt x="14789" y="-29573"/>
                    </a:cubicBezTo>
                    <a:cubicBezTo>
                      <a:pt x="6620" y="-29573"/>
                      <a:pt x="0" y="-22953"/>
                      <a:pt x="0" y="-14784"/>
                    </a:cubicBezTo>
                    <a:cubicBezTo>
                      <a:pt x="0" y="-6619"/>
                      <a:pt x="6620" y="0"/>
                      <a:pt x="14789" y="0"/>
                    </a:cubicBezTo>
                    <a:cubicBezTo>
                      <a:pt x="22954" y="0"/>
                      <a:pt x="29573" y="-6619"/>
                      <a:pt x="29573" y="-14784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5" name="Forma Livre: Forma 174">
                <a:extLst>
                  <a:ext uri="{FF2B5EF4-FFF2-40B4-BE49-F238E27FC236}">
                    <a16:creationId xmlns:a16="http://schemas.microsoft.com/office/drawing/2014/main" id="{F5617A18-B86D-41D2-A7A6-F07483FC6283}"/>
                  </a:ext>
                </a:extLst>
              </p:cNvPr>
              <p:cNvSpPr/>
              <p:nvPr/>
            </p:nvSpPr>
            <p:spPr>
              <a:xfrm>
                <a:off x="5008680" y="2206727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9 w 29572"/>
                  <a:gd name="connsiteY2" fmla="*/ -29573 h 0"/>
                  <a:gd name="connsiteX3" fmla="*/ 0 w 29572"/>
                  <a:gd name="connsiteY3" fmla="*/ -14784 h 0"/>
                  <a:gd name="connsiteX4" fmla="*/ 14789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4" y="-29573"/>
                      <a:pt x="14789" y="-29573"/>
                    </a:cubicBezTo>
                    <a:cubicBezTo>
                      <a:pt x="6620" y="-29573"/>
                      <a:pt x="0" y="-22953"/>
                      <a:pt x="0" y="-14784"/>
                    </a:cubicBezTo>
                    <a:cubicBezTo>
                      <a:pt x="0" y="-6619"/>
                      <a:pt x="6620" y="0"/>
                      <a:pt x="14789" y="0"/>
                    </a:cubicBezTo>
                    <a:cubicBezTo>
                      <a:pt x="22954" y="0"/>
                      <a:pt x="29573" y="-6619"/>
                      <a:pt x="29573" y="-14784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6" name="Forma Livre: Forma 175">
                <a:extLst>
                  <a:ext uri="{FF2B5EF4-FFF2-40B4-BE49-F238E27FC236}">
                    <a16:creationId xmlns:a16="http://schemas.microsoft.com/office/drawing/2014/main" id="{1686ACF9-9510-4125-8E12-441528778610}"/>
                  </a:ext>
                </a:extLst>
              </p:cNvPr>
              <p:cNvSpPr/>
              <p:nvPr/>
            </p:nvSpPr>
            <p:spPr>
              <a:xfrm>
                <a:off x="5111217" y="2461348"/>
                <a:ext cx="29576" cy="0"/>
              </a:xfrm>
              <a:custGeom>
                <a:avLst/>
                <a:gdLst>
                  <a:gd name="connsiteX0" fmla="*/ 29577 w 29576"/>
                  <a:gd name="connsiteY0" fmla="*/ -14788 h 0"/>
                  <a:gd name="connsiteX1" fmla="*/ 29577 w 29576"/>
                  <a:gd name="connsiteY1" fmla="*/ -14788 h 0"/>
                  <a:gd name="connsiteX2" fmla="*/ 14788 w 29576"/>
                  <a:gd name="connsiteY2" fmla="*/ -29577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7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7" y="-14788"/>
                    </a:moveTo>
                    <a:lnTo>
                      <a:pt x="29577" y="-14788"/>
                    </a:lnTo>
                    <a:cubicBezTo>
                      <a:pt x="29577" y="-22953"/>
                      <a:pt x="22953" y="-29577"/>
                      <a:pt x="14788" y="-29577"/>
                    </a:cubicBezTo>
                    <a:cubicBezTo>
                      <a:pt x="6623" y="-29577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7" y="-6623"/>
                      <a:pt x="29577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7" name="Forma Livre: Forma 176">
                <a:extLst>
                  <a:ext uri="{FF2B5EF4-FFF2-40B4-BE49-F238E27FC236}">
                    <a16:creationId xmlns:a16="http://schemas.microsoft.com/office/drawing/2014/main" id="{FD903933-0B43-4258-8A0B-447D96E30AFB}"/>
                  </a:ext>
                </a:extLst>
              </p:cNvPr>
              <p:cNvSpPr/>
              <p:nvPr/>
            </p:nvSpPr>
            <p:spPr>
              <a:xfrm>
                <a:off x="5111217" y="2461348"/>
                <a:ext cx="29576" cy="0"/>
              </a:xfrm>
              <a:custGeom>
                <a:avLst/>
                <a:gdLst>
                  <a:gd name="connsiteX0" fmla="*/ 29577 w 29576"/>
                  <a:gd name="connsiteY0" fmla="*/ -14788 h 0"/>
                  <a:gd name="connsiteX1" fmla="*/ 29577 w 29576"/>
                  <a:gd name="connsiteY1" fmla="*/ -14788 h 0"/>
                  <a:gd name="connsiteX2" fmla="*/ 14788 w 29576"/>
                  <a:gd name="connsiteY2" fmla="*/ -29577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7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7" y="-14788"/>
                    </a:moveTo>
                    <a:lnTo>
                      <a:pt x="29577" y="-14788"/>
                    </a:lnTo>
                    <a:cubicBezTo>
                      <a:pt x="29577" y="-22953"/>
                      <a:pt x="22953" y="-29577"/>
                      <a:pt x="14788" y="-29577"/>
                    </a:cubicBezTo>
                    <a:cubicBezTo>
                      <a:pt x="6623" y="-29577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7" y="-6623"/>
                      <a:pt x="29577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8" name="Forma Livre: Forma 177">
                <a:extLst>
                  <a:ext uri="{FF2B5EF4-FFF2-40B4-BE49-F238E27FC236}">
                    <a16:creationId xmlns:a16="http://schemas.microsoft.com/office/drawing/2014/main" id="{CAC1A32C-B2EB-4997-BB43-AB0D65FBF121}"/>
                  </a:ext>
                </a:extLst>
              </p:cNvPr>
              <p:cNvSpPr/>
              <p:nvPr/>
            </p:nvSpPr>
            <p:spPr>
              <a:xfrm>
                <a:off x="5004023" y="1951811"/>
                <a:ext cx="29573" cy="0"/>
              </a:xfrm>
              <a:custGeom>
                <a:avLst/>
                <a:gdLst>
                  <a:gd name="connsiteX0" fmla="*/ 29573 w 29573"/>
                  <a:gd name="connsiteY0" fmla="*/ -14784 h 0"/>
                  <a:gd name="connsiteX1" fmla="*/ 29573 w 29573"/>
                  <a:gd name="connsiteY1" fmla="*/ -14784 h 0"/>
                  <a:gd name="connsiteX2" fmla="*/ 14785 w 29573"/>
                  <a:gd name="connsiteY2" fmla="*/ -29573 h 0"/>
                  <a:gd name="connsiteX3" fmla="*/ 0 w 29573"/>
                  <a:gd name="connsiteY3" fmla="*/ -14784 h 0"/>
                  <a:gd name="connsiteX4" fmla="*/ 14785 w 29573"/>
                  <a:gd name="connsiteY4" fmla="*/ 0 h 0"/>
                  <a:gd name="connsiteX5" fmla="*/ 29573 w 29573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3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0" y="-29573"/>
                      <a:pt x="14785" y="-29573"/>
                    </a:cubicBezTo>
                    <a:cubicBezTo>
                      <a:pt x="6619" y="-29573"/>
                      <a:pt x="0" y="-22953"/>
                      <a:pt x="0" y="-14784"/>
                    </a:cubicBezTo>
                    <a:cubicBezTo>
                      <a:pt x="0" y="-6619"/>
                      <a:pt x="6619" y="0"/>
                      <a:pt x="14785" y="0"/>
                    </a:cubicBezTo>
                    <a:cubicBezTo>
                      <a:pt x="22950" y="0"/>
                      <a:pt x="29573" y="-6619"/>
                      <a:pt x="29573" y="-14784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9" name="Forma Livre: Forma 178">
                <a:extLst>
                  <a:ext uri="{FF2B5EF4-FFF2-40B4-BE49-F238E27FC236}">
                    <a16:creationId xmlns:a16="http://schemas.microsoft.com/office/drawing/2014/main" id="{E3E63C19-F738-4BC8-8A62-04DA458E8B1D}"/>
                  </a:ext>
                </a:extLst>
              </p:cNvPr>
              <p:cNvSpPr/>
              <p:nvPr/>
            </p:nvSpPr>
            <p:spPr>
              <a:xfrm>
                <a:off x="5004023" y="1951811"/>
                <a:ext cx="29573" cy="0"/>
              </a:xfrm>
              <a:custGeom>
                <a:avLst/>
                <a:gdLst>
                  <a:gd name="connsiteX0" fmla="*/ 29573 w 29573"/>
                  <a:gd name="connsiteY0" fmla="*/ -14784 h 0"/>
                  <a:gd name="connsiteX1" fmla="*/ 29573 w 29573"/>
                  <a:gd name="connsiteY1" fmla="*/ -14784 h 0"/>
                  <a:gd name="connsiteX2" fmla="*/ 14785 w 29573"/>
                  <a:gd name="connsiteY2" fmla="*/ -29573 h 0"/>
                  <a:gd name="connsiteX3" fmla="*/ 0 w 29573"/>
                  <a:gd name="connsiteY3" fmla="*/ -14784 h 0"/>
                  <a:gd name="connsiteX4" fmla="*/ 14785 w 29573"/>
                  <a:gd name="connsiteY4" fmla="*/ 0 h 0"/>
                  <a:gd name="connsiteX5" fmla="*/ 29573 w 29573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3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0" y="-29573"/>
                      <a:pt x="14785" y="-29573"/>
                    </a:cubicBezTo>
                    <a:cubicBezTo>
                      <a:pt x="6619" y="-29573"/>
                      <a:pt x="0" y="-22953"/>
                      <a:pt x="0" y="-14784"/>
                    </a:cubicBezTo>
                    <a:cubicBezTo>
                      <a:pt x="0" y="-6619"/>
                      <a:pt x="6619" y="0"/>
                      <a:pt x="14785" y="0"/>
                    </a:cubicBezTo>
                    <a:cubicBezTo>
                      <a:pt x="22950" y="0"/>
                      <a:pt x="29573" y="-6619"/>
                      <a:pt x="29573" y="-14784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0" name="Forma Livre: Forma 179">
                <a:extLst>
                  <a:ext uri="{FF2B5EF4-FFF2-40B4-BE49-F238E27FC236}">
                    <a16:creationId xmlns:a16="http://schemas.microsoft.com/office/drawing/2014/main" id="{87A35E7C-B362-4986-8DB1-028C3AF5CFDF}"/>
                  </a:ext>
                </a:extLst>
              </p:cNvPr>
              <p:cNvSpPr/>
              <p:nvPr/>
            </p:nvSpPr>
            <p:spPr>
              <a:xfrm>
                <a:off x="5153573" y="1565089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3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8"/>
                    </a:cubicBezTo>
                    <a:cubicBezTo>
                      <a:pt x="0" y="-6619"/>
                      <a:pt x="6623" y="0"/>
                      <a:pt x="14788" y="0"/>
                    </a:cubicBezTo>
                    <a:cubicBezTo>
                      <a:pt x="22953" y="0"/>
                      <a:pt x="29576" y="-6619"/>
                      <a:pt x="29576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1" name="Forma Livre: Forma 180">
                <a:extLst>
                  <a:ext uri="{FF2B5EF4-FFF2-40B4-BE49-F238E27FC236}">
                    <a16:creationId xmlns:a16="http://schemas.microsoft.com/office/drawing/2014/main" id="{3EBB4503-131C-4C72-8337-05D196EEBE09}"/>
                  </a:ext>
                </a:extLst>
              </p:cNvPr>
              <p:cNvSpPr/>
              <p:nvPr/>
            </p:nvSpPr>
            <p:spPr>
              <a:xfrm>
                <a:off x="5153573" y="1565089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3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8"/>
                    </a:cubicBezTo>
                    <a:cubicBezTo>
                      <a:pt x="0" y="-6619"/>
                      <a:pt x="6623" y="0"/>
                      <a:pt x="14788" y="0"/>
                    </a:cubicBezTo>
                    <a:cubicBezTo>
                      <a:pt x="22953" y="0"/>
                      <a:pt x="29576" y="-6619"/>
                      <a:pt x="29576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2" name="Forma Livre: Forma 181">
                <a:extLst>
                  <a:ext uri="{FF2B5EF4-FFF2-40B4-BE49-F238E27FC236}">
                    <a16:creationId xmlns:a16="http://schemas.microsoft.com/office/drawing/2014/main" id="{D72BA80C-81DF-4270-B505-598C784049DA}"/>
                  </a:ext>
                </a:extLst>
              </p:cNvPr>
              <p:cNvSpPr/>
              <p:nvPr/>
            </p:nvSpPr>
            <p:spPr>
              <a:xfrm>
                <a:off x="5153573" y="1565089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3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8"/>
                    </a:cubicBezTo>
                    <a:cubicBezTo>
                      <a:pt x="0" y="-6619"/>
                      <a:pt x="6623" y="0"/>
                      <a:pt x="14788" y="0"/>
                    </a:cubicBezTo>
                    <a:cubicBezTo>
                      <a:pt x="22953" y="0"/>
                      <a:pt x="29576" y="-6619"/>
                      <a:pt x="29576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3" name="Forma Livre: Forma 182">
                <a:extLst>
                  <a:ext uri="{FF2B5EF4-FFF2-40B4-BE49-F238E27FC236}">
                    <a16:creationId xmlns:a16="http://schemas.microsoft.com/office/drawing/2014/main" id="{D2C631A0-69CE-440B-97E2-709D5A7D939D}"/>
                  </a:ext>
                </a:extLst>
              </p:cNvPr>
              <p:cNvSpPr/>
              <p:nvPr/>
            </p:nvSpPr>
            <p:spPr>
              <a:xfrm>
                <a:off x="5153573" y="1565089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3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8"/>
                    </a:cubicBezTo>
                    <a:cubicBezTo>
                      <a:pt x="0" y="-6619"/>
                      <a:pt x="6623" y="0"/>
                      <a:pt x="14788" y="0"/>
                    </a:cubicBezTo>
                    <a:cubicBezTo>
                      <a:pt x="22953" y="0"/>
                      <a:pt x="29576" y="-6619"/>
                      <a:pt x="29576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4" name="Forma Livre: Forma 183">
                <a:extLst>
                  <a:ext uri="{FF2B5EF4-FFF2-40B4-BE49-F238E27FC236}">
                    <a16:creationId xmlns:a16="http://schemas.microsoft.com/office/drawing/2014/main" id="{5969C0E3-4F1A-4356-9F62-F59A1DFE6338}"/>
                  </a:ext>
                </a:extLst>
              </p:cNvPr>
              <p:cNvSpPr/>
              <p:nvPr/>
            </p:nvSpPr>
            <p:spPr>
              <a:xfrm>
                <a:off x="5153573" y="1565089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3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8"/>
                    </a:cubicBezTo>
                    <a:cubicBezTo>
                      <a:pt x="0" y="-6619"/>
                      <a:pt x="6623" y="0"/>
                      <a:pt x="14788" y="0"/>
                    </a:cubicBezTo>
                    <a:cubicBezTo>
                      <a:pt x="22953" y="0"/>
                      <a:pt x="29576" y="-6619"/>
                      <a:pt x="29576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5" name="Forma Livre: Forma 184">
                <a:extLst>
                  <a:ext uri="{FF2B5EF4-FFF2-40B4-BE49-F238E27FC236}">
                    <a16:creationId xmlns:a16="http://schemas.microsoft.com/office/drawing/2014/main" id="{C7168953-965D-4475-AB23-F69E93F0CCB5}"/>
                  </a:ext>
                </a:extLst>
              </p:cNvPr>
              <p:cNvSpPr/>
              <p:nvPr/>
            </p:nvSpPr>
            <p:spPr>
              <a:xfrm>
                <a:off x="5153573" y="1565089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3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8"/>
                    </a:cubicBezTo>
                    <a:cubicBezTo>
                      <a:pt x="0" y="-6619"/>
                      <a:pt x="6623" y="0"/>
                      <a:pt x="14788" y="0"/>
                    </a:cubicBezTo>
                    <a:cubicBezTo>
                      <a:pt x="22953" y="0"/>
                      <a:pt x="29576" y="-6619"/>
                      <a:pt x="29576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6" name="Forma Livre: Forma 185">
                <a:extLst>
                  <a:ext uri="{FF2B5EF4-FFF2-40B4-BE49-F238E27FC236}">
                    <a16:creationId xmlns:a16="http://schemas.microsoft.com/office/drawing/2014/main" id="{33D246DF-578B-4920-A6E1-CF544535FC75}"/>
                  </a:ext>
                </a:extLst>
              </p:cNvPr>
              <p:cNvSpPr/>
              <p:nvPr/>
            </p:nvSpPr>
            <p:spPr>
              <a:xfrm>
                <a:off x="5050230" y="2337933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3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49" y="-29573"/>
                      <a:pt x="14784" y="-29573"/>
                    </a:cubicBezTo>
                    <a:cubicBezTo>
                      <a:pt x="6619" y="-29573"/>
                      <a:pt x="0" y="-22953"/>
                      <a:pt x="0" y="-14788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49" y="0"/>
                      <a:pt x="29573" y="-6619"/>
                      <a:pt x="29573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7" name="Forma Livre: Forma 186">
                <a:extLst>
                  <a:ext uri="{FF2B5EF4-FFF2-40B4-BE49-F238E27FC236}">
                    <a16:creationId xmlns:a16="http://schemas.microsoft.com/office/drawing/2014/main" id="{2087453D-9BEC-46D3-853E-D71C3BA805FE}"/>
                  </a:ext>
                </a:extLst>
              </p:cNvPr>
              <p:cNvSpPr/>
              <p:nvPr/>
            </p:nvSpPr>
            <p:spPr>
              <a:xfrm>
                <a:off x="5050230" y="2337933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3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49" y="-29573"/>
                      <a:pt x="14784" y="-29573"/>
                    </a:cubicBezTo>
                    <a:cubicBezTo>
                      <a:pt x="6619" y="-29573"/>
                      <a:pt x="0" y="-22953"/>
                      <a:pt x="0" y="-14788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49" y="0"/>
                      <a:pt x="29573" y="-6619"/>
                      <a:pt x="29573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8" name="Forma Livre: Forma 187">
                <a:extLst>
                  <a:ext uri="{FF2B5EF4-FFF2-40B4-BE49-F238E27FC236}">
                    <a16:creationId xmlns:a16="http://schemas.microsoft.com/office/drawing/2014/main" id="{B4003A1E-1129-4AFE-884E-9ABEF5E7CD11}"/>
                  </a:ext>
                </a:extLst>
              </p:cNvPr>
              <p:cNvSpPr/>
              <p:nvPr/>
            </p:nvSpPr>
            <p:spPr>
              <a:xfrm>
                <a:off x="5050230" y="2337933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3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49" y="-29573"/>
                      <a:pt x="14784" y="-29573"/>
                    </a:cubicBezTo>
                    <a:cubicBezTo>
                      <a:pt x="6619" y="-29573"/>
                      <a:pt x="0" y="-22953"/>
                      <a:pt x="0" y="-14788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49" y="0"/>
                      <a:pt x="29573" y="-6619"/>
                      <a:pt x="29573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9" name="Forma Livre: Forma 188">
                <a:extLst>
                  <a:ext uri="{FF2B5EF4-FFF2-40B4-BE49-F238E27FC236}">
                    <a16:creationId xmlns:a16="http://schemas.microsoft.com/office/drawing/2014/main" id="{5EA1947C-7BB4-427E-B559-49FC7B51FCD2}"/>
                  </a:ext>
                </a:extLst>
              </p:cNvPr>
              <p:cNvSpPr/>
              <p:nvPr/>
            </p:nvSpPr>
            <p:spPr>
              <a:xfrm>
                <a:off x="5050230" y="2337933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3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49" y="-29573"/>
                      <a:pt x="14784" y="-29573"/>
                    </a:cubicBezTo>
                    <a:cubicBezTo>
                      <a:pt x="6619" y="-29573"/>
                      <a:pt x="0" y="-22953"/>
                      <a:pt x="0" y="-14788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49" y="0"/>
                      <a:pt x="29573" y="-6619"/>
                      <a:pt x="29573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0" name="Forma Livre: Forma 189">
                <a:extLst>
                  <a:ext uri="{FF2B5EF4-FFF2-40B4-BE49-F238E27FC236}">
                    <a16:creationId xmlns:a16="http://schemas.microsoft.com/office/drawing/2014/main" id="{1E869A1E-B1AB-4D29-A00F-B54D5B7FF5EA}"/>
                  </a:ext>
                </a:extLst>
              </p:cNvPr>
              <p:cNvSpPr/>
              <p:nvPr/>
            </p:nvSpPr>
            <p:spPr>
              <a:xfrm>
                <a:off x="5050230" y="2337933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3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49" y="-29573"/>
                      <a:pt x="14784" y="-29573"/>
                    </a:cubicBezTo>
                    <a:cubicBezTo>
                      <a:pt x="6619" y="-29573"/>
                      <a:pt x="0" y="-22953"/>
                      <a:pt x="0" y="-14788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49" y="0"/>
                      <a:pt x="29573" y="-6619"/>
                      <a:pt x="29573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1" name="Forma Livre: Forma 190">
                <a:extLst>
                  <a:ext uri="{FF2B5EF4-FFF2-40B4-BE49-F238E27FC236}">
                    <a16:creationId xmlns:a16="http://schemas.microsoft.com/office/drawing/2014/main" id="{1691DCA6-CC46-40B3-8C4C-E5C10BD1D317}"/>
                  </a:ext>
                </a:extLst>
              </p:cNvPr>
              <p:cNvSpPr/>
              <p:nvPr/>
            </p:nvSpPr>
            <p:spPr>
              <a:xfrm>
                <a:off x="5050230" y="2337933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3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49" y="-29573"/>
                      <a:pt x="14784" y="-29573"/>
                    </a:cubicBezTo>
                    <a:cubicBezTo>
                      <a:pt x="6619" y="-29573"/>
                      <a:pt x="0" y="-22953"/>
                      <a:pt x="0" y="-14788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49" y="0"/>
                      <a:pt x="29573" y="-6619"/>
                      <a:pt x="29573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2" name="Forma Livre: Forma 191">
                <a:extLst>
                  <a:ext uri="{FF2B5EF4-FFF2-40B4-BE49-F238E27FC236}">
                    <a16:creationId xmlns:a16="http://schemas.microsoft.com/office/drawing/2014/main" id="{3754A548-77AF-420C-BCAE-A1F78B9517C2}"/>
                  </a:ext>
                </a:extLst>
              </p:cNvPr>
              <p:cNvSpPr/>
              <p:nvPr/>
            </p:nvSpPr>
            <p:spPr>
              <a:xfrm>
                <a:off x="5097243" y="1696591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4 w 29572"/>
                  <a:gd name="connsiteY2" fmla="*/ -29573 h 0"/>
                  <a:gd name="connsiteX3" fmla="*/ 0 w 29572"/>
                  <a:gd name="connsiteY3" fmla="*/ -14784 h 0"/>
                  <a:gd name="connsiteX4" fmla="*/ 14784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3" y="-29573"/>
                      <a:pt x="14784" y="-29573"/>
                    </a:cubicBezTo>
                    <a:cubicBezTo>
                      <a:pt x="6619" y="-29573"/>
                      <a:pt x="0" y="-22953"/>
                      <a:pt x="0" y="-14784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3" name="Forma Livre: Forma 192">
                <a:extLst>
                  <a:ext uri="{FF2B5EF4-FFF2-40B4-BE49-F238E27FC236}">
                    <a16:creationId xmlns:a16="http://schemas.microsoft.com/office/drawing/2014/main" id="{A34A6EB2-3B49-4F34-BF80-C31E295CA080}"/>
                  </a:ext>
                </a:extLst>
              </p:cNvPr>
              <p:cNvSpPr/>
              <p:nvPr/>
            </p:nvSpPr>
            <p:spPr>
              <a:xfrm>
                <a:off x="5097243" y="1696591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4 w 29572"/>
                  <a:gd name="connsiteY2" fmla="*/ -29573 h 0"/>
                  <a:gd name="connsiteX3" fmla="*/ 0 w 29572"/>
                  <a:gd name="connsiteY3" fmla="*/ -14784 h 0"/>
                  <a:gd name="connsiteX4" fmla="*/ 14784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3" y="-29573"/>
                      <a:pt x="14784" y="-29573"/>
                    </a:cubicBezTo>
                    <a:cubicBezTo>
                      <a:pt x="6619" y="-29573"/>
                      <a:pt x="0" y="-22953"/>
                      <a:pt x="0" y="-14784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4" name="Forma Livre: Forma 193">
                <a:extLst>
                  <a:ext uri="{FF2B5EF4-FFF2-40B4-BE49-F238E27FC236}">
                    <a16:creationId xmlns:a16="http://schemas.microsoft.com/office/drawing/2014/main" id="{3ABC7824-CFAF-4A3E-9626-EA42A7A7DEB1}"/>
                  </a:ext>
                </a:extLst>
              </p:cNvPr>
              <p:cNvSpPr/>
              <p:nvPr/>
            </p:nvSpPr>
            <p:spPr>
              <a:xfrm>
                <a:off x="5716745" y="2583084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3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3"/>
                      <a:pt x="14784" y="-29573"/>
                    </a:cubicBezTo>
                    <a:cubicBezTo>
                      <a:pt x="6619" y="-29573"/>
                      <a:pt x="0" y="-22953"/>
                      <a:pt x="0" y="-14788"/>
                    </a:cubicBezTo>
                    <a:cubicBezTo>
                      <a:pt x="0" y="-6623"/>
                      <a:pt x="6619" y="0"/>
                      <a:pt x="14784" y="0"/>
                    </a:cubicBezTo>
                    <a:cubicBezTo>
                      <a:pt x="22953" y="0"/>
                      <a:pt x="29573" y="-6623"/>
                      <a:pt x="29573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5" name="Forma Livre: Forma 194">
                <a:extLst>
                  <a:ext uri="{FF2B5EF4-FFF2-40B4-BE49-F238E27FC236}">
                    <a16:creationId xmlns:a16="http://schemas.microsoft.com/office/drawing/2014/main" id="{A8875C85-1028-4D37-96F6-9F1A26A9FF55}"/>
                  </a:ext>
                </a:extLst>
              </p:cNvPr>
              <p:cNvSpPr/>
              <p:nvPr/>
            </p:nvSpPr>
            <p:spPr>
              <a:xfrm>
                <a:off x="5716745" y="2583084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3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3"/>
                      <a:pt x="14784" y="-29573"/>
                    </a:cubicBezTo>
                    <a:cubicBezTo>
                      <a:pt x="6619" y="-29573"/>
                      <a:pt x="0" y="-22953"/>
                      <a:pt x="0" y="-14788"/>
                    </a:cubicBezTo>
                    <a:cubicBezTo>
                      <a:pt x="0" y="-6623"/>
                      <a:pt x="6619" y="0"/>
                      <a:pt x="14784" y="0"/>
                    </a:cubicBezTo>
                    <a:cubicBezTo>
                      <a:pt x="22953" y="0"/>
                      <a:pt x="29573" y="-6623"/>
                      <a:pt x="29573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6" name="Forma Livre: Forma 195">
                <a:extLst>
                  <a:ext uri="{FF2B5EF4-FFF2-40B4-BE49-F238E27FC236}">
                    <a16:creationId xmlns:a16="http://schemas.microsoft.com/office/drawing/2014/main" id="{AF946763-882F-4A8A-85AD-86CB94002D69}"/>
                  </a:ext>
                </a:extLst>
              </p:cNvPr>
              <p:cNvSpPr/>
              <p:nvPr/>
            </p:nvSpPr>
            <p:spPr>
              <a:xfrm>
                <a:off x="4981920" y="2323145"/>
                <a:ext cx="156872" cy="0"/>
              </a:xfrm>
              <a:custGeom>
                <a:avLst/>
                <a:gdLst>
                  <a:gd name="connsiteX0" fmla="*/ 0 w 156872"/>
                  <a:gd name="connsiteY0" fmla="*/ -262404 h 0"/>
                  <a:gd name="connsiteX1" fmla="*/ 83095 w 156872"/>
                  <a:gd name="connsiteY1" fmla="*/ 0 h 0"/>
                  <a:gd name="connsiteX2" fmla="*/ 156872 w 156872"/>
                  <a:gd name="connsiteY2" fmla="*/ -247429 h 0"/>
                  <a:gd name="connsiteX3" fmla="*/ 73777 w 156872"/>
                  <a:gd name="connsiteY3" fmla="*/ -509833 h 0"/>
                  <a:gd name="connsiteX4" fmla="*/ 0 w 156872"/>
                  <a:gd name="connsiteY4" fmla="*/ -26240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872">
                    <a:moveTo>
                      <a:pt x="0" y="-262404"/>
                    </a:moveTo>
                    <a:lnTo>
                      <a:pt x="83095" y="0"/>
                    </a:lnTo>
                    <a:lnTo>
                      <a:pt x="156872" y="-247429"/>
                    </a:lnTo>
                    <a:lnTo>
                      <a:pt x="73777" y="-509833"/>
                    </a:lnTo>
                    <a:lnTo>
                      <a:pt x="0" y="-262404"/>
                    </a:lnTo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7" name="Forma Livre: Forma 196">
                <a:extLst>
                  <a:ext uri="{FF2B5EF4-FFF2-40B4-BE49-F238E27FC236}">
                    <a16:creationId xmlns:a16="http://schemas.microsoft.com/office/drawing/2014/main" id="{182AE99B-47FF-48CA-A78B-5AB205E5E38C}"/>
                  </a:ext>
                </a:extLst>
              </p:cNvPr>
              <p:cNvSpPr/>
              <p:nvPr/>
            </p:nvSpPr>
            <p:spPr>
              <a:xfrm>
                <a:off x="5045570" y="2083013"/>
                <a:ext cx="29572" cy="0"/>
              </a:xfrm>
              <a:custGeom>
                <a:avLst/>
                <a:gdLst>
                  <a:gd name="connsiteX0" fmla="*/ 0 w 29572"/>
                  <a:gd name="connsiteY0" fmla="*/ -14784 h 0"/>
                  <a:gd name="connsiteX1" fmla="*/ 14788 w 29572"/>
                  <a:gd name="connsiteY1" fmla="*/ -29573 h 0"/>
                  <a:gd name="connsiteX2" fmla="*/ 29573 w 29572"/>
                  <a:gd name="connsiteY2" fmla="*/ -14784 h 0"/>
                  <a:gd name="connsiteX3" fmla="*/ 14788 w 29572"/>
                  <a:gd name="connsiteY3" fmla="*/ 0 h 0"/>
                  <a:gd name="connsiteX4" fmla="*/ 0 w 29572"/>
                  <a:gd name="connsiteY4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72">
                    <a:moveTo>
                      <a:pt x="0" y="-14784"/>
                    </a:moveTo>
                    <a:lnTo>
                      <a:pt x="14788" y="-29573"/>
                    </a:lnTo>
                    <a:lnTo>
                      <a:pt x="29573" y="-14784"/>
                    </a:lnTo>
                    <a:lnTo>
                      <a:pt x="14788" y="0"/>
                    </a:lnTo>
                    <a:lnTo>
                      <a:pt x="0" y="-14784"/>
                    </a:ln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8" name="Forma Livre: Forma 197">
                <a:extLst>
                  <a:ext uri="{FF2B5EF4-FFF2-40B4-BE49-F238E27FC236}">
                    <a16:creationId xmlns:a16="http://schemas.microsoft.com/office/drawing/2014/main" id="{88C492CF-4C48-4F2D-BAE9-BB2DE9D54051}"/>
                  </a:ext>
                </a:extLst>
              </p:cNvPr>
              <p:cNvSpPr/>
              <p:nvPr/>
            </p:nvSpPr>
            <p:spPr>
              <a:xfrm>
                <a:off x="5040913" y="1828096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4 w 29572"/>
                  <a:gd name="connsiteY2" fmla="*/ -29573 h 0"/>
                  <a:gd name="connsiteX3" fmla="*/ 0 w 29572"/>
                  <a:gd name="connsiteY3" fmla="*/ -14784 h 0"/>
                  <a:gd name="connsiteX4" fmla="*/ 14784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3" y="-29573"/>
                      <a:pt x="14784" y="-29573"/>
                    </a:cubicBezTo>
                    <a:cubicBezTo>
                      <a:pt x="6619" y="-29573"/>
                      <a:pt x="0" y="-22953"/>
                      <a:pt x="0" y="-14784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9" name="Forma Livre: Forma 198">
                <a:extLst>
                  <a:ext uri="{FF2B5EF4-FFF2-40B4-BE49-F238E27FC236}">
                    <a16:creationId xmlns:a16="http://schemas.microsoft.com/office/drawing/2014/main" id="{D7E2145E-FD7C-42FF-ADE5-FA25F8BC7885}"/>
                  </a:ext>
                </a:extLst>
              </p:cNvPr>
              <p:cNvSpPr/>
              <p:nvPr/>
            </p:nvSpPr>
            <p:spPr>
              <a:xfrm>
                <a:off x="5040913" y="1828096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4 w 29572"/>
                  <a:gd name="connsiteY2" fmla="*/ -29573 h 0"/>
                  <a:gd name="connsiteX3" fmla="*/ 0 w 29572"/>
                  <a:gd name="connsiteY3" fmla="*/ -14784 h 0"/>
                  <a:gd name="connsiteX4" fmla="*/ 14784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3" y="-29573"/>
                      <a:pt x="14784" y="-29573"/>
                    </a:cubicBezTo>
                    <a:cubicBezTo>
                      <a:pt x="6619" y="-29573"/>
                      <a:pt x="0" y="-22953"/>
                      <a:pt x="0" y="-14784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0" name="Forma Livre: Forma 199">
                <a:extLst>
                  <a:ext uri="{FF2B5EF4-FFF2-40B4-BE49-F238E27FC236}">
                    <a16:creationId xmlns:a16="http://schemas.microsoft.com/office/drawing/2014/main" id="{A593AFAB-27F2-44B2-A7BF-650D7D29B07E}"/>
                  </a:ext>
                </a:extLst>
              </p:cNvPr>
              <p:cNvSpPr/>
              <p:nvPr/>
            </p:nvSpPr>
            <p:spPr>
              <a:xfrm>
                <a:off x="5040913" y="1828096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4 w 29572"/>
                  <a:gd name="connsiteY2" fmla="*/ -29573 h 0"/>
                  <a:gd name="connsiteX3" fmla="*/ 0 w 29572"/>
                  <a:gd name="connsiteY3" fmla="*/ -14784 h 0"/>
                  <a:gd name="connsiteX4" fmla="*/ 14784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3" y="-29573"/>
                      <a:pt x="14784" y="-29573"/>
                    </a:cubicBezTo>
                    <a:cubicBezTo>
                      <a:pt x="6619" y="-29573"/>
                      <a:pt x="0" y="-22953"/>
                      <a:pt x="0" y="-14784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1" name="Forma Livre: Forma 200">
                <a:extLst>
                  <a:ext uri="{FF2B5EF4-FFF2-40B4-BE49-F238E27FC236}">
                    <a16:creationId xmlns:a16="http://schemas.microsoft.com/office/drawing/2014/main" id="{EBC6A254-4367-48A4-9CB8-35CA3580B040}"/>
                  </a:ext>
                </a:extLst>
              </p:cNvPr>
              <p:cNvSpPr/>
              <p:nvPr/>
            </p:nvSpPr>
            <p:spPr>
              <a:xfrm>
                <a:off x="5040913" y="1828096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4 w 29572"/>
                  <a:gd name="connsiteY2" fmla="*/ -29573 h 0"/>
                  <a:gd name="connsiteX3" fmla="*/ 0 w 29572"/>
                  <a:gd name="connsiteY3" fmla="*/ -14784 h 0"/>
                  <a:gd name="connsiteX4" fmla="*/ 14784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3" y="-29573"/>
                      <a:pt x="14784" y="-29573"/>
                    </a:cubicBezTo>
                    <a:cubicBezTo>
                      <a:pt x="6619" y="-29573"/>
                      <a:pt x="0" y="-22953"/>
                      <a:pt x="0" y="-14784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2" name="Forma Livre: Forma 201">
                <a:extLst>
                  <a:ext uri="{FF2B5EF4-FFF2-40B4-BE49-F238E27FC236}">
                    <a16:creationId xmlns:a16="http://schemas.microsoft.com/office/drawing/2014/main" id="{E7BD6CCE-E67A-4CFF-BD28-F71B671AFA97}"/>
                  </a:ext>
                </a:extLst>
              </p:cNvPr>
              <p:cNvSpPr/>
              <p:nvPr/>
            </p:nvSpPr>
            <p:spPr>
              <a:xfrm>
                <a:off x="5040913" y="1828096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4 w 29572"/>
                  <a:gd name="connsiteY2" fmla="*/ -29573 h 0"/>
                  <a:gd name="connsiteX3" fmla="*/ 0 w 29572"/>
                  <a:gd name="connsiteY3" fmla="*/ -14784 h 0"/>
                  <a:gd name="connsiteX4" fmla="*/ 14784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3" y="-29573"/>
                      <a:pt x="14784" y="-29573"/>
                    </a:cubicBezTo>
                    <a:cubicBezTo>
                      <a:pt x="6619" y="-29573"/>
                      <a:pt x="0" y="-22953"/>
                      <a:pt x="0" y="-14784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3" name="Forma Livre: Forma 202">
                <a:extLst>
                  <a:ext uri="{FF2B5EF4-FFF2-40B4-BE49-F238E27FC236}">
                    <a16:creationId xmlns:a16="http://schemas.microsoft.com/office/drawing/2014/main" id="{0D778C3D-A2D0-4929-B990-DC99128E324F}"/>
                  </a:ext>
                </a:extLst>
              </p:cNvPr>
              <p:cNvSpPr/>
              <p:nvPr/>
            </p:nvSpPr>
            <p:spPr>
              <a:xfrm>
                <a:off x="5040913" y="1828096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4 w 29572"/>
                  <a:gd name="connsiteY2" fmla="*/ -29573 h 0"/>
                  <a:gd name="connsiteX3" fmla="*/ 0 w 29572"/>
                  <a:gd name="connsiteY3" fmla="*/ -14784 h 0"/>
                  <a:gd name="connsiteX4" fmla="*/ 14784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3" y="-29573"/>
                      <a:pt x="14784" y="-29573"/>
                    </a:cubicBezTo>
                    <a:cubicBezTo>
                      <a:pt x="6619" y="-29573"/>
                      <a:pt x="0" y="-22953"/>
                      <a:pt x="0" y="-14784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4" name="Forma Livre: Forma 203">
                <a:extLst>
                  <a:ext uri="{FF2B5EF4-FFF2-40B4-BE49-F238E27FC236}">
                    <a16:creationId xmlns:a16="http://schemas.microsoft.com/office/drawing/2014/main" id="{D406E24B-22C6-43B3-A53C-B2E921B63A8B}"/>
                  </a:ext>
                </a:extLst>
              </p:cNvPr>
              <p:cNvSpPr/>
              <p:nvPr/>
            </p:nvSpPr>
            <p:spPr>
              <a:xfrm>
                <a:off x="5087115" y="2214219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8 w 29572"/>
                  <a:gd name="connsiteY2" fmla="*/ -29573 h 0"/>
                  <a:gd name="connsiteX3" fmla="*/ 0 w 29572"/>
                  <a:gd name="connsiteY3" fmla="*/ -14788 h 0"/>
                  <a:gd name="connsiteX4" fmla="*/ 14788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3" y="-6623"/>
                      <a:pt x="29573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5" name="Forma Livre: Forma 204">
                <a:extLst>
                  <a:ext uri="{FF2B5EF4-FFF2-40B4-BE49-F238E27FC236}">
                    <a16:creationId xmlns:a16="http://schemas.microsoft.com/office/drawing/2014/main" id="{3EC07538-7307-4FCA-BC58-9A34951372AF}"/>
                  </a:ext>
                </a:extLst>
              </p:cNvPr>
              <p:cNvSpPr/>
              <p:nvPr/>
            </p:nvSpPr>
            <p:spPr>
              <a:xfrm>
                <a:off x="5087115" y="2214219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8 w 29572"/>
                  <a:gd name="connsiteY2" fmla="*/ -29573 h 0"/>
                  <a:gd name="connsiteX3" fmla="*/ 0 w 29572"/>
                  <a:gd name="connsiteY3" fmla="*/ -14788 h 0"/>
                  <a:gd name="connsiteX4" fmla="*/ 14788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3" y="-6623"/>
                      <a:pt x="29573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6" name="Forma Livre: Forma 205">
                <a:extLst>
                  <a:ext uri="{FF2B5EF4-FFF2-40B4-BE49-F238E27FC236}">
                    <a16:creationId xmlns:a16="http://schemas.microsoft.com/office/drawing/2014/main" id="{9B274665-CA3C-4F1F-A8D4-4A9B92C250A2}"/>
                  </a:ext>
                </a:extLst>
              </p:cNvPr>
              <p:cNvSpPr/>
              <p:nvPr/>
            </p:nvSpPr>
            <p:spPr>
              <a:xfrm>
                <a:off x="5082458" y="1959302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8 w 29572"/>
                  <a:gd name="connsiteY2" fmla="*/ -29577 h 0"/>
                  <a:gd name="connsiteX3" fmla="*/ 0 w 29572"/>
                  <a:gd name="connsiteY3" fmla="*/ -14788 h 0"/>
                  <a:gd name="connsiteX4" fmla="*/ 14788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7"/>
                      <a:pt x="14788" y="-29577"/>
                    </a:cubicBezTo>
                    <a:cubicBezTo>
                      <a:pt x="6619" y="-29577"/>
                      <a:pt x="0" y="-22953"/>
                      <a:pt x="0" y="-14788"/>
                    </a:cubicBezTo>
                    <a:cubicBezTo>
                      <a:pt x="0" y="-6623"/>
                      <a:pt x="6619" y="0"/>
                      <a:pt x="14788" y="0"/>
                    </a:cubicBezTo>
                    <a:cubicBezTo>
                      <a:pt x="22953" y="0"/>
                      <a:pt x="29573" y="-6623"/>
                      <a:pt x="29573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7" name="Forma Livre: Forma 206">
                <a:extLst>
                  <a:ext uri="{FF2B5EF4-FFF2-40B4-BE49-F238E27FC236}">
                    <a16:creationId xmlns:a16="http://schemas.microsoft.com/office/drawing/2014/main" id="{AE31BF62-44DB-442A-B994-D9A2DB54486D}"/>
                  </a:ext>
                </a:extLst>
              </p:cNvPr>
              <p:cNvSpPr/>
              <p:nvPr/>
            </p:nvSpPr>
            <p:spPr>
              <a:xfrm>
                <a:off x="5082458" y="1959302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8 w 29572"/>
                  <a:gd name="connsiteY2" fmla="*/ -29577 h 0"/>
                  <a:gd name="connsiteX3" fmla="*/ 0 w 29572"/>
                  <a:gd name="connsiteY3" fmla="*/ -14788 h 0"/>
                  <a:gd name="connsiteX4" fmla="*/ 14788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7"/>
                      <a:pt x="14788" y="-29577"/>
                    </a:cubicBezTo>
                    <a:cubicBezTo>
                      <a:pt x="6619" y="-29577"/>
                      <a:pt x="0" y="-22953"/>
                      <a:pt x="0" y="-14788"/>
                    </a:cubicBezTo>
                    <a:cubicBezTo>
                      <a:pt x="0" y="-6623"/>
                      <a:pt x="6619" y="0"/>
                      <a:pt x="14788" y="0"/>
                    </a:cubicBezTo>
                    <a:cubicBezTo>
                      <a:pt x="22953" y="0"/>
                      <a:pt x="29573" y="-6623"/>
                      <a:pt x="29573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8" name="Forma Livre: Forma 207">
                <a:extLst>
                  <a:ext uri="{FF2B5EF4-FFF2-40B4-BE49-F238E27FC236}">
                    <a16:creationId xmlns:a16="http://schemas.microsoft.com/office/drawing/2014/main" id="{96A3010E-DB55-4413-A285-62F2EB3D6704}"/>
                  </a:ext>
                </a:extLst>
              </p:cNvPr>
              <p:cNvSpPr/>
              <p:nvPr/>
            </p:nvSpPr>
            <p:spPr>
              <a:xfrm>
                <a:off x="5698110" y="1563411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8 w 29572"/>
                  <a:gd name="connsiteY2" fmla="*/ -29573 h 0"/>
                  <a:gd name="connsiteX3" fmla="*/ 0 w 29572"/>
                  <a:gd name="connsiteY3" fmla="*/ -14784 h 0"/>
                  <a:gd name="connsiteX4" fmla="*/ 14788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49"/>
                      <a:pt x="22953" y="-29573"/>
                      <a:pt x="14788" y="-29573"/>
                    </a:cubicBezTo>
                    <a:cubicBezTo>
                      <a:pt x="6623" y="-29573"/>
                      <a:pt x="0" y="-22949"/>
                      <a:pt x="0" y="-14784"/>
                    </a:cubicBezTo>
                    <a:cubicBezTo>
                      <a:pt x="0" y="-6619"/>
                      <a:pt x="6623" y="0"/>
                      <a:pt x="14788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9" name="Forma Livre: Forma 208">
                <a:extLst>
                  <a:ext uri="{FF2B5EF4-FFF2-40B4-BE49-F238E27FC236}">
                    <a16:creationId xmlns:a16="http://schemas.microsoft.com/office/drawing/2014/main" id="{67B4B765-B1A8-47AE-B69D-DCD861D80F94}"/>
                  </a:ext>
                </a:extLst>
              </p:cNvPr>
              <p:cNvSpPr/>
              <p:nvPr/>
            </p:nvSpPr>
            <p:spPr>
              <a:xfrm>
                <a:off x="5698110" y="1563411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8 w 29572"/>
                  <a:gd name="connsiteY2" fmla="*/ -29573 h 0"/>
                  <a:gd name="connsiteX3" fmla="*/ 0 w 29572"/>
                  <a:gd name="connsiteY3" fmla="*/ -14784 h 0"/>
                  <a:gd name="connsiteX4" fmla="*/ 14788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49"/>
                      <a:pt x="22953" y="-29573"/>
                      <a:pt x="14788" y="-29573"/>
                    </a:cubicBezTo>
                    <a:cubicBezTo>
                      <a:pt x="6623" y="-29573"/>
                      <a:pt x="0" y="-22949"/>
                      <a:pt x="0" y="-14784"/>
                    </a:cubicBezTo>
                    <a:cubicBezTo>
                      <a:pt x="0" y="-6619"/>
                      <a:pt x="6623" y="0"/>
                      <a:pt x="14788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0" name="Forma Livre: Forma 209">
                <a:extLst>
                  <a:ext uri="{FF2B5EF4-FFF2-40B4-BE49-F238E27FC236}">
                    <a16:creationId xmlns:a16="http://schemas.microsoft.com/office/drawing/2014/main" id="{64F4431E-57EE-4BB6-BCE8-C9C88943FA36}"/>
                  </a:ext>
                </a:extLst>
              </p:cNvPr>
              <p:cNvSpPr/>
              <p:nvPr/>
            </p:nvSpPr>
            <p:spPr>
              <a:xfrm>
                <a:off x="6261283" y="2581410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7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49" y="-29577"/>
                      <a:pt x="14784" y="-29577"/>
                    </a:cubicBezTo>
                    <a:cubicBezTo>
                      <a:pt x="6619" y="-29577"/>
                      <a:pt x="0" y="-22953"/>
                      <a:pt x="0" y="-14788"/>
                    </a:cubicBezTo>
                    <a:cubicBezTo>
                      <a:pt x="0" y="-6623"/>
                      <a:pt x="6619" y="0"/>
                      <a:pt x="14784" y="0"/>
                    </a:cubicBezTo>
                    <a:cubicBezTo>
                      <a:pt x="22949" y="0"/>
                      <a:pt x="29573" y="-6623"/>
                      <a:pt x="29573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1" name="Forma Livre: Forma 210">
                <a:extLst>
                  <a:ext uri="{FF2B5EF4-FFF2-40B4-BE49-F238E27FC236}">
                    <a16:creationId xmlns:a16="http://schemas.microsoft.com/office/drawing/2014/main" id="{D62C5477-27FA-4077-BCCA-EE92C16F5DD8}"/>
                  </a:ext>
                </a:extLst>
              </p:cNvPr>
              <p:cNvSpPr/>
              <p:nvPr/>
            </p:nvSpPr>
            <p:spPr>
              <a:xfrm>
                <a:off x="6261283" y="2581410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7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49" y="-29577"/>
                      <a:pt x="14784" y="-29577"/>
                    </a:cubicBezTo>
                    <a:cubicBezTo>
                      <a:pt x="6619" y="-29577"/>
                      <a:pt x="0" y="-22953"/>
                      <a:pt x="0" y="-14788"/>
                    </a:cubicBezTo>
                    <a:cubicBezTo>
                      <a:pt x="0" y="-6623"/>
                      <a:pt x="6619" y="0"/>
                      <a:pt x="14784" y="0"/>
                    </a:cubicBezTo>
                    <a:cubicBezTo>
                      <a:pt x="22949" y="0"/>
                      <a:pt x="29573" y="-6623"/>
                      <a:pt x="29573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2" name="Forma Livre: Forma 211">
                <a:extLst>
                  <a:ext uri="{FF2B5EF4-FFF2-40B4-BE49-F238E27FC236}">
                    <a16:creationId xmlns:a16="http://schemas.microsoft.com/office/drawing/2014/main" id="{D610EDB0-13ED-4EA9-8CDB-29847A0DC705}"/>
                  </a:ext>
                </a:extLst>
              </p:cNvPr>
              <p:cNvSpPr/>
              <p:nvPr/>
            </p:nvSpPr>
            <p:spPr>
              <a:xfrm>
                <a:off x="6261283" y="2581410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7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49" y="-29577"/>
                      <a:pt x="14784" y="-29577"/>
                    </a:cubicBezTo>
                    <a:cubicBezTo>
                      <a:pt x="6619" y="-29577"/>
                      <a:pt x="0" y="-22953"/>
                      <a:pt x="0" y="-14788"/>
                    </a:cubicBezTo>
                    <a:cubicBezTo>
                      <a:pt x="0" y="-6623"/>
                      <a:pt x="6619" y="0"/>
                      <a:pt x="14784" y="0"/>
                    </a:cubicBezTo>
                    <a:cubicBezTo>
                      <a:pt x="22949" y="0"/>
                      <a:pt x="29573" y="-6623"/>
                      <a:pt x="29573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3" name="Forma Livre: Forma 212">
                <a:extLst>
                  <a:ext uri="{FF2B5EF4-FFF2-40B4-BE49-F238E27FC236}">
                    <a16:creationId xmlns:a16="http://schemas.microsoft.com/office/drawing/2014/main" id="{C7BBBBB2-ACCE-4EFF-8CA4-20A563D3C5F4}"/>
                  </a:ext>
                </a:extLst>
              </p:cNvPr>
              <p:cNvSpPr/>
              <p:nvPr/>
            </p:nvSpPr>
            <p:spPr>
              <a:xfrm>
                <a:off x="6261283" y="2581410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7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49" y="-29577"/>
                      <a:pt x="14784" y="-29577"/>
                    </a:cubicBezTo>
                    <a:cubicBezTo>
                      <a:pt x="6619" y="-29577"/>
                      <a:pt x="0" y="-22953"/>
                      <a:pt x="0" y="-14788"/>
                    </a:cubicBezTo>
                    <a:cubicBezTo>
                      <a:pt x="0" y="-6623"/>
                      <a:pt x="6619" y="0"/>
                      <a:pt x="14784" y="0"/>
                    </a:cubicBezTo>
                    <a:cubicBezTo>
                      <a:pt x="22949" y="0"/>
                      <a:pt x="29573" y="-6623"/>
                      <a:pt x="29573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4" name="Forma Livre: Forma 213">
                <a:extLst>
                  <a:ext uri="{FF2B5EF4-FFF2-40B4-BE49-F238E27FC236}">
                    <a16:creationId xmlns:a16="http://schemas.microsoft.com/office/drawing/2014/main" id="{B7B84442-C60B-4279-88EB-1DDA2EE09C7E}"/>
                  </a:ext>
                </a:extLst>
              </p:cNvPr>
              <p:cNvSpPr/>
              <p:nvPr/>
            </p:nvSpPr>
            <p:spPr>
              <a:xfrm>
                <a:off x="6261283" y="2581410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7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49" y="-29577"/>
                      <a:pt x="14784" y="-29577"/>
                    </a:cubicBezTo>
                    <a:cubicBezTo>
                      <a:pt x="6619" y="-29577"/>
                      <a:pt x="0" y="-22953"/>
                      <a:pt x="0" y="-14788"/>
                    </a:cubicBezTo>
                    <a:cubicBezTo>
                      <a:pt x="0" y="-6623"/>
                      <a:pt x="6619" y="0"/>
                      <a:pt x="14784" y="0"/>
                    </a:cubicBezTo>
                    <a:cubicBezTo>
                      <a:pt x="22949" y="0"/>
                      <a:pt x="29573" y="-6623"/>
                      <a:pt x="29573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5" name="Forma Livre: Forma 214">
                <a:extLst>
                  <a:ext uri="{FF2B5EF4-FFF2-40B4-BE49-F238E27FC236}">
                    <a16:creationId xmlns:a16="http://schemas.microsoft.com/office/drawing/2014/main" id="{717ABE0D-8CAD-460C-B17D-68554097A8B2}"/>
                  </a:ext>
                </a:extLst>
              </p:cNvPr>
              <p:cNvSpPr/>
              <p:nvPr/>
            </p:nvSpPr>
            <p:spPr>
              <a:xfrm>
                <a:off x="6261283" y="2581410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7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49" y="-29577"/>
                      <a:pt x="14784" y="-29577"/>
                    </a:cubicBezTo>
                    <a:cubicBezTo>
                      <a:pt x="6619" y="-29577"/>
                      <a:pt x="0" y="-22953"/>
                      <a:pt x="0" y="-14788"/>
                    </a:cubicBezTo>
                    <a:cubicBezTo>
                      <a:pt x="0" y="-6623"/>
                      <a:pt x="6619" y="0"/>
                      <a:pt x="14784" y="0"/>
                    </a:cubicBezTo>
                    <a:cubicBezTo>
                      <a:pt x="22949" y="0"/>
                      <a:pt x="29573" y="-6623"/>
                      <a:pt x="29573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6" name="Forma Livre: Forma 215">
                <a:extLst>
                  <a:ext uri="{FF2B5EF4-FFF2-40B4-BE49-F238E27FC236}">
                    <a16:creationId xmlns:a16="http://schemas.microsoft.com/office/drawing/2014/main" id="{779843E2-0206-40CA-BADB-9EA8655D58E0}"/>
                  </a:ext>
                </a:extLst>
              </p:cNvPr>
              <p:cNvSpPr/>
              <p:nvPr/>
            </p:nvSpPr>
            <p:spPr>
              <a:xfrm>
                <a:off x="5065015" y="2569974"/>
                <a:ext cx="1284830" cy="0"/>
              </a:xfrm>
              <a:custGeom>
                <a:avLst/>
                <a:gdLst>
                  <a:gd name="connsiteX0" fmla="*/ 1162848 w 1284830"/>
                  <a:gd name="connsiteY0" fmla="*/ -497607 h 0"/>
                  <a:gd name="connsiteX1" fmla="*/ 73778 w 1284830"/>
                  <a:gd name="connsiteY1" fmla="*/ -494258 h 0"/>
                  <a:gd name="connsiteX2" fmla="*/ 0 w 1284830"/>
                  <a:gd name="connsiteY2" fmla="*/ -246829 h 0"/>
                  <a:gd name="connsiteX3" fmla="*/ 121982 w 1284830"/>
                  <a:gd name="connsiteY3" fmla="*/ 0 h 0"/>
                  <a:gd name="connsiteX4" fmla="*/ 1211052 w 1284830"/>
                  <a:gd name="connsiteY4" fmla="*/ -3352 h 0"/>
                  <a:gd name="connsiteX5" fmla="*/ 1284830 w 1284830"/>
                  <a:gd name="connsiteY5" fmla="*/ -250781 h 0"/>
                  <a:gd name="connsiteX6" fmla="*/ 1162848 w 1284830"/>
                  <a:gd name="connsiteY6" fmla="*/ -497607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4830">
                    <a:moveTo>
                      <a:pt x="1162848" y="-497607"/>
                    </a:moveTo>
                    <a:lnTo>
                      <a:pt x="73778" y="-494258"/>
                    </a:lnTo>
                    <a:lnTo>
                      <a:pt x="0" y="-246829"/>
                    </a:lnTo>
                    <a:lnTo>
                      <a:pt x="121982" y="0"/>
                    </a:lnTo>
                    <a:lnTo>
                      <a:pt x="1211052" y="-3352"/>
                    </a:lnTo>
                    <a:lnTo>
                      <a:pt x="1284830" y="-250781"/>
                    </a:lnTo>
                    <a:lnTo>
                      <a:pt x="1162848" y="-497607"/>
                    </a:lnTo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7" name="Forma Livre: Forma 216">
                <a:extLst>
                  <a:ext uri="{FF2B5EF4-FFF2-40B4-BE49-F238E27FC236}">
                    <a16:creationId xmlns:a16="http://schemas.microsoft.com/office/drawing/2014/main" id="{754E7195-946F-47E1-9AAF-D966FB56401A}"/>
                  </a:ext>
                </a:extLst>
              </p:cNvPr>
              <p:cNvSpPr/>
              <p:nvPr/>
            </p:nvSpPr>
            <p:spPr>
              <a:xfrm>
                <a:off x="5692643" y="2335955"/>
                <a:ext cx="29572" cy="0"/>
              </a:xfrm>
              <a:custGeom>
                <a:avLst/>
                <a:gdLst>
                  <a:gd name="connsiteX0" fmla="*/ 0 w 29572"/>
                  <a:gd name="connsiteY0" fmla="*/ -14784 h 0"/>
                  <a:gd name="connsiteX1" fmla="*/ 14788 w 29572"/>
                  <a:gd name="connsiteY1" fmla="*/ -29573 h 0"/>
                  <a:gd name="connsiteX2" fmla="*/ 29573 w 29572"/>
                  <a:gd name="connsiteY2" fmla="*/ -14784 h 0"/>
                  <a:gd name="connsiteX3" fmla="*/ 14788 w 29572"/>
                  <a:gd name="connsiteY3" fmla="*/ 0 h 0"/>
                  <a:gd name="connsiteX4" fmla="*/ 0 w 29572"/>
                  <a:gd name="connsiteY4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72">
                    <a:moveTo>
                      <a:pt x="0" y="-14784"/>
                    </a:moveTo>
                    <a:lnTo>
                      <a:pt x="14788" y="-29573"/>
                    </a:lnTo>
                    <a:lnTo>
                      <a:pt x="29573" y="-14784"/>
                    </a:lnTo>
                    <a:lnTo>
                      <a:pt x="14788" y="0"/>
                    </a:lnTo>
                    <a:lnTo>
                      <a:pt x="0" y="-14784"/>
                    </a:ln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8" name="Forma Livre: Forma 217">
                <a:extLst>
                  <a:ext uri="{FF2B5EF4-FFF2-40B4-BE49-F238E27FC236}">
                    <a16:creationId xmlns:a16="http://schemas.microsoft.com/office/drawing/2014/main" id="{137424EC-D8B1-4FF9-897A-AF97EFE3972D}"/>
                  </a:ext>
                </a:extLst>
              </p:cNvPr>
              <p:cNvSpPr/>
              <p:nvPr/>
            </p:nvSpPr>
            <p:spPr>
              <a:xfrm>
                <a:off x="5124004" y="2090504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3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6" y="-6623"/>
                      <a:pt x="29576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9" name="Forma Livre: Forma 218">
                <a:extLst>
                  <a:ext uri="{FF2B5EF4-FFF2-40B4-BE49-F238E27FC236}">
                    <a16:creationId xmlns:a16="http://schemas.microsoft.com/office/drawing/2014/main" id="{1551444D-62A2-43F9-AA5E-C6F96F47318E}"/>
                  </a:ext>
                </a:extLst>
              </p:cNvPr>
              <p:cNvSpPr/>
              <p:nvPr/>
            </p:nvSpPr>
            <p:spPr>
              <a:xfrm>
                <a:off x="5124004" y="2090504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3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6" y="-6623"/>
                      <a:pt x="29576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0" name="Forma Livre: Forma 219">
                <a:extLst>
                  <a:ext uri="{FF2B5EF4-FFF2-40B4-BE49-F238E27FC236}">
                    <a16:creationId xmlns:a16="http://schemas.microsoft.com/office/drawing/2014/main" id="{67A813F1-B227-4D40-B9E9-E443695493C6}"/>
                  </a:ext>
                </a:extLst>
              </p:cNvPr>
              <p:cNvSpPr/>
              <p:nvPr/>
            </p:nvSpPr>
            <p:spPr>
              <a:xfrm>
                <a:off x="5124004" y="2090504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3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6" y="-6623"/>
                      <a:pt x="29576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1" name="Forma Livre: Forma 220">
                <a:extLst>
                  <a:ext uri="{FF2B5EF4-FFF2-40B4-BE49-F238E27FC236}">
                    <a16:creationId xmlns:a16="http://schemas.microsoft.com/office/drawing/2014/main" id="{F202E4B1-C159-4754-89F6-09C38F6F9075}"/>
                  </a:ext>
                </a:extLst>
              </p:cNvPr>
              <p:cNvSpPr/>
              <p:nvPr/>
            </p:nvSpPr>
            <p:spPr>
              <a:xfrm>
                <a:off x="5124004" y="2090504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3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6" y="-6623"/>
                      <a:pt x="29576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2" name="Forma Livre: Forma 221">
                <a:extLst>
                  <a:ext uri="{FF2B5EF4-FFF2-40B4-BE49-F238E27FC236}">
                    <a16:creationId xmlns:a16="http://schemas.microsoft.com/office/drawing/2014/main" id="{3818EA3B-9BB9-43F4-815E-38CC9557B87D}"/>
                  </a:ext>
                </a:extLst>
              </p:cNvPr>
              <p:cNvSpPr/>
              <p:nvPr/>
            </p:nvSpPr>
            <p:spPr>
              <a:xfrm>
                <a:off x="5124004" y="2090504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3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6" y="-6623"/>
                      <a:pt x="29576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3" name="Forma Livre: Forma 222">
                <a:extLst>
                  <a:ext uri="{FF2B5EF4-FFF2-40B4-BE49-F238E27FC236}">
                    <a16:creationId xmlns:a16="http://schemas.microsoft.com/office/drawing/2014/main" id="{B6438320-078E-474D-8914-E63E396DD58E}"/>
                  </a:ext>
                </a:extLst>
              </p:cNvPr>
              <p:cNvSpPr/>
              <p:nvPr/>
            </p:nvSpPr>
            <p:spPr>
              <a:xfrm>
                <a:off x="5124004" y="2090504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3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6" y="-6623"/>
                      <a:pt x="29576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4" name="Forma Livre: Forma 223">
                <a:extLst>
                  <a:ext uri="{FF2B5EF4-FFF2-40B4-BE49-F238E27FC236}">
                    <a16:creationId xmlns:a16="http://schemas.microsoft.com/office/drawing/2014/main" id="{229AD0E0-15E7-4D9B-82AF-CE1C91167288}"/>
                  </a:ext>
                </a:extLst>
              </p:cNvPr>
              <p:cNvSpPr/>
              <p:nvPr/>
            </p:nvSpPr>
            <p:spPr>
              <a:xfrm>
                <a:off x="5055697" y="2075716"/>
                <a:ext cx="1284830" cy="0"/>
              </a:xfrm>
              <a:custGeom>
                <a:avLst/>
                <a:gdLst>
                  <a:gd name="connsiteX0" fmla="*/ 1201735 w 1284830"/>
                  <a:gd name="connsiteY0" fmla="*/ -528764 h 0"/>
                  <a:gd name="connsiteX1" fmla="*/ 112664 w 1284830"/>
                  <a:gd name="connsiteY1" fmla="*/ -525415 h 0"/>
                  <a:gd name="connsiteX2" fmla="*/ 0 w 1284830"/>
                  <a:gd name="connsiteY2" fmla="*/ -262404 h 0"/>
                  <a:gd name="connsiteX3" fmla="*/ 83095 w 1284830"/>
                  <a:gd name="connsiteY3" fmla="*/ 0 h 0"/>
                  <a:gd name="connsiteX4" fmla="*/ 1172166 w 1284830"/>
                  <a:gd name="connsiteY4" fmla="*/ -3349 h 0"/>
                  <a:gd name="connsiteX5" fmla="*/ 1284830 w 1284830"/>
                  <a:gd name="connsiteY5" fmla="*/ -266360 h 0"/>
                  <a:gd name="connsiteX6" fmla="*/ 1201735 w 1284830"/>
                  <a:gd name="connsiteY6" fmla="*/ -52876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4830">
                    <a:moveTo>
                      <a:pt x="1201735" y="-528764"/>
                    </a:moveTo>
                    <a:lnTo>
                      <a:pt x="112664" y="-525415"/>
                    </a:lnTo>
                    <a:lnTo>
                      <a:pt x="0" y="-262404"/>
                    </a:lnTo>
                    <a:lnTo>
                      <a:pt x="83095" y="0"/>
                    </a:lnTo>
                    <a:lnTo>
                      <a:pt x="1172166" y="-3349"/>
                    </a:lnTo>
                    <a:lnTo>
                      <a:pt x="1284830" y="-266360"/>
                    </a:lnTo>
                    <a:lnTo>
                      <a:pt x="1201735" y="-528764"/>
                    </a:lnTo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5" name="Forma Livre: Forma 224">
                <a:extLst>
                  <a:ext uri="{FF2B5EF4-FFF2-40B4-BE49-F238E27FC236}">
                    <a16:creationId xmlns:a16="http://schemas.microsoft.com/office/drawing/2014/main" id="{CCA31A51-7879-482B-8CC7-390F98C5AD84}"/>
                  </a:ext>
                </a:extLst>
              </p:cNvPr>
              <p:cNvSpPr/>
              <p:nvPr/>
            </p:nvSpPr>
            <p:spPr>
              <a:xfrm>
                <a:off x="5683326" y="1826118"/>
                <a:ext cx="29572" cy="0"/>
              </a:xfrm>
              <a:custGeom>
                <a:avLst/>
                <a:gdLst>
                  <a:gd name="connsiteX0" fmla="*/ 0 w 29572"/>
                  <a:gd name="connsiteY0" fmla="*/ -14784 h 0"/>
                  <a:gd name="connsiteX1" fmla="*/ 14788 w 29572"/>
                  <a:gd name="connsiteY1" fmla="*/ -29573 h 0"/>
                  <a:gd name="connsiteX2" fmla="*/ 29573 w 29572"/>
                  <a:gd name="connsiteY2" fmla="*/ -14784 h 0"/>
                  <a:gd name="connsiteX3" fmla="*/ 14788 w 29572"/>
                  <a:gd name="connsiteY3" fmla="*/ 0 h 0"/>
                  <a:gd name="connsiteX4" fmla="*/ 0 w 29572"/>
                  <a:gd name="connsiteY4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72">
                    <a:moveTo>
                      <a:pt x="0" y="-14784"/>
                    </a:moveTo>
                    <a:lnTo>
                      <a:pt x="14788" y="-29573"/>
                    </a:lnTo>
                    <a:lnTo>
                      <a:pt x="29573" y="-14784"/>
                    </a:lnTo>
                    <a:lnTo>
                      <a:pt x="14788" y="0"/>
                    </a:lnTo>
                    <a:lnTo>
                      <a:pt x="0" y="-14784"/>
                    </a:ln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6" name="Forma Livre: Forma 225">
                <a:extLst>
                  <a:ext uri="{FF2B5EF4-FFF2-40B4-BE49-F238E27FC236}">
                    <a16:creationId xmlns:a16="http://schemas.microsoft.com/office/drawing/2014/main" id="{9ACACE4C-08D9-4249-A21A-6029667844A8}"/>
                  </a:ext>
                </a:extLst>
              </p:cNvPr>
              <p:cNvSpPr/>
              <p:nvPr/>
            </p:nvSpPr>
            <p:spPr>
              <a:xfrm>
                <a:off x="6298168" y="2457695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7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7"/>
                      <a:pt x="14788" y="-29577"/>
                    </a:cubicBezTo>
                    <a:cubicBezTo>
                      <a:pt x="6623" y="-29577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6" y="-6623"/>
                      <a:pt x="29576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7" name="Forma Livre: Forma 226">
                <a:extLst>
                  <a:ext uri="{FF2B5EF4-FFF2-40B4-BE49-F238E27FC236}">
                    <a16:creationId xmlns:a16="http://schemas.microsoft.com/office/drawing/2014/main" id="{838AEA67-B874-4B8E-8594-D4519F92C103}"/>
                  </a:ext>
                </a:extLst>
              </p:cNvPr>
              <p:cNvSpPr/>
              <p:nvPr/>
            </p:nvSpPr>
            <p:spPr>
              <a:xfrm>
                <a:off x="6298168" y="2457695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7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7"/>
                      <a:pt x="14788" y="-29577"/>
                    </a:cubicBezTo>
                    <a:cubicBezTo>
                      <a:pt x="6623" y="-29577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6" y="-6623"/>
                      <a:pt x="29576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8" name="Forma Livre: Forma 227">
                <a:extLst>
                  <a:ext uri="{FF2B5EF4-FFF2-40B4-BE49-F238E27FC236}">
                    <a16:creationId xmlns:a16="http://schemas.microsoft.com/office/drawing/2014/main" id="{D58AA576-8F6F-45FA-BBFD-F685A0288141}"/>
                  </a:ext>
                </a:extLst>
              </p:cNvPr>
              <p:cNvSpPr/>
              <p:nvPr/>
            </p:nvSpPr>
            <p:spPr>
              <a:xfrm>
                <a:off x="6242647" y="1561736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4 w 29572"/>
                  <a:gd name="connsiteY2" fmla="*/ -29573 h 0"/>
                  <a:gd name="connsiteX3" fmla="*/ 0 w 29572"/>
                  <a:gd name="connsiteY3" fmla="*/ -14784 h 0"/>
                  <a:gd name="connsiteX4" fmla="*/ 14784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49" y="-29573"/>
                      <a:pt x="14784" y="-29573"/>
                    </a:cubicBezTo>
                    <a:cubicBezTo>
                      <a:pt x="6619" y="-29573"/>
                      <a:pt x="0" y="-22953"/>
                      <a:pt x="0" y="-14784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49" y="0"/>
                      <a:pt x="29573" y="-6619"/>
                      <a:pt x="29573" y="-14784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9" name="Forma Livre: Forma 228">
                <a:extLst>
                  <a:ext uri="{FF2B5EF4-FFF2-40B4-BE49-F238E27FC236}">
                    <a16:creationId xmlns:a16="http://schemas.microsoft.com/office/drawing/2014/main" id="{068FF28E-FC3E-4BBE-B83C-787642ADB557}"/>
                  </a:ext>
                </a:extLst>
              </p:cNvPr>
              <p:cNvSpPr/>
              <p:nvPr/>
            </p:nvSpPr>
            <p:spPr>
              <a:xfrm>
                <a:off x="6242647" y="1561736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4 w 29572"/>
                  <a:gd name="connsiteY2" fmla="*/ -29573 h 0"/>
                  <a:gd name="connsiteX3" fmla="*/ 0 w 29572"/>
                  <a:gd name="connsiteY3" fmla="*/ -14784 h 0"/>
                  <a:gd name="connsiteX4" fmla="*/ 14784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49" y="-29573"/>
                      <a:pt x="14784" y="-29573"/>
                    </a:cubicBezTo>
                    <a:cubicBezTo>
                      <a:pt x="6619" y="-29573"/>
                      <a:pt x="0" y="-22953"/>
                      <a:pt x="0" y="-14784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49" y="0"/>
                      <a:pt x="29573" y="-6619"/>
                      <a:pt x="29573" y="-14784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0" name="Forma Livre: Forma 229">
                <a:extLst>
                  <a:ext uri="{FF2B5EF4-FFF2-40B4-BE49-F238E27FC236}">
                    <a16:creationId xmlns:a16="http://schemas.microsoft.com/office/drawing/2014/main" id="{0D1EF063-520D-4BF3-877C-2993ED63E740}"/>
                  </a:ext>
                </a:extLst>
              </p:cNvPr>
              <p:cNvSpPr/>
              <p:nvPr/>
            </p:nvSpPr>
            <p:spPr>
              <a:xfrm>
                <a:off x="6242647" y="1561736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4 w 29572"/>
                  <a:gd name="connsiteY2" fmla="*/ -29573 h 0"/>
                  <a:gd name="connsiteX3" fmla="*/ 0 w 29572"/>
                  <a:gd name="connsiteY3" fmla="*/ -14784 h 0"/>
                  <a:gd name="connsiteX4" fmla="*/ 14784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49" y="-29573"/>
                      <a:pt x="14784" y="-29573"/>
                    </a:cubicBezTo>
                    <a:cubicBezTo>
                      <a:pt x="6619" y="-29573"/>
                      <a:pt x="0" y="-22953"/>
                      <a:pt x="0" y="-14784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49" y="0"/>
                      <a:pt x="29573" y="-6619"/>
                      <a:pt x="29573" y="-14784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1" name="Forma Livre: Forma 230">
                <a:extLst>
                  <a:ext uri="{FF2B5EF4-FFF2-40B4-BE49-F238E27FC236}">
                    <a16:creationId xmlns:a16="http://schemas.microsoft.com/office/drawing/2014/main" id="{CEA43889-1D84-436E-ADD9-93F5818006EA}"/>
                  </a:ext>
                </a:extLst>
              </p:cNvPr>
              <p:cNvSpPr/>
              <p:nvPr/>
            </p:nvSpPr>
            <p:spPr>
              <a:xfrm>
                <a:off x="6242647" y="1561736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4 w 29572"/>
                  <a:gd name="connsiteY2" fmla="*/ -29573 h 0"/>
                  <a:gd name="connsiteX3" fmla="*/ 0 w 29572"/>
                  <a:gd name="connsiteY3" fmla="*/ -14784 h 0"/>
                  <a:gd name="connsiteX4" fmla="*/ 14784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49" y="-29573"/>
                      <a:pt x="14784" y="-29573"/>
                    </a:cubicBezTo>
                    <a:cubicBezTo>
                      <a:pt x="6619" y="-29573"/>
                      <a:pt x="0" y="-22953"/>
                      <a:pt x="0" y="-14784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49" y="0"/>
                      <a:pt x="29573" y="-6619"/>
                      <a:pt x="29573" y="-14784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2" name="Forma Livre: Forma 231">
                <a:extLst>
                  <a:ext uri="{FF2B5EF4-FFF2-40B4-BE49-F238E27FC236}">
                    <a16:creationId xmlns:a16="http://schemas.microsoft.com/office/drawing/2014/main" id="{73BCD751-EDB3-45BC-9198-B2A9F89DEEDD}"/>
                  </a:ext>
                </a:extLst>
              </p:cNvPr>
              <p:cNvSpPr/>
              <p:nvPr/>
            </p:nvSpPr>
            <p:spPr>
              <a:xfrm>
                <a:off x="6447721" y="2070969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8 w 29572"/>
                  <a:gd name="connsiteY2" fmla="*/ -29573 h 0"/>
                  <a:gd name="connsiteX3" fmla="*/ 0 w 29572"/>
                  <a:gd name="connsiteY3" fmla="*/ -14784 h 0"/>
                  <a:gd name="connsiteX4" fmla="*/ 14788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4"/>
                    </a:cubicBezTo>
                    <a:cubicBezTo>
                      <a:pt x="0" y="-6619"/>
                      <a:pt x="6623" y="0"/>
                      <a:pt x="14788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3" name="Forma Livre: Forma 232">
                <a:extLst>
                  <a:ext uri="{FF2B5EF4-FFF2-40B4-BE49-F238E27FC236}">
                    <a16:creationId xmlns:a16="http://schemas.microsoft.com/office/drawing/2014/main" id="{C4483BF0-376F-421B-B9CF-4D9EECB68668}"/>
                  </a:ext>
                </a:extLst>
              </p:cNvPr>
              <p:cNvSpPr/>
              <p:nvPr/>
            </p:nvSpPr>
            <p:spPr>
              <a:xfrm>
                <a:off x="6447721" y="2070969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8 w 29572"/>
                  <a:gd name="connsiteY2" fmla="*/ -29573 h 0"/>
                  <a:gd name="connsiteX3" fmla="*/ 0 w 29572"/>
                  <a:gd name="connsiteY3" fmla="*/ -14784 h 0"/>
                  <a:gd name="connsiteX4" fmla="*/ 14788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4"/>
                    </a:cubicBezTo>
                    <a:cubicBezTo>
                      <a:pt x="0" y="-6619"/>
                      <a:pt x="6623" y="0"/>
                      <a:pt x="14788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4" name="Forma Livre: Forma 233">
                <a:extLst>
                  <a:ext uri="{FF2B5EF4-FFF2-40B4-BE49-F238E27FC236}">
                    <a16:creationId xmlns:a16="http://schemas.microsoft.com/office/drawing/2014/main" id="{A2E0AF88-FD86-4F96-9074-F579E4E5B308}"/>
                  </a:ext>
                </a:extLst>
              </p:cNvPr>
              <p:cNvSpPr/>
              <p:nvPr/>
            </p:nvSpPr>
            <p:spPr>
              <a:xfrm>
                <a:off x="6447721" y="2070969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8 w 29572"/>
                  <a:gd name="connsiteY2" fmla="*/ -29573 h 0"/>
                  <a:gd name="connsiteX3" fmla="*/ 0 w 29572"/>
                  <a:gd name="connsiteY3" fmla="*/ -14784 h 0"/>
                  <a:gd name="connsiteX4" fmla="*/ 14788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4"/>
                    </a:cubicBezTo>
                    <a:cubicBezTo>
                      <a:pt x="0" y="-6619"/>
                      <a:pt x="6623" y="0"/>
                      <a:pt x="14788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5" name="Forma Livre: Forma 234">
                <a:extLst>
                  <a:ext uri="{FF2B5EF4-FFF2-40B4-BE49-F238E27FC236}">
                    <a16:creationId xmlns:a16="http://schemas.microsoft.com/office/drawing/2014/main" id="{A30B5EBD-5DDF-4D33-BB22-1DD7DFAB7AEB}"/>
                  </a:ext>
                </a:extLst>
              </p:cNvPr>
              <p:cNvSpPr/>
              <p:nvPr/>
            </p:nvSpPr>
            <p:spPr>
              <a:xfrm>
                <a:off x="6447721" y="2070969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8 w 29572"/>
                  <a:gd name="connsiteY2" fmla="*/ -29573 h 0"/>
                  <a:gd name="connsiteX3" fmla="*/ 0 w 29572"/>
                  <a:gd name="connsiteY3" fmla="*/ -14784 h 0"/>
                  <a:gd name="connsiteX4" fmla="*/ 14788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4"/>
                    </a:cubicBezTo>
                    <a:cubicBezTo>
                      <a:pt x="0" y="-6619"/>
                      <a:pt x="6623" y="0"/>
                      <a:pt x="14788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6" name="Forma Livre: Forma 235">
                <a:extLst>
                  <a:ext uri="{FF2B5EF4-FFF2-40B4-BE49-F238E27FC236}">
                    <a16:creationId xmlns:a16="http://schemas.microsoft.com/office/drawing/2014/main" id="{FFCC0B28-7067-4F4B-981E-9D37F704FB8D}"/>
                  </a:ext>
                </a:extLst>
              </p:cNvPr>
              <p:cNvSpPr/>
              <p:nvPr/>
            </p:nvSpPr>
            <p:spPr>
              <a:xfrm>
                <a:off x="6447721" y="2070969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8 w 29572"/>
                  <a:gd name="connsiteY2" fmla="*/ -29573 h 0"/>
                  <a:gd name="connsiteX3" fmla="*/ 0 w 29572"/>
                  <a:gd name="connsiteY3" fmla="*/ -14784 h 0"/>
                  <a:gd name="connsiteX4" fmla="*/ 14788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4"/>
                    </a:cubicBezTo>
                    <a:cubicBezTo>
                      <a:pt x="0" y="-6619"/>
                      <a:pt x="6623" y="0"/>
                      <a:pt x="14788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7" name="Forma Livre: Forma 236">
                <a:extLst>
                  <a:ext uri="{FF2B5EF4-FFF2-40B4-BE49-F238E27FC236}">
                    <a16:creationId xmlns:a16="http://schemas.microsoft.com/office/drawing/2014/main" id="{F5A07E30-19F1-4C6B-AB78-BD33231F79F4}"/>
                  </a:ext>
                </a:extLst>
              </p:cNvPr>
              <p:cNvSpPr/>
              <p:nvPr/>
            </p:nvSpPr>
            <p:spPr>
              <a:xfrm>
                <a:off x="6447721" y="2070969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8 w 29572"/>
                  <a:gd name="connsiteY2" fmla="*/ -29573 h 0"/>
                  <a:gd name="connsiteX3" fmla="*/ 0 w 29572"/>
                  <a:gd name="connsiteY3" fmla="*/ -14784 h 0"/>
                  <a:gd name="connsiteX4" fmla="*/ 14788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4"/>
                    </a:cubicBezTo>
                    <a:cubicBezTo>
                      <a:pt x="0" y="-6619"/>
                      <a:pt x="6623" y="0"/>
                      <a:pt x="14788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8" name="Forma Livre: Forma 237">
                <a:extLst>
                  <a:ext uri="{FF2B5EF4-FFF2-40B4-BE49-F238E27FC236}">
                    <a16:creationId xmlns:a16="http://schemas.microsoft.com/office/drawing/2014/main" id="{5042BB46-853C-4E8B-A602-5FAF60387454}"/>
                  </a:ext>
                </a:extLst>
              </p:cNvPr>
              <p:cNvSpPr/>
              <p:nvPr/>
            </p:nvSpPr>
            <p:spPr>
              <a:xfrm>
                <a:off x="6391390" y="2202475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4 w 29572"/>
                  <a:gd name="connsiteY2" fmla="*/ -29573 h 0"/>
                  <a:gd name="connsiteX3" fmla="*/ 0 w 29572"/>
                  <a:gd name="connsiteY3" fmla="*/ -14784 h 0"/>
                  <a:gd name="connsiteX4" fmla="*/ 14784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3" y="-29573"/>
                      <a:pt x="14784" y="-29573"/>
                    </a:cubicBezTo>
                    <a:cubicBezTo>
                      <a:pt x="6619" y="-29573"/>
                      <a:pt x="0" y="-22953"/>
                      <a:pt x="0" y="-14784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9" name="Forma Livre: Forma 238">
                <a:extLst>
                  <a:ext uri="{FF2B5EF4-FFF2-40B4-BE49-F238E27FC236}">
                    <a16:creationId xmlns:a16="http://schemas.microsoft.com/office/drawing/2014/main" id="{922F5FAE-76BC-42DD-B3AB-1BDBEE1A1E98}"/>
                  </a:ext>
                </a:extLst>
              </p:cNvPr>
              <p:cNvSpPr/>
              <p:nvPr/>
            </p:nvSpPr>
            <p:spPr>
              <a:xfrm>
                <a:off x="6391390" y="2202475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4 w 29572"/>
                  <a:gd name="connsiteY2" fmla="*/ -29573 h 0"/>
                  <a:gd name="connsiteX3" fmla="*/ 0 w 29572"/>
                  <a:gd name="connsiteY3" fmla="*/ -14784 h 0"/>
                  <a:gd name="connsiteX4" fmla="*/ 14784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53"/>
                      <a:pt x="22953" y="-29573"/>
                      <a:pt x="14784" y="-29573"/>
                    </a:cubicBezTo>
                    <a:cubicBezTo>
                      <a:pt x="6619" y="-29573"/>
                      <a:pt x="0" y="-22953"/>
                      <a:pt x="0" y="-14784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0" name="Forma Livre: Forma 239">
                <a:extLst>
                  <a:ext uri="{FF2B5EF4-FFF2-40B4-BE49-F238E27FC236}">
                    <a16:creationId xmlns:a16="http://schemas.microsoft.com/office/drawing/2014/main" id="{C4659E62-3D91-41B7-A24E-D5760C808762}"/>
                  </a:ext>
                </a:extLst>
              </p:cNvPr>
              <p:cNvSpPr/>
              <p:nvPr/>
            </p:nvSpPr>
            <p:spPr>
              <a:xfrm>
                <a:off x="5732055" y="1811229"/>
                <a:ext cx="608471" cy="0"/>
              </a:xfrm>
              <a:custGeom>
                <a:avLst/>
                <a:gdLst>
                  <a:gd name="connsiteX0" fmla="*/ 608472 w 608471"/>
                  <a:gd name="connsiteY0" fmla="*/ -1873 h 0"/>
                  <a:gd name="connsiteX1" fmla="*/ 0 w 608471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8471">
                    <a:moveTo>
                      <a:pt x="608472" y="-187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0000"/>
              </a:solidFill>
              <a:ln w="3175" cap="flat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1" name="Forma Livre: Forma 240">
                <a:extLst>
                  <a:ext uri="{FF2B5EF4-FFF2-40B4-BE49-F238E27FC236}">
                    <a16:creationId xmlns:a16="http://schemas.microsoft.com/office/drawing/2014/main" id="{D8466EF6-A433-4A1E-88ED-04275E09B365}"/>
                  </a:ext>
                </a:extLst>
              </p:cNvPr>
              <p:cNvSpPr/>
              <p:nvPr/>
            </p:nvSpPr>
            <p:spPr>
              <a:xfrm>
                <a:off x="5698114" y="1831499"/>
                <a:ext cx="55512" cy="0"/>
              </a:xfrm>
              <a:custGeom>
                <a:avLst/>
                <a:gdLst>
                  <a:gd name="connsiteX0" fmla="*/ 0 w 55512"/>
                  <a:gd name="connsiteY0" fmla="*/ -20165 h 0"/>
                  <a:gd name="connsiteX1" fmla="*/ 55512 w 55512"/>
                  <a:gd name="connsiteY1" fmla="*/ 0 h 0"/>
                  <a:gd name="connsiteX2" fmla="*/ 52779 w 55512"/>
                  <a:gd name="connsiteY2" fmla="*/ -14780 h 0"/>
                  <a:gd name="connsiteX3" fmla="*/ 52744 w 55512"/>
                  <a:gd name="connsiteY3" fmla="*/ -25874 h 0"/>
                  <a:gd name="connsiteX4" fmla="*/ 55388 w 55512"/>
                  <a:gd name="connsiteY4" fmla="*/ -40670 h 0"/>
                  <a:gd name="connsiteX5" fmla="*/ 0 w 55512"/>
                  <a:gd name="connsiteY5" fmla="*/ -2016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512">
                    <a:moveTo>
                      <a:pt x="0" y="-20165"/>
                    </a:moveTo>
                    <a:lnTo>
                      <a:pt x="55512" y="0"/>
                    </a:lnTo>
                    <a:lnTo>
                      <a:pt x="52779" y="-14780"/>
                    </a:lnTo>
                    <a:lnTo>
                      <a:pt x="52744" y="-25874"/>
                    </a:lnTo>
                    <a:lnTo>
                      <a:pt x="55388" y="-40670"/>
                    </a:lnTo>
                    <a:lnTo>
                      <a:pt x="0" y="-20165"/>
                    </a:lnTo>
                  </a:path>
                </a:pathLst>
              </a:custGeom>
              <a:solidFill>
                <a:srgbClr val="FF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2" name="Forma Livre: Forma 241">
                <a:extLst>
                  <a:ext uri="{FF2B5EF4-FFF2-40B4-BE49-F238E27FC236}">
                    <a16:creationId xmlns:a16="http://schemas.microsoft.com/office/drawing/2014/main" id="{FB0D53D8-F24A-400F-8314-9E1555BCDAFE}"/>
                  </a:ext>
                </a:extLst>
              </p:cNvPr>
              <p:cNvSpPr/>
              <p:nvPr/>
            </p:nvSpPr>
            <p:spPr>
              <a:xfrm>
                <a:off x="5668542" y="2088830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7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7"/>
                      <a:pt x="14784" y="-29577"/>
                    </a:cubicBezTo>
                    <a:cubicBezTo>
                      <a:pt x="6619" y="-29577"/>
                      <a:pt x="0" y="-22953"/>
                      <a:pt x="0" y="-14788"/>
                    </a:cubicBezTo>
                    <a:cubicBezTo>
                      <a:pt x="0" y="-6623"/>
                      <a:pt x="6619" y="0"/>
                      <a:pt x="14784" y="0"/>
                    </a:cubicBezTo>
                    <a:cubicBezTo>
                      <a:pt x="22953" y="0"/>
                      <a:pt x="29573" y="-6623"/>
                      <a:pt x="29573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3" name="Forma Livre: Forma 242">
                <a:extLst>
                  <a:ext uri="{FF2B5EF4-FFF2-40B4-BE49-F238E27FC236}">
                    <a16:creationId xmlns:a16="http://schemas.microsoft.com/office/drawing/2014/main" id="{FE05FD5C-5F68-484C-8F0D-1C860CF526F1}"/>
                  </a:ext>
                </a:extLst>
              </p:cNvPr>
              <p:cNvSpPr/>
              <p:nvPr/>
            </p:nvSpPr>
            <p:spPr>
              <a:xfrm>
                <a:off x="5668542" y="2088830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7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7"/>
                      <a:pt x="14784" y="-29577"/>
                    </a:cubicBezTo>
                    <a:cubicBezTo>
                      <a:pt x="6619" y="-29577"/>
                      <a:pt x="0" y="-22953"/>
                      <a:pt x="0" y="-14788"/>
                    </a:cubicBezTo>
                    <a:cubicBezTo>
                      <a:pt x="0" y="-6623"/>
                      <a:pt x="6619" y="0"/>
                      <a:pt x="14784" y="0"/>
                    </a:cubicBezTo>
                    <a:cubicBezTo>
                      <a:pt x="22953" y="0"/>
                      <a:pt x="29573" y="-6623"/>
                      <a:pt x="29573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4" name="Forma Livre: Forma 243">
                <a:extLst>
                  <a:ext uri="{FF2B5EF4-FFF2-40B4-BE49-F238E27FC236}">
                    <a16:creationId xmlns:a16="http://schemas.microsoft.com/office/drawing/2014/main" id="{1EC2A412-66AD-4B20-88D8-3EA1085BFBBB}"/>
                  </a:ext>
                </a:extLst>
              </p:cNvPr>
              <p:cNvSpPr/>
              <p:nvPr/>
            </p:nvSpPr>
            <p:spPr>
              <a:xfrm>
                <a:off x="6284193" y="1692942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8 w 29572"/>
                  <a:gd name="connsiteY2" fmla="*/ -29573 h 0"/>
                  <a:gd name="connsiteX3" fmla="*/ 0 w 29572"/>
                  <a:gd name="connsiteY3" fmla="*/ -14788 h 0"/>
                  <a:gd name="connsiteX4" fmla="*/ 14788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8"/>
                    </a:cubicBezTo>
                    <a:cubicBezTo>
                      <a:pt x="0" y="-6619"/>
                      <a:pt x="6623" y="0"/>
                      <a:pt x="14788" y="0"/>
                    </a:cubicBezTo>
                    <a:cubicBezTo>
                      <a:pt x="22953" y="0"/>
                      <a:pt x="29573" y="-6619"/>
                      <a:pt x="29573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5" name="Forma Livre: Forma 244">
                <a:extLst>
                  <a:ext uri="{FF2B5EF4-FFF2-40B4-BE49-F238E27FC236}">
                    <a16:creationId xmlns:a16="http://schemas.microsoft.com/office/drawing/2014/main" id="{D8C7F641-7EFA-4247-9EAD-4E775DCB2DBB}"/>
                  </a:ext>
                </a:extLst>
              </p:cNvPr>
              <p:cNvSpPr/>
              <p:nvPr/>
            </p:nvSpPr>
            <p:spPr>
              <a:xfrm>
                <a:off x="6284193" y="1692942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8 w 29572"/>
                  <a:gd name="connsiteY2" fmla="*/ -29573 h 0"/>
                  <a:gd name="connsiteX3" fmla="*/ 0 w 29572"/>
                  <a:gd name="connsiteY3" fmla="*/ -14788 h 0"/>
                  <a:gd name="connsiteX4" fmla="*/ 14788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8"/>
                    </a:cubicBezTo>
                    <a:cubicBezTo>
                      <a:pt x="0" y="-6619"/>
                      <a:pt x="6623" y="0"/>
                      <a:pt x="14788" y="0"/>
                    </a:cubicBezTo>
                    <a:cubicBezTo>
                      <a:pt x="22953" y="0"/>
                      <a:pt x="29573" y="-6619"/>
                      <a:pt x="29573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6" name="Forma Livre: Forma 245">
                <a:extLst>
                  <a:ext uri="{FF2B5EF4-FFF2-40B4-BE49-F238E27FC236}">
                    <a16:creationId xmlns:a16="http://schemas.microsoft.com/office/drawing/2014/main" id="{42F31C88-B07A-4FAA-B43B-16C8393B3D48}"/>
                  </a:ext>
                </a:extLst>
              </p:cNvPr>
              <p:cNvSpPr/>
              <p:nvPr/>
            </p:nvSpPr>
            <p:spPr>
              <a:xfrm>
                <a:off x="6386730" y="1947559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7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7"/>
                      <a:pt x="14788" y="-29577"/>
                    </a:cubicBezTo>
                    <a:cubicBezTo>
                      <a:pt x="6623" y="-29577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6" y="-6623"/>
                      <a:pt x="29576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7" name="Forma Livre: Forma 246">
                <a:extLst>
                  <a:ext uri="{FF2B5EF4-FFF2-40B4-BE49-F238E27FC236}">
                    <a16:creationId xmlns:a16="http://schemas.microsoft.com/office/drawing/2014/main" id="{2A491808-8788-4055-8664-2E64919B4842}"/>
                  </a:ext>
                </a:extLst>
              </p:cNvPr>
              <p:cNvSpPr/>
              <p:nvPr/>
            </p:nvSpPr>
            <p:spPr>
              <a:xfrm>
                <a:off x="6386730" y="1947559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7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7"/>
                      <a:pt x="14788" y="-29577"/>
                    </a:cubicBezTo>
                    <a:cubicBezTo>
                      <a:pt x="6623" y="-29577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6" y="-6623"/>
                      <a:pt x="29576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id="{F91A420A-9175-4482-B966-2D6E0399F787}"/>
                  </a:ext>
                </a:extLst>
              </p:cNvPr>
              <p:cNvSpPr/>
              <p:nvPr/>
            </p:nvSpPr>
            <p:spPr>
              <a:xfrm>
                <a:off x="6335057" y="2333981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8 w 29572"/>
                  <a:gd name="connsiteY2" fmla="*/ -29573 h 0"/>
                  <a:gd name="connsiteX3" fmla="*/ 0 w 29572"/>
                  <a:gd name="connsiteY3" fmla="*/ -14788 h 0"/>
                  <a:gd name="connsiteX4" fmla="*/ 14788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3" y="-6623"/>
                      <a:pt x="29573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id="{4157F4C3-C8B4-4161-B49A-85F09C3A9B15}"/>
                  </a:ext>
                </a:extLst>
              </p:cNvPr>
              <p:cNvSpPr/>
              <p:nvPr/>
            </p:nvSpPr>
            <p:spPr>
              <a:xfrm>
                <a:off x="6335057" y="2333981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8 w 29572"/>
                  <a:gd name="connsiteY2" fmla="*/ -29573 h 0"/>
                  <a:gd name="connsiteX3" fmla="*/ 0 w 29572"/>
                  <a:gd name="connsiteY3" fmla="*/ -14788 h 0"/>
                  <a:gd name="connsiteX4" fmla="*/ 14788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3" y="-6623"/>
                      <a:pt x="29573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0" name="Forma Livre: Forma 249">
                <a:extLst>
                  <a:ext uri="{FF2B5EF4-FFF2-40B4-BE49-F238E27FC236}">
                    <a16:creationId xmlns:a16="http://schemas.microsoft.com/office/drawing/2014/main" id="{59EABC7A-6B54-419C-9406-548ECACEA1F5}"/>
                  </a:ext>
                </a:extLst>
              </p:cNvPr>
              <p:cNvSpPr/>
              <p:nvPr/>
            </p:nvSpPr>
            <p:spPr>
              <a:xfrm>
                <a:off x="6335057" y="2333981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8 w 29572"/>
                  <a:gd name="connsiteY2" fmla="*/ -29573 h 0"/>
                  <a:gd name="connsiteX3" fmla="*/ 0 w 29572"/>
                  <a:gd name="connsiteY3" fmla="*/ -14788 h 0"/>
                  <a:gd name="connsiteX4" fmla="*/ 14788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3" y="-6623"/>
                      <a:pt x="29573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1" name="Forma Livre: Forma 250">
                <a:extLst>
                  <a:ext uri="{FF2B5EF4-FFF2-40B4-BE49-F238E27FC236}">
                    <a16:creationId xmlns:a16="http://schemas.microsoft.com/office/drawing/2014/main" id="{68783ADF-341C-4899-B807-F97440BC2269}"/>
                  </a:ext>
                </a:extLst>
              </p:cNvPr>
              <p:cNvSpPr/>
              <p:nvPr/>
            </p:nvSpPr>
            <p:spPr>
              <a:xfrm>
                <a:off x="6335057" y="2333981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8 w 29572"/>
                  <a:gd name="connsiteY2" fmla="*/ -29573 h 0"/>
                  <a:gd name="connsiteX3" fmla="*/ 0 w 29572"/>
                  <a:gd name="connsiteY3" fmla="*/ -14788 h 0"/>
                  <a:gd name="connsiteX4" fmla="*/ 14788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3" y="-6623"/>
                      <a:pt x="29573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id="{D95C10F6-4289-4DE5-9FA5-2A9B478D099F}"/>
                  </a:ext>
                </a:extLst>
              </p:cNvPr>
              <p:cNvSpPr/>
              <p:nvPr/>
            </p:nvSpPr>
            <p:spPr>
              <a:xfrm>
                <a:off x="6227863" y="2319193"/>
                <a:ext cx="234645" cy="0"/>
              </a:xfrm>
              <a:custGeom>
                <a:avLst/>
                <a:gdLst>
                  <a:gd name="connsiteX0" fmla="*/ 0 w 234645"/>
                  <a:gd name="connsiteY0" fmla="*/ -246825 h 0"/>
                  <a:gd name="connsiteX1" fmla="*/ 121982 w 234645"/>
                  <a:gd name="connsiteY1" fmla="*/ 0 h 0"/>
                  <a:gd name="connsiteX2" fmla="*/ 234646 w 234645"/>
                  <a:gd name="connsiteY2" fmla="*/ -263008 h 0"/>
                  <a:gd name="connsiteX3" fmla="*/ 112664 w 234645"/>
                  <a:gd name="connsiteY3" fmla="*/ -509837 h 0"/>
                  <a:gd name="connsiteX4" fmla="*/ 0 w 234645"/>
                  <a:gd name="connsiteY4" fmla="*/ -24682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45">
                    <a:moveTo>
                      <a:pt x="0" y="-246825"/>
                    </a:moveTo>
                    <a:lnTo>
                      <a:pt x="121982" y="0"/>
                    </a:lnTo>
                    <a:lnTo>
                      <a:pt x="234646" y="-263008"/>
                    </a:lnTo>
                    <a:lnTo>
                      <a:pt x="112664" y="-509837"/>
                    </a:lnTo>
                    <a:lnTo>
                      <a:pt x="0" y="-246825"/>
                    </a:lnTo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id="{795D3FFF-CFE7-487A-9802-BA52CCF0DC53}"/>
                  </a:ext>
                </a:extLst>
              </p:cNvPr>
              <p:cNvSpPr/>
              <p:nvPr/>
            </p:nvSpPr>
            <p:spPr>
              <a:xfrm>
                <a:off x="6330400" y="2079064"/>
                <a:ext cx="29572" cy="0"/>
              </a:xfrm>
              <a:custGeom>
                <a:avLst/>
                <a:gdLst>
                  <a:gd name="connsiteX0" fmla="*/ 0 w 29572"/>
                  <a:gd name="connsiteY0" fmla="*/ -14788 h 0"/>
                  <a:gd name="connsiteX1" fmla="*/ 14784 w 29572"/>
                  <a:gd name="connsiteY1" fmla="*/ -29577 h 0"/>
                  <a:gd name="connsiteX2" fmla="*/ 29573 w 29572"/>
                  <a:gd name="connsiteY2" fmla="*/ -14788 h 0"/>
                  <a:gd name="connsiteX3" fmla="*/ 14784 w 29572"/>
                  <a:gd name="connsiteY3" fmla="*/ 0 h 0"/>
                  <a:gd name="connsiteX4" fmla="*/ 0 w 29572"/>
                  <a:gd name="connsiteY4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72">
                    <a:moveTo>
                      <a:pt x="0" y="-14788"/>
                    </a:moveTo>
                    <a:lnTo>
                      <a:pt x="14784" y="-29577"/>
                    </a:lnTo>
                    <a:lnTo>
                      <a:pt x="29573" y="-14788"/>
                    </a:lnTo>
                    <a:lnTo>
                      <a:pt x="14784" y="0"/>
                    </a:lnTo>
                    <a:lnTo>
                      <a:pt x="0" y="-14788"/>
                    </a:ln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4" name="Forma Livre: Forma 253">
                <a:extLst>
                  <a:ext uri="{FF2B5EF4-FFF2-40B4-BE49-F238E27FC236}">
                    <a16:creationId xmlns:a16="http://schemas.microsoft.com/office/drawing/2014/main" id="{4A81E4C6-4274-452F-A082-9B4DC6642417}"/>
                  </a:ext>
                </a:extLst>
              </p:cNvPr>
              <p:cNvSpPr/>
              <p:nvPr/>
            </p:nvSpPr>
            <p:spPr>
              <a:xfrm>
                <a:off x="6341146" y="2064276"/>
                <a:ext cx="4037" cy="0"/>
              </a:xfrm>
              <a:custGeom>
                <a:avLst/>
                <a:gdLst>
                  <a:gd name="connsiteX0" fmla="*/ 4038 w 4037"/>
                  <a:gd name="connsiteY0" fmla="*/ 0 h 0"/>
                  <a:gd name="connsiteX1" fmla="*/ 0 w 4037"/>
                  <a:gd name="connsiteY1" fmla="*/ -22098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37">
                    <a:moveTo>
                      <a:pt x="4038" y="0"/>
                    </a:moveTo>
                    <a:lnTo>
                      <a:pt x="0" y="-220983"/>
                    </a:lnTo>
                  </a:path>
                </a:pathLst>
              </a:custGeom>
              <a:noFill/>
              <a:ln w="3175" cap="flat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5" name="Forma Livre: Forma 254">
                <a:extLst>
                  <a:ext uri="{FF2B5EF4-FFF2-40B4-BE49-F238E27FC236}">
                    <a16:creationId xmlns:a16="http://schemas.microsoft.com/office/drawing/2014/main" id="{E02E6386-27FE-4022-837C-E6A3CC186B24}"/>
                  </a:ext>
                </a:extLst>
              </p:cNvPr>
              <p:cNvSpPr/>
              <p:nvPr/>
            </p:nvSpPr>
            <p:spPr>
              <a:xfrm>
                <a:off x="6321211" y="1865172"/>
                <a:ext cx="40661" cy="0"/>
              </a:xfrm>
              <a:custGeom>
                <a:avLst/>
                <a:gdLst>
                  <a:gd name="connsiteX0" fmla="*/ 19317 w 40661"/>
                  <a:gd name="connsiteY0" fmla="*/ -55816 h 0"/>
                  <a:gd name="connsiteX1" fmla="*/ 0 w 40661"/>
                  <a:gd name="connsiteY1" fmla="*/ 0 h 0"/>
                  <a:gd name="connsiteX2" fmla="*/ 14738 w 40661"/>
                  <a:gd name="connsiteY2" fmla="*/ -2955 h 0"/>
                  <a:gd name="connsiteX3" fmla="*/ 25823 w 40661"/>
                  <a:gd name="connsiteY3" fmla="*/ -3158 h 0"/>
                  <a:gd name="connsiteX4" fmla="*/ 40662 w 40661"/>
                  <a:gd name="connsiteY4" fmla="*/ -744 h 0"/>
                  <a:gd name="connsiteX5" fmla="*/ 19317 w 40661"/>
                  <a:gd name="connsiteY5" fmla="*/ -55816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61">
                    <a:moveTo>
                      <a:pt x="19317" y="-55816"/>
                    </a:moveTo>
                    <a:lnTo>
                      <a:pt x="0" y="0"/>
                    </a:lnTo>
                    <a:lnTo>
                      <a:pt x="14738" y="-2955"/>
                    </a:lnTo>
                    <a:lnTo>
                      <a:pt x="25823" y="-3158"/>
                    </a:lnTo>
                    <a:lnTo>
                      <a:pt x="40662" y="-744"/>
                    </a:lnTo>
                    <a:lnTo>
                      <a:pt x="19317" y="-55816"/>
                    </a:lnTo>
                  </a:path>
                </a:pathLst>
              </a:custGeom>
              <a:solidFill>
                <a:srgbClr val="FF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6" name="Forma Livre: Forma 255">
                <a:extLst>
                  <a:ext uri="{FF2B5EF4-FFF2-40B4-BE49-F238E27FC236}">
                    <a16:creationId xmlns:a16="http://schemas.microsoft.com/office/drawing/2014/main" id="{841C3FBB-0CB1-46F3-90F4-42CED1BDF0B7}"/>
                  </a:ext>
                </a:extLst>
              </p:cNvPr>
              <p:cNvSpPr/>
              <p:nvPr/>
            </p:nvSpPr>
            <p:spPr>
              <a:xfrm>
                <a:off x="6325743" y="1824144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3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3"/>
                      <a:pt x="14784" y="-29573"/>
                    </a:cubicBezTo>
                    <a:cubicBezTo>
                      <a:pt x="6619" y="-29573"/>
                      <a:pt x="0" y="-22953"/>
                      <a:pt x="0" y="-14788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53" y="0"/>
                      <a:pt x="29573" y="-6619"/>
                      <a:pt x="29573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7" name="Forma Livre: Forma 256">
                <a:extLst>
                  <a:ext uri="{FF2B5EF4-FFF2-40B4-BE49-F238E27FC236}">
                    <a16:creationId xmlns:a16="http://schemas.microsoft.com/office/drawing/2014/main" id="{66C671ED-1BB1-4C02-857D-813E259EE4E8}"/>
                  </a:ext>
                </a:extLst>
              </p:cNvPr>
              <p:cNvSpPr/>
              <p:nvPr/>
            </p:nvSpPr>
            <p:spPr>
              <a:xfrm>
                <a:off x="6325743" y="1824144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3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3"/>
                      <a:pt x="14784" y="-29573"/>
                    </a:cubicBezTo>
                    <a:cubicBezTo>
                      <a:pt x="6619" y="-29573"/>
                      <a:pt x="0" y="-22953"/>
                      <a:pt x="0" y="-14788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53" y="0"/>
                      <a:pt x="29573" y="-6619"/>
                      <a:pt x="29573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8" name="Forma Livre: Forma 257">
                <a:extLst>
                  <a:ext uri="{FF2B5EF4-FFF2-40B4-BE49-F238E27FC236}">
                    <a16:creationId xmlns:a16="http://schemas.microsoft.com/office/drawing/2014/main" id="{254E243B-EB60-40C0-85F9-BD7DB8D9FDE4}"/>
                  </a:ext>
                </a:extLst>
              </p:cNvPr>
              <p:cNvSpPr/>
              <p:nvPr/>
            </p:nvSpPr>
            <p:spPr>
              <a:xfrm>
                <a:off x="6325743" y="1824144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3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3"/>
                      <a:pt x="14784" y="-29573"/>
                    </a:cubicBezTo>
                    <a:cubicBezTo>
                      <a:pt x="6619" y="-29573"/>
                      <a:pt x="0" y="-22953"/>
                      <a:pt x="0" y="-14788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53" y="0"/>
                      <a:pt x="29573" y="-6619"/>
                      <a:pt x="29573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9" name="Forma Livre: Forma 258">
                <a:extLst>
                  <a:ext uri="{FF2B5EF4-FFF2-40B4-BE49-F238E27FC236}">
                    <a16:creationId xmlns:a16="http://schemas.microsoft.com/office/drawing/2014/main" id="{B9F63EE5-F5BE-4AA2-8647-B1B57F5C5F1A}"/>
                  </a:ext>
                </a:extLst>
              </p:cNvPr>
              <p:cNvSpPr/>
              <p:nvPr/>
            </p:nvSpPr>
            <p:spPr>
              <a:xfrm>
                <a:off x="6325743" y="1824144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3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3"/>
                      <a:pt x="14784" y="-29573"/>
                    </a:cubicBezTo>
                    <a:cubicBezTo>
                      <a:pt x="6619" y="-29573"/>
                      <a:pt x="0" y="-22953"/>
                      <a:pt x="0" y="-14788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53" y="0"/>
                      <a:pt x="29573" y="-6619"/>
                      <a:pt x="29573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0" name="Forma Livre: Forma 259">
                <a:extLst>
                  <a:ext uri="{FF2B5EF4-FFF2-40B4-BE49-F238E27FC236}">
                    <a16:creationId xmlns:a16="http://schemas.microsoft.com/office/drawing/2014/main" id="{1AD8782E-D25B-4D44-9F48-0EBDFD513361}"/>
                  </a:ext>
                </a:extLst>
              </p:cNvPr>
              <p:cNvSpPr/>
              <p:nvPr/>
            </p:nvSpPr>
            <p:spPr>
              <a:xfrm>
                <a:off x="6274066" y="2210566"/>
                <a:ext cx="29576" cy="0"/>
              </a:xfrm>
              <a:custGeom>
                <a:avLst/>
                <a:gdLst>
                  <a:gd name="connsiteX0" fmla="*/ 29576 w 29576"/>
                  <a:gd name="connsiteY0" fmla="*/ -14784 h 0"/>
                  <a:gd name="connsiteX1" fmla="*/ 29576 w 29576"/>
                  <a:gd name="connsiteY1" fmla="*/ -14784 h 0"/>
                  <a:gd name="connsiteX2" fmla="*/ 14788 w 29576"/>
                  <a:gd name="connsiteY2" fmla="*/ -29573 h 0"/>
                  <a:gd name="connsiteX3" fmla="*/ 0 w 29576"/>
                  <a:gd name="connsiteY3" fmla="*/ -14784 h 0"/>
                  <a:gd name="connsiteX4" fmla="*/ 14788 w 29576"/>
                  <a:gd name="connsiteY4" fmla="*/ 0 h 0"/>
                  <a:gd name="connsiteX5" fmla="*/ 29576 w 29576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4"/>
                    </a:moveTo>
                    <a:lnTo>
                      <a:pt x="29576" y="-14784"/>
                    </a:lnTo>
                    <a:cubicBezTo>
                      <a:pt x="29576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4"/>
                    </a:cubicBezTo>
                    <a:cubicBezTo>
                      <a:pt x="0" y="-6619"/>
                      <a:pt x="6623" y="0"/>
                      <a:pt x="14788" y="0"/>
                    </a:cubicBezTo>
                    <a:cubicBezTo>
                      <a:pt x="22953" y="0"/>
                      <a:pt x="29576" y="-6619"/>
                      <a:pt x="29576" y="-14784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1" name="Forma Livre: Forma 260">
                <a:extLst>
                  <a:ext uri="{FF2B5EF4-FFF2-40B4-BE49-F238E27FC236}">
                    <a16:creationId xmlns:a16="http://schemas.microsoft.com/office/drawing/2014/main" id="{7366BCD2-FE1F-4792-8F0C-06D6056F14FA}"/>
                  </a:ext>
                </a:extLst>
              </p:cNvPr>
              <p:cNvSpPr/>
              <p:nvPr/>
            </p:nvSpPr>
            <p:spPr>
              <a:xfrm>
                <a:off x="6274066" y="2210566"/>
                <a:ext cx="29576" cy="0"/>
              </a:xfrm>
              <a:custGeom>
                <a:avLst/>
                <a:gdLst>
                  <a:gd name="connsiteX0" fmla="*/ 29576 w 29576"/>
                  <a:gd name="connsiteY0" fmla="*/ -14784 h 0"/>
                  <a:gd name="connsiteX1" fmla="*/ 29576 w 29576"/>
                  <a:gd name="connsiteY1" fmla="*/ -14784 h 0"/>
                  <a:gd name="connsiteX2" fmla="*/ 14788 w 29576"/>
                  <a:gd name="connsiteY2" fmla="*/ -29573 h 0"/>
                  <a:gd name="connsiteX3" fmla="*/ 0 w 29576"/>
                  <a:gd name="connsiteY3" fmla="*/ -14784 h 0"/>
                  <a:gd name="connsiteX4" fmla="*/ 14788 w 29576"/>
                  <a:gd name="connsiteY4" fmla="*/ 0 h 0"/>
                  <a:gd name="connsiteX5" fmla="*/ 29576 w 29576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4"/>
                    </a:moveTo>
                    <a:lnTo>
                      <a:pt x="29576" y="-14784"/>
                    </a:lnTo>
                    <a:cubicBezTo>
                      <a:pt x="29576" y="-22953"/>
                      <a:pt x="22953" y="-29573"/>
                      <a:pt x="14788" y="-29573"/>
                    </a:cubicBezTo>
                    <a:cubicBezTo>
                      <a:pt x="6623" y="-29573"/>
                      <a:pt x="0" y="-22953"/>
                      <a:pt x="0" y="-14784"/>
                    </a:cubicBezTo>
                    <a:cubicBezTo>
                      <a:pt x="0" y="-6619"/>
                      <a:pt x="6623" y="0"/>
                      <a:pt x="14788" y="0"/>
                    </a:cubicBezTo>
                    <a:cubicBezTo>
                      <a:pt x="22953" y="0"/>
                      <a:pt x="29576" y="-6619"/>
                      <a:pt x="29576" y="-14784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id="{C6DFB6B9-E1FD-40D9-87BE-6EB42510FDD6}"/>
                  </a:ext>
                </a:extLst>
              </p:cNvPr>
              <p:cNvSpPr/>
              <p:nvPr/>
            </p:nvSpPr>
            <p:spPr>
              <a:xfrm>
                <a:off x="6269409" y="1955650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8 w 29572"/>
                  <a:gd name="connsiteY2" fmla="*/ -29573 h 0"/>
                  <a:gd name="connsiteX3" fmla="*/ 0 w 29572"/>
                  <a:gd name="connsiteY3" fmla="*/ -14788 h 0"/>
                  <a:gd name="connsiteX4" fmla="*/ 14788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3"/>
                      <a:pt x="14788" y="-29573"/>
                    </a:cubicBezTo>
                    <a:cubicBezTo>
                      <a:pt x="6619" y="-29573"/>
                      <a:pt x="0" y="-22953"/>
                      <a:pt x="0" y="-14788"/>
                    </a:cubicBezTo>
                    <a:cubicBezTo>
                      <a:pt x="0" y="-6623"/>
                      <a:pt x="6619" y="0"/>
                      <a:pt x="14788" y="0"/>
                    </a:cubicBezTo>
                    <a:cubicBezTo>
                      <a:pt x="22953" y="0"/>
                      <a:pt x="29573" y="-6623"/>
                      <a:pt x="29573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id="{2647C0EE-B879-47E9-9338-45B1F3939BB9}"/>
                  </a:ext>
                </a:extLst>
              </p:cNvPr>
              <p:cNvSpPr/>
              <p:nvPr/>
            </p:nvSpPr>
            <p:spPr>
              <a:xfrm>
                <a:off x="6269409" y="1955650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8 w 29572"/>
                  <a:gd name="connsiteY2" fmla="*/ -29573 h 0"/>
                  <a:gd name="connsiteX3" fmla="*/ 0 w 29572"/>
                  <a:gd name="connsiteY3" fmla="*/ -14788 h 0"/>
                  <a:gd name="connsiteX4" fmla="*/ 14788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3"/>
                      <a:pt x="14788" y="-29573"/>
                    </a:cubicBezTo>
                    <a:cubicBezTo>
                      <a:pt x="6619" y="-29573"/>
                      <a:pt x="0" y="-22953"/>
                      <a:pt x="0" y="-14788"/>
                    </a:cubicBezTo>
                    <a:cubicBezTo>
                      <a:pt x="0" y="-6623"/>
                      <a:pt x="6619" y="0"/>
                      <a:pt x="14788" y="0"/>
                    </a:cubicBezTo>
                    <a:cubicBezTo>
                      <a:pt x="22953" y="0"/>
                      <a:pt x="29573" y="-6623"/>
                      <a:pt x="29573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id="{AF7F8966-113A-4D06-B984-599EA5818B34}"/>
                  </a:ext>
                </a:extLst>
              </p:cNvPr>
              <p:cNvSpPr/>
              <p:nvPr/>
            </p:nvSpPr>
            <p:spPr>
              <a:xfrm>
                <a:off x="6213075" y="2087156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7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7"/>
                      <a:pt x="14788" y="-29577"/>
                    </a:cubicBezTo>
                    <a:cubicBezTo>
                      <a:pt x="6623" y="-29577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6" y="-6623"/>
                      <a:pt x="29576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id="{56F61304-E139-423B-8282-E48C94C3A852}"/>
                  </a:ext>
                </a:extLst>
              </p:cNvPr>
              <p:cNvSpPr/>
              <p:nvPr/>
            </p:nvSpPr>
            <p:spPr>
              <a:xfrm>
                <a:off x="6213075" y="2087156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7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7"/>
                      <a:pt x="14788" y="-29577"/>
                    </a:cubicBezTo>
                    <a:cubicBezTo>
                      <a:pt x="6623" y="-29577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6" y="-6623"/>
                      <a:pt x="29576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id="{85E128C9-9F3D-4E41-BC19-257D36022DAA}"/>
                  </a:ext>
                </a:extLst>
              </p:cNvPr>
              <p:cNvSpPr/>
              <p:nvPr/>
            </p:nvSpPr>
            <p:spPr>
              <a:xfrm>
                <a:off x="6213075" y="2087156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7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7"/>
                      <a:pt x="14788" y="-29577"/>
                    </a:cubicBezTo>
                    <a:cubicBezTo>
                      <a:pt x="6623" y="-29577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6" y="-6623"/>
                      <a:pt x="29576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id="{BE30AEBD-C91C-44F6-9000-FE806978110E}"/>
                  </a:ext>
                </a:extLst>
              </p:cNvPr>
              <p:cNvSpPr/>
              <p:nvPr/>
            </p:nvSpPr>
            <p:spPr>
              <a:xfrm>
                <a:off x="6213075" y="2087156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7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7"/>
                      <a:pt x="14788" y="-29577"/>
                    </a:cubicBezTo>
                    <a:cubicBezTo>
                      <a:pt x="6623" y="-29577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6" y="-6623"/>
                      <a:pt x="29576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8" name="Forma Livre: Forma 267">
                <a:extLst>
                  <a:ext uri="{FF2B5EF4-FFF2-40B4-BE49-F238E27FC236}">
                    <a16:creationId xmlns:a16="http://schemas.microsoft.com/office/drawing/2014/main" id="{E7FCA994-B3E4-4726-B82C-DB09FDDC35EE}"/>
                  </a:ext>
                </a:extLst>
              </p:cNvPr>
              <p:cNvSpPr/>
              <p:nvPr/>
            </p:nvSpPr>
            <p:spPr>
              <a:xfrm>
                <a:off x="6213075" y="2087156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7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7"/>
                      <a:pt x="14788" y="-29577"/>
                    </a:cubicBezTo>
                    <a:cubicBezTo>
                      <a:pt x="6623" y="-29577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6" y="-6623"/>
                      <a:pt x="29576" y="-14788"/>
                    </a:cubicBez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9" name="Forma Livre: Forma 268">
                <a:extLst>
                  <a:ext uri="{FF2B5EF4-FFF2-40B4-BE49-F238E27FC236}">
                    <a16:creationId xmlns:a16="http://schemas.microsoft.com/office/drawing/2014/main" id="{3CF09C59-E482-4D6F-BD95-995A5E88B77A}"/>
                  </a:ext>
                </a:extLst>
              </p:cNvPr>
              <p:cNvSpPr/>
              <p:nvPr/>
            </p:nvSpPr>
            <p:spPr>
              <a:xfrm>
                <a:off x="6213075" y="2087156"/>
                <a:ext cx="29576" cy="0"/>
              </a:xfrm>
              <a:custGeom>
                <a:avLst/>
                <a:gdLst>
                  <a:gd name="connsiteX0" fmla="*/ 29576 w 29576"/>
                  <a:gd name="connsiteY0" fmla="*/ -14788 h 0"/>
                  <a:gd name="connsiteX1" fmla="*/ 29576 w 29576"/>
                  <a:gd name="connsiteY1" fmla="*/ -14788 h 0"/>
                  <a:gd name="connsiteX2" fmla="*/ 14788 w 29576"/>
                  <a:gd name="connsiteY2" fmla="*/ -29577 h 0"/>
                  <a:gd name="connsiteX3" fmla="*/ 0 w 29576"/>
                  <a:gd name="connsiteY3" fmla="*/ -14788 h 0"/>
                  <a:gd name="connsiteX4" fmla="*/ 14788 w 29576"/>
                  <a:gd name="connsiteY4" fmla="*/ 0 h 0"/>
                  <a:gd name="connsiteX5" fmla="*/ 29576 w 29576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6">
                    <a:moveTo>
                      <a:pt x="29576" y="-14788"/>
                    </a:moveTo>
                    <a:lnTo>
                      <a:pt x="29576" y="-14788"/>
                    </a:lnTo>
                    <a:cubicBezTo>
                      <a:pt x="29576" y="-22953"/>
                      <a:pt x="22953" y="-29577"/>
                      <a:pt x="14788" y="-29577"/>
                    </a:cubicBezTo>
                    <a:cubicBezTo>
                      <a:pt x="6623" y="-29577"/>
                      <a:pt x="0" y="-22953"/>
                      <a:pt x="0" y="-14788"/>
                    </a:cubicBezTo>
                    <a:cubicBezTo>
                      <a:pt x="0" y="-6623"/>
                      <a:pt x="6623" y="0"/>
                      <a:pt x="14788" y="0"/>
                    </a:cubicBezTo>
                    <a:cubicBezTo>
                      <a:pt x="22953" y="0"/>
                      <a:pt x="29576" y="-6623"/>
                      <a:pt x="29576" y="-14788"/>
                    </a:cubicBezTo>
                  </a:path>
                </a:pathLst>
              </a:custGeom>
              <a:noFill/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0" name="Forma Livre: Forma 269">
                <a:extLst>
                  <a:ext uri="{FF2B5EF4-FFF2-40B4-BE49-F238E27FC236}">
                    <a16:creationId xmlns:a16="http://schemas.microsoft.com/office/drawing/2014/main" id="{D14E78C3-3976-4491-BD56-3DCD46D31E42}"/>
                  </a:ext>
                </a:extLst>
              </p:cNvPr>
              <p:cNvSpPr/>
              <p:nvPr/>
            </p:nvSpPr>
            <p:spPr>
              <a:xfrm>
                <a:off x="6330400" y="2079064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7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7"/>
                      <a:pt x="14784" y="-29577"/>
                    </a:cubicBezTo>
                    <a:cubicBezTo>
                      <a:pt x="6619" y="-29577"/>
                      <a:pt x="0" y="-22953"/>
                      <a:pt x="0" y="-14788"/>
                    </a:cubicBezTo>
                    <a:cubicBezTo>
                      <a:pt x="0" y="-6623"/>
                      <a:pt x="6619" y="0"/>
                      <a:pt x="14784" y="0"/>
                    </a:cubicBezTo>
                    <a:cubicBezTo>
                      <a:pt x="22953" y="0"/>
                      <a:pt x="29573" y="-6623"/>
                      <a:pt x="29573" y="-14788"/>
                    </a:cubicBezTo>
                  </a:path>
                </a:pathLst>
              </a:custGeom>
              <a:solidFill>
                <a:srgbClr val="00FF66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1" name="Forma Livre: Forma 270">
                <a:extLst>
                  <a:ext uri="{FF2B5EF4-FFF2-40B4-BE49-F238E27FC236}">
                    <a16:creationId xmlns:a16="http://schemas.microsoft.com/office/drawing/2014/main" id="{5FFFFA88-0110-49B7-B443-AFCB0947BFE3}"/>
                  </a:ext>
                </a:extLst>
              </p:cNvPr>
              <p:cNvSpPr/>
              <p:nvPr/>
            </p:nvSpPr>
            <p:spPr>
              <a:xfrm>
                <a:off x="6330400" y="2079064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7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7"/>
                      <a:pt x="14784" y="-29577"/>
                    </a:cubicBezTo>
                    <a:cubicBezTo>
                      <a:pt x="6619" y="-29577"/>
                      <a:pt x="0" y="-22953"/>
                      <a:pt x="0" y="-14788"/>
                    </a:cubicBezTo>
                    <a:cubicBezTo>
                      <a:pt x="0" y="-6623"/>
                      <a:pt x="6619" y="0"/>
                      <a:pt x="14784" y="0"/>
                    </a:cubicBezTo>
                    <a:cubicBezTo>
                      <a:pt x="22953" y="0"/>
                      <a:pt x="29573" y="-6623"/>
                      <a:pt x="29573" y="-14788"/>
                    </a:cubicBezTo>
                  </a:path>
                </a:pathLst>
              </a:custGeom>
              <a:solidFill>
                <a:srgbClr val="FF0000"/>
              </a:solidFill>
              <a:ln w="31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2" name="Forma Livre: Forma 271">
                <a:extLst>
                  <a:ext uri="{FF2B5EF4-FFF2-40B4-BE49-F238E27FC236}">
                    <a16:creationId xmlns:a16="http://schemas.microsoft.com/office/drawing/2014/main" id="{630987F3-4FF8-4DF1-BDE4-6AC3F91F8A5A}"/>
                  </a:ext>
                </a:extLst>
              </p:cNvPr>
              <p:cNvSpPr/>
              <p:nvPr/>
            </p:nvSpPr>
            <p:spPr>
              <a:xfrm>
                <a:off x="6325743" y="1824144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3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3"/>
                      <a:pt x="14784" y="-29573"/>
                    </a:cubicBezTo>
                    <a:cubicBezTo>
                      <a:pt x="6619" y="-29573"/>
                      <a:pt x="0" y="-22953"/>
                      <a:pt x="0" y="-14788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53" y="0"/>
                      <a:pt x="29573" y="-6619"/>
                      <a:pt x="29573" y="-14788"/>
                    </a:cubicBezTo>
                  </a:path>
                </a:pathLst>
              </a:cu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3" name="Forma Livre: Forma 272">
                <a:extLst>
                  <a:ext uri="{FF2B5EF4-FFF2-40B4-BE49-F238E27FC236}">
                    <a16:creationId xmlns:a16="http://schemas.microsoft.com/office/drawing/2014/main" id="{407C36E0-D80C-405A-9FCB-DA4CE9F1DA2B}"/>
                  </a:ext>
                </a:extLst>
              </p:cNvPr>
              <p:cNvSpPr/>
              <p:nvPr/>
            </p:nvSpPr>
            <p:spPr>
              <a:xfrm>
                <a:off x="6325743" y="1824144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3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3"/>
                      <a:pt x="14784" y="-29573"/>
                    </a:cubicBezTo>
                    <a:cubicBezTo>
                      <a:pt x="6619" y="-29573"/>
                      <a:pt x="0" y="-22953"/>
                      <a:pt x="0" y="-14788"/>
                    </a:cubicBezTo>
                    <a:cubicBezTo>
                      <a:pt x="0" y="-6619"/>
                      <a:pt x="6619" y="0"/>
                      <a:pt x="14784" y="0"/>
                    </a:cubicBezTo>
                    <a:cubicBezTo>
                      <a:pt x="22953" y="0"/>
                      <a:pt x="29573" y="-6619"/>
                      <a:pt x="29573" y="-14788"/>
                    </a:cubicBezTo>
                  </a:path>
                </a:pathLst>
              </a:custGeom>
              <a:noFill/>
              <a:ln w="3175" cap="sq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4" name="Forma Livre: Forma 273">
                <a:extLst>
                  <a:ext uri="{FF2B5EF4-FFF2-40B4-BE49-F238E27FC236}">
                    <a16:creationId xmlns:a16="http://schemas.microsoft.com/office/drawing/2014/main" id="{F2016839-5E04-4CAC-9EDD-C8C8C312C590}"/>
                  </a:ext>
                </a:extLst>
              </p:cNvPr>
              <p:cNvSpPr/>
              <p:nvPr/>
            </p:nvSpPr>
            <p:spPr>
              <a:xfrm>
                <a:off x="5683326" y="1826122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8 w 29572"/>
                  <a:gd name="connsiteY2" fmla="*/ -29577 h 0"/>
                  <a:gd name="connsiteX3" fmla="*/ 0 w 29572"/>
                  <a:gd name="connsiteY3" fmla="*/ -14788 h 0"/>
                  <a:gd name="connsiteX4" fmla="*/ 14788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7"/>
                      <a:pt x="14788" y="-29577"/>
                    </a:cubicBezTo>
                    <a:cubicBezTo>
                      <a:pt x="6619" y="-29577"/>
                      <a:pt x="0" y="-22953"/>
                      <a:pt x="0" y="-14788"/>
                    </a:cubicBezTo>
                    <a:cubicBezTo>
                      <a:pt x="0" y="-6623"/>
                      <a:pt x="6619" y="0"/>
                      <a:pt x="14788" y="0"/>
                    </a:cubicBezTo>
                    <a:cubicBezTo>
                      <a:pt x="22953" y="0"/>
                      <a:pt x="29573" y="-6623"/>
                      <a:pt x="29573" y="-14788"/>
                    </a:cubicBezTo>
                  </a:path>
                </a:pathLst>
              </a:cu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5" name="Forma Livre: Forma 274">
                <a:extLst>
                  <a:ext uri="{FF2B5EF4-FFF2-40B4-BE49-F238E27FC236}">
                    <a16:creationId xmlns:a16="http://schemas.microsoft.com/office/drawing/2014/main" id="{930F3BE0-0051-4F6C-8F72-0F35248767FE}"/>
                  </a:ext>
                </a:extLst>
              </p:cNvPr>
              <p:cNvSpPr/>
              <p:nvPr/>
            </p:nvSpPr>
            <p:spPr>
              <a:xfrm>
                <a:off x="5683326" y="1826122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8 w 29572"/>
                  <a:gd name="connsiteY2" fmla="*/ -29577 h 0"/>
                  <a:gd name="connsiteX3" fmla="*/ 0 w 29572"/>
                  <a:gd name="connsiteY3" fmla="*/ -14788 h 0"/>
                  <a:gd name="connsiteX4" fmla="*/ 14788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7"/>
                      <a:pt x="14788" y="-29577"/>
                    </a:cubicBezTo>
                    <a:cubicBezTo>
                      <a:pt x="6619" y="-29577"/>
                      <a:pt x="0" y="-22953"/>
                      <a:pt x="0" y="-14788"/>
                    </a:cubicBezTo>
                    <a:cubicBezTo>
                      <a:pt x="0" y="-6623"/>
                      <a:pt x="6619" y="0"/>
                      <a:pt x="14788" y="0"/>
                    </a:cubicBezTo>
                    <a:cubicBezTo>
                      <a:pt x="22953" y="0"/>
                      <a:pt x="29573" y="-6623"/>
                      <a:pt x="29573" y="-14788"/>
                    </a:cubicBezTo>
                  </a:path>
                </a:pathLst>
              </a:custGeom>
              <a:noFill/>
              <a:ln w="3175" cap="sq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6" name="Forma Livre: Forma 275">
                <a:extLst>
                  <a:ext uri="{FF2B5EF4-FFF2-40B4-BE49-F238E27FC236}">
                    <a16:creationId xmlns:a16="http://schemas.microsoft.com/office/drawing/2014/main" id="{41AD63A0-6BA6-4CBC-B78C-56175B45F50A}"/>
                  </a:ext>
                </a:extLst>
              </p:cNvPr>
              <p:cNvSpPr/>
              <p:nvPr/>
            </p:nvSpPr>
            <p:spPr>
              <a:xfrm>
                <a:off x="5811900" y="2033606"/>
                <a:ext cx="36966" cy="0"/>
              </a:xfrm>
              <a:custGeom>
                <a:avLst/>
                <a:gdLst>
                  <a:gd name="connsiteX0" fmla="*/ 36967 w 36966"/>
                  <a:gd name="connsiteY0" fmla="*/ -18483 h 0"/>
                  <a:gd name="connsiteX1" fmla="*/ 36967 w 36966"/>
                  <a:gd name="connsiteY1" fmla="*/ -18483 h 0"/>
                  <a:gd name="connsiteX2" fmla="*/ 18483 w 36966"/>
                  <a:gd name="connsiteY2" fmla="*/ -36967 h 0"/>
                  <a:gd name="connsiteX3" fmla="*/ 0 w 36966"/>
                  <a:gd name="connsiteY3" fmla="*/ -18483 h 0"/>
                  <a:gd name="connsiteX4" fmla="*/ 18483 w 36966"/>
                  <a:gd name="connsiteY4" fmla="*/ 0 h 0"/>
                  <a:gd name="connsiteX5" fmla="*/ 36967 w 36966"/>
                  <a:gd name="connsiteY5" fmla="*/ -1848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966">
                    <a:moveTo>
                      <a:pt x="36967" y="-18483"/>
                    </a:moveTo>
                    <a:lnTo>
                      <a:pt x="36967" y="-18483"/>
                    </a:lnTo>
                    <a:cubicBezTo>
                      <a:pt x="36967" y="-28689"/>
                      <a:pt x="28693" y="-36967"/>
                      <a:pt x="18483" y="-36967"/>
                    </a:cubicBezTo>
                    <a:cubicBezTo>
                      <a:pt x="8278" y="-36967"/>
                      <a:pt x="0" y="-28689"/>
                      <a:pt x="0" y="-18483"/>
                    </a:cubicBezTo>
                    <a:cubicBezTo>
                      <a:pt x="0" y="-8274"/>
                      <a:pt x="8278" y="0"/>
                      <a:pt x="18483" y="0"/>
                    </a:cubicBezTo>
                    <a:cubicBezTo>
                      <a:pt x="28693" y="0"/>
                      <a:pt x="36967" y="-8274"/>
                      <a:pt x="36967" y="-18483"/>
                    </a:cubicBezTo>
                  </a:path>
                </a:pathLst>
              </a:custGeom>
              <a:noFill/>
              <a:ln w="3175" cap="sq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7" name="Forma Livre: Forma 276">
                <a:extLst>
                  <a:ext uri="{FF2B5EF4-FFF2-40B4-BE49-F238E27FC236}">
                    <a16:creationId xmlns:a16="http://schemas.microsoft.com/office/drawing/2014/main" id="{6C66DE15-3B6D-4ADD-8777-B3ABCEB5B216}"/>
                  </a:ext>
                </a:extLst>
              </p:cNvPr>
              <p:cNvSpPr/>
              <p:nvPr/>
            </p:nvSpPr>
            <p:spPr>
              <a:xfrm>
                <a:off x="5806281" y="1520074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3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3"/>
                      <a:pt x="14784" y="-29573"/>
                    </a:cubicBezTo>
                    <a:cubicBezTo>
                      <a:pt x="6619" y="-29573"/>
                      <a:pt x="0" y="-22953"/>
                      <a:pt x="0" y="-14788"/>
                    </a:cubicBezTo>
                    <a:cubicBezTo>
                      <a:pt x="0" y="-6623"/>
                      <a:pt x="6619" y="0"/>
                      <a:pt x="14784" y="0"/>
                    </a:cubicBezTo>
                    <a:cubicBezTo>
                      <a:pt x="22953" y="0"/>
                      <a:pt x="29573" y="-6623"/>
                      <a:pt x="29573" y="-14788"/>
                    </a:cubicBezTo>
                  </a:path>
                </a:pathLst>
              </a:custGeom>
              <a:solidFill>
                <a:srgbClr val="FF0000"/>
              </a:solidFill>
              <a:ln w="31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8" name="Forma Livre: Forma 277">
                <a:extLst>
                  <a:ext uri="{FF2B5EF4-FFF2-40B4-BE49-F238E27FC236}">
                    <a16:creationId xmlns:a16="http://schemas.microsoft.com/office/drawing/2014/main" id="{9A4D93A8-5A69-4D67-BC47-4FC726CF8DDD}"/>
                  </a:ext>
                </a:extLst>
              </p:cNvPr>
              <p:cNvSpPr/>
              <p:nvPr/>
            </p:nvSpPr>
            <p:spPr>
              <a:xfrm>
                <a:off x="5806281" y="1520074"/>
                <a:ext cx="29572" cy="0"/>
              </a:xfrm>
              <a:custGeom>
                <a:avLst/>
                <a:gdLst>
                  <a:gd name="connsiteX0" fmla="*/ 29573 w 29572"/>
                  <a:gd name="connsiteY0" fmla="*/ -14788 h 0"/>
                  <a:gd name="connsiteX1" fmla="*/ 29573 w 29572"/>
                  <a:gd name="connsiteY1" fmla="*/ -14788 h 0"/>
                  <a:gd name="connsiteX2" fmla="*/ 14784 w 29572"/>
                  <a:gd name="connsiteY2" fmla="*/ -29573 h 0"/>
                  <a:gd name="connsiteX3" fmla="*/ 0 w 29572"/>
                  <a:gd name="connsiteY3" fmla="*/ -14788 h 0"/>
                  <a:gd name="connsiteX4" fmla="*/ 14784 w 29572"/>
                  <a:gd name="connsiteY4" fmla="*/ 0 h 0"/>
                  <a:gd name="connsiteX5" fmla="*/ 29573 w 29572"/>
                  <a:gd name="connsiteY5" fmla="*/ -1478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8"/>
                    </a:moveTo>
                    <a:lnTo>
                      <a:pt x="29573" y="-14788"/>
                    </a:lnTo>
                    <a:cubicBezTo>
                      <a:pt x="29573" y="-22953"/>
                      <a:pt x="22953" y="-29573"/>
                      <a:pt x="14784" y="-29573"/>
                    </a:cubicBezTo>
                    <a:cubicBezTo>
                      <a:pt x="6619" y="-29573"/>
                      <a:pt x="0" y="-22953"/>
                      <a:pt x="0" y="-14788"/>
                    </a:cubicBezTo>
                    <a:cubicBezTo>
                      <a:pt x="0" y="-6623"/>
                      <a:pt x="6619" y="0"/>
                      <a:pt x="14784" y="0"/>
                    </a:cubicBezTo>
                    <a:cubicBezTo>
                      <a:pt x="22953" y="0"/>
                      <a:pt x="29573" y="-6623"/>
                      <a:pt x="29573" y="-14788"/>
                    </a:cubicBezTo>
                  </a:path>
                </a:pathLst>
              </a:custGeom>
              <a:noFill/>
              <a:ln w="3175" cap="sq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9" name="Forma Livre: Forma 278">
                <a:extLst>
                  <a:ext uri="{FF2B5EF4-FFF2-40B4-BE49-F238E27FC236}">
                    <a16:creationId xmlns:a16="http://schemas.microsoft.com/office/drawing/2014/main" id="{C70DBD9F-5602-48D7-9914-6FD8E96A68F5}"/>
                  </a:ext>
                </a:extLst>
              </p:cNvPr>
              <p:cNvSpPr/>
              <p:nvPr/>
            </p:nvSpPr>
            <p:spPr>
              <a:xfrm>
                <a:off x="5698110" y="1563411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8 w 29572"/>
                  <a:gd name="connsiteY2" fmla="*/ -29573 h 0"/>
                  <a:gd name="connsiteX3" fmla="*/ 0 w 29572"/>
                  <a:gd name="connsiteY3" fmla="*/ -14784 h 0"/>
                  <a:gd name="connsiteX4" fmla="*/ 14788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49"/>
                      <a:pt x="22953" y="-29573"/>
                      <a:pt x="14788" y="-29573"/>
                    </a:cubicBezTo>
                    <a:cubicBezTo>
                      <a:pt x="6623" y="-29573"/>
                      <a:pt x="0" y="-22949"/>
                      <a:pt x="0" y="-14784"/>
                    </a:cubicBezTo>
                    <a:cubicBezTo>
                      <a:pt x="0" y="-6619"/>
                      <a:pt x="6623" y="0"/>
                      <a:pt x="14788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solidFill>
                <a:srgbClr val="00FF66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0" name="Forma Livre: Forma 279">
                <a:extLst>
                  <a:ext uri="{FF2B5EF4-FFF2-40B4-BE49-F238E27FC236}">
                    <a16:creationId xmlns:a16="http://schemas.microsoft.com/office/drawing/2014/main" id="{68923CA1-4076-4A56-A49B-16EC7E5C5AE5}"/>
                  </a:ext>
                </a:extLst>
              </p:cNvPr>
              <p:cNvSpPr/>
              <p:nvPr/>
            </p:nvSpPr>
            <p:spPr>
              <a:xfrm>
                <a:off x="5698110" y="1563411"/>
                <a:ext cx="29572" cy="0"/>
              </a:xfrm>
              <a:custGeom>
                <a:avLst/>
                <a:gdLst>
                  <a:gd name="connsiteX0" fmla="*/ 29573 w 29572"/>
                  <a:gd name="connsiteY0" fmla="*/ -14784 h 0"/>
                  <a:gd name="connsiteX1" fmla="*/ 29573 w 29572"/>
                  <a:gd name="connsiteY1" fmla="*/ -14784 h 0"/>
                  <a:gd name="connsiteX2" fmla="*/ 14788 w 29572"/>
                  <a:gd name="connsiteY2" fmla="*/ -29573 h 0"/>
                  <a:gd name="connsiteX3" fmla="*/ 0 w 29572"/>
                  <a:gd name="connsiteY3" fmla="*/ -14784 h 0"/>
                  <a:gd name="connsiteX4" fmla="*/ 14788 w 29572"/>
                  <a:gd name="connsiteY4" fmla="*/ 0 h 0"/>
                  <a:gd name="connsiteX5" fmla="*/ 29573 w 29572"/>
                  <a:gd name="connsiteY5" fmla="*/ -1478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72">
                    <a:moveTo>
                      <a:pt x="29573" y="-14784"/>
                    </a:moveTo>
                    <a:lnTo>
                      <a:pt x="29573" y="-14784"/>
                    </a:lnTo>
                    <a:cubicBezTo>
                      <a:pt x="29573" y="-22949"/>
                      <a:pt x="22953" y="-29573"/>
                      <a:pt x="14788" y="-29573"/>
                    </a:cubicBezTo>
                    <a:cubicBezTo>
                      <a:pt x="6623" y="-29573"/>
                      <a:pt x="0" y="-22949"/>
                      <a:pt x="0" y="-14784"/>
                    </a:cubicBezTo>
                    <a:cubicBezTo>
                      <a:pt x="0" y="-6619"/>
                      <a:pt x="6623" y="0"/>
                      <a:pt x="14788" y="0"/>
                    </a:cubicBezTo>
                    <a:cubicBezTo>
                      <a:pt x="22953" y="0"/>
                      <a:pt x="29573" y="-6619"/>
                      <a:pt x="29573" y="-14784"/>
                    </a:cubicBezTo>
                  </a:path>
                </a:pathLst>
              </a:custGeom>
              <a:solidFill>
                <a:srgbClr val="FF0000"/>
              </a:solidFill>
              <a:ln w="3175" cap="sq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1" name="Forma Livre: Forma 280">
                <a:extLst>
                  <a:ext uri="{FF2B5EF4-FFF2-40B4-BE49-F238E27FC236}">
                    <a16:creationId xmlns:a16="http://schemas.microsoft.com/office/drawing/2014/main" id="{94A8758C-3F1E-4993-8DE8-98033E7CCFE4}"/>
                  </a:ext>
                </a:extLst>
              </p:cNvPr>
              <p:cNvSpPr/>
              <p:nvPr/>
            </p:nvSpPr>
            <p:spPr>
              <a:xfrm>
                <a:off x="5811900" y="2033606"/>
                <a:ext cx="36966" cy="0"/>
              </a:xfrm>
              <a:custGeom>
                <a:avLst/>
                <a:gdLst>
                  <a:gd name="connsiteX0" fmla="*/ 36967 w 36966"/>
                  <a:gd name="connsiteY0" fmla="*/ -18483 h 0"/>
                  <a:gd name="connsiteX1" fmla="*/ 36967 w 36966"/>
                  <a:gd name="connsiteY1" fmla="*/ -18483 h 0"/>
                  <a:gd name="connsiteX2" fmla="*/ 18483 w 36966"/>
                  <a:gd name="connsiteY2" fmla="*/ -36967 h 0"/>
                  <a:gd name="connsiteX3" fmla="*/ 0 w 36966"/>
                  <a:gd name="connsiteY3" fmla="*/ -18483 h 0"/>
                  <a:gd name="connsiteX4" fmla="*/ 18483 w 36966"/>
                  <a:gd name="connsiteY4" fmla="*/ 0 h 0"/>
                  <a:gd name="connsiteX5" fmla="*/ 36967 w 36966"/>
                  <a:gd name="connsiteY5" fmla="*/ -1848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966">
                    <a:moveTo>
                      <a:pt x="36967" y="-18483"/>
                    </a:moveTo>
                    <a:lnTo>
                      <a:pt x="36967" y="-18483"/>
                    </a:lnTo>
                    <a:cubicBezTo>
                      <a:pt x="36967" y="-28689"/>
                      <a:pt x="28693" y="-36967"/>
                      <a:pt x="18483" y="-36967"/>
                    </a:cubicBezTo>
                    <a:cubicBezTo>
                      <a:pt x="8278" y="-36967"/>
                      <a:pt x="0" y="-28689"/>
                      <a:pt x="0" y="-18483"/>
                    </a:cubicBezTo>
                    <a:cubicBezTo>
                      <a:pt x="0" y="-8274"/>
                      <a:pt x="8278" y="0"/>
                      <a:pt x="18483" y="0"/>
                    </a:cubicBezTo>
                    <a:cubicBezTo>
                      <a:pt x="28693" y="0"/>
                      <a:pt x="36967" y="-8274"/>
                      <a:pt x="36967" y="-18483"/>
                    </a:cubicBezTo>
                  </a:path>
                </a:pathLst>
              </a:custGeom>
              <a:solidFill>
                <a:srgbClr val="FF0000"/>
              </a:solidFill>
              <a:ln w="31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48DFDE2-336C-4B77-ABCD-2767A3F2D8E4}"/>
                </a:ext>
              </a:extLst>
            </p:cNvPr>
            <p:cNvSpPr txBox="1"/>
            <p:nvPr/>
          </p:nvSpPr>
          <p:spPr>
            <a:xfrm>
              <a:off x="5960465" y="994657"/>
              <a:ext cx="263214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92F4967-F769-468F-AE86-3729C9F28AD7}"/>
                </a:ext>
              </a:extLst>
            </p:cNvPr>
            <p:cNvSpPr txBox="1"/>
            <p:nvPr/>
          </p:nvSpPr>
          <p:spPr>
            <a:xfrm>
              <a:off x="5521986" y="943814"/>
              <a:ext cx="263214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96F8136-3682-405B-964B-A3885CAE2F06}"/>
                </a:ext>
              </a:extLst>
            </p:cNvPr>
            <p:cNvSpPr txBox="1"/>
            <p:nvPr/>
          </p:nvSpPr>
          <p:spPr>
            <a:xfrm>
              <a:off x="5451994" y="1723020"/>
              <a:ext cx="263214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1FC56EF-2AD4-417B-A74C-A62D1A3FD246}"/>
                </a:ext>
              </a:extLst>
            </p:cNvPr>
            <p:cNvSpPr txBox="1"/>
            <p:nvPr/>
          </p:nvSpPr>
          <p:spPr>
            <a:xfrm>
              <a:off x="5432527" y="1425152"/>
              <a:ext cx="258404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CCAF174-F965-4006-9BA4-17F51C4DCB84}"/>
                </a:ext>
              </a:extLst>
            </p:cNvPr>
            <p:cNvSpPr txBox="1"/>
            <p:nvPr/>
          </p:nvSpPr>
          <p:spPr>
            <a:xfrm>
              <a:off x="5661300" y="1774630"/>
              <a:ext cx="279244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90889E3-156F-47AD-AF0F-2A046FAD0DC6}"/>
                </a:ext>
              </a:extLst>
            </p:cNvPr>
            <p:cNvSpPr txBox="1"/>
            <p:nvPr/>
          </p:nvSpPr>
          <p:spPr>
            <a:xfrm>
              <a:off x="5971834" y="1534534"/>
              <a:ext cx="258404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l-GR" sz="11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Γ</a:t>
              </a:r>
              <a:endParaRPr lang="pt-BR" sz="11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aphicFrame>
        <p:nvGraphicFramePr>
          <p:cNvPr id="282" name="Objeto 281">
            <a:extLst>
              <a:ext uri="{FF2B5EF4-FFF2-40B4-BE49-F238E27FC236}">
                <a16:creationId xmlns:a16="http://schemas.microsoft.com/office/drawing/2014/main" id="{C25C5E03-E212-42E3-A791-6D32B7D460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015910"/>
              </p:ext>
            </p:extLst>
          </p:nvPr>
        </p:nvGraphicFramePr>
        <p:xfrm>
          <a:off x="6597476" y="608571"/>
          <a:ext cx="7127434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Graph" r:id="rId5" imgW="4276800" imgH="3024000" progId="Origin50.Graph">
                  <p:embed/>
                </p:oleObj>
              </mc:Choice>
              <mc:Fallback>
                <p:oleObj name="Graph" r:id="rId5" imgW="4276800" imgH="3024000" progId="Origin50.Graph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8017EC52-5AF9-4F6A-A767-F12C7F1CB4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7476" y="608571"/>
                        <a:ext cx="7127434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911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10</Words>
  <Application>Microsoft Office PowerPoint</Application>
  <PresentationFormat>Personalizar</PresentationFormat>
  <Paragraphs>8</Paragraphs>
  <Slides>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Origin Graph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Lopes de Oliveira</dc:creator>
  <cp:lastModifiedBy>Felipe Lopes de Oliveira</cp:lastModifiedBy>
  <cp:revision>25</cp:revision>
  <dcterms:created xsi:type="dcterms:W3CDTF">2019-02-15T14:18:23Z</dcterms:created>
  <dcterms:modified xsi:type="dcterms:W3CDTF">2020-01-24T20:45:55Z</dcterms:modified>
</cp:coreProperties>
</file>