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200438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28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886719"/>
            <a:ext cx="12150329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2845777"/>
            <a:ext cx="12150329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65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288465"/>
            <a:ext cx="3493219" cy="45916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288465"/>
            <a:ext cx="10277153" cy="45916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62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350772"/>
            <a:ext cx="13972878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3625889"/>
            <a:ext cx="13972878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06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442328"/>
            <a:ext cx="6885186" cy="34377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442328"/>
            <a:ext cx="6885186" cy="34377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1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288466"/>
            <a:ext cx="13972878" cy="10472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328197"/>
            <a:ext cx="6853544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1979126"/>
            <a:ext cx="6853544" cy="29109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328197"/>
            <a:ext cx="6887296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1979126"/>
            <a:ext cx="6887296" cy="29109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23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0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25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361209"/>
            <a:ext cx="5225062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780112"/>
            <a:ext cx="8201472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625442"/>
            <a:ext cx="5225062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6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361209"/>
            <a:ext cx="5225062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780112"/>
            <a:ext cx="8201472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625442"/>
            <a:ext cx="5225062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6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288466"/>
            <a:ext cx="13972878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442328"/>
            <a:ext cx="13972878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5021811"/>
            <a:ext cx="36450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7B05-0E52-4E24-8154-3605B238A14B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5021811"/>
            <a:ext cx="546764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5021811"/>
            <a:ext cx="36450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A03D-3C7A-4B7E-80C0-95DDB7F3CB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72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sv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.emf"/><Relationship Id="rId4" Type="http://schemas.openxmlformats.org/officeDocument/2006/relationships/image" Target="../media/image5.sv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5662778F-9E20-48F8-806F-FCC22C2AC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" y="0"/>
            <a:ext cx="5413989" cy="4064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0CABD58-53CF-4066-B4A4-5DF570FFC9F8}"/>
              </a:ext>
            </a:extLst>
          </p:cNvPr>
          <p:cNvSpPr txBox="1"/>
          <p:nvPr/>
        </p:nvSpPr>
        <p:spPr>
          <a:xfrm>
            <a:off x="4369144" y="152884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0.8 </a:t>
            </a:r>
            <a:r>
              <a:rPr lang="pt-BR" dirty="0" err="1"/>
              <a:t>eV</a:t>
            </a:r>
            <a:r>
              <a:rPr lang="pt-BR" dirty="0"/>
              <a:t>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BF383D5-CAED-4F3B-83FD-3D4D7E482706}"/>
              </a:ext>
            </a:extLst>
          </p:cNvPr>
          <p:cNvCxnSpPr/>
          <p:nvPr/>
        </p:nvCxnSpPr>
        <p:spPr>
          <a:xfrm>
            <a:off x="4369144" y="1552776"/>
            <a:ext cx="0" cy="32146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92046AAE-2686-4B54-96B3-D449A4722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82140"/>
              </p:ext>
            </p:extLst>
          </p:nvPr>
        </p:nvGraphicFramePr>
        <p:xfrm>
          <a:off x="733425" y="4083050"/>
          <a:ext cx="3948113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S ChemDraw Drawing" r:id="rId5" imgW="3326623" imgH="1086520" progId="ChemDraw.Document.6.0">
                  <p:embed/>
                </p:oleObj>
              </mc:Choice>
              <mc:Fallback>
                <p:oleObj name="CS ChemDraw Drawing" r:id="rId5" imgW="3326623" imgH="1086520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ABE09C8C-8514-45D6-B63D-151FD18202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425" y="4083050"/>
                        <a:ext cx="3948113" cy="128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áfico 12">
            <a:extLst>
              <a:ext uri="{FF2B5EF4-FFF2-40B4-BE49-F238E27FC236}">
                <a16:creationId xmlns:a16="http://schemas.microsoft.com/office/drawing/2014/main" id="{CDE2DE85-C45D-4B62-91EA-93BA5242C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6449" y="500"/>
            <a:ext cx="5413322" cy="4064400"/>
          </a:xfrm>
          <a:prstGeom prst="rect">
            <a:avLst/>
          </a:prstGeom>
        </p:spPr>
      </p:pic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282CED76-AFB0-45CA-8CF5-2D8B01557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4241"/>
              </p:ext>
            </p:extLst>
          </p:nvPr>
        </p:nvGraphicFramePr>
        <p:xfrm>
          <a:off x="11425238" y="4156075"/>
          <a:ext cx="413702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S ChemDraw Drawing" r:id="rId9" imgW="3853748" imgH="1060270" progId="ChemDraw.Document.6.0">
                  <p:embed/>
                </p:oleObj>
              </mc:Choice>
              <mc:Fallback>
                <p:oleObj name="CS ChemDraw Drawing" r:id="rId9" imgW="3853748" imgH="1060270" progId="ChemDraw.Document.6.0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7EC3BFFB-B161-480B-9942-12DB03BA57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25238" y="4156075"/>
                        <a:ext cx="4137025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áfico 14">
            <a:extLst>
              <a:ext uri="{FF2B5EF4-FFF2-40B4-BE49-F238E27FC236}">
                <a16:creationId xmlns:a16="http://schemas.microsoft.com/office/drawing/2014/main" id="{C0465082-C342-4DD4-9465-2D44F44E53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3557" y="500"/>
            <a:ext cx="5413322" cy="4064400"/>
          </a:xfrm>
          <a:prstGeom prst="rect">
            <a:avLst/>
          </a:prstGeom>
        </p:spPr>
      </p:pic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0ACC5946-1C6E-443C-934D-9CAF0BAD8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97043"/>
              </p:ext>
            </p:extLst>
          </p:nvPr>
        </p:nvGraphicFramePr>
        <p:xfrm>
          <a:off x="6262688" y="4140200"/>
          <a:ext cx="36750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S ChemDraw Drawing" r:id="rId13" imgW="3326623" imgH="1060270" progId="ChemDraw.Document.6.0">
                  <p:embed/>
                </p:oleObj>
              </mc:Choice>
              <mc:Fallback>
                <p:oleObj name="CS ChemDraw Drawing" r:id="rId13" imgW="3326623" imgH="1060270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ABE09C8C-8514-45D6-B63D-151FD18202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62688" y="4140200"/>
                        <a:ext cx="3675062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7801FB5C-D8AF-45AD-B1F2-146A96D48D39}"/>
              </a:ext>
            </a:extLst>
          </p:cNvPr>
          <p:cNvSpPr txBox="1"/>
          <p:nvPr/>
        </p:nvSpPr>
        <p:spPr>
          <a:xfrm>
            <a:off x="9859706" y="15527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0.8 </a:t>
            </a:r>
            <a:r>
              <a:rPr lang="pt-BR" dirty="0" err="1"/>
              <a:t>eV</a:t>
            </a:r>
            <a:r>
              <a:rPr lang="pt-BR" dirty="0"/>
              <a:t> 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216B0C7-9519-4A4F-B55A-175D8A61B07E}"/>
              </a:ext>
            </a:extLst>
          </p:cNvPr>
          <p:cNvCxnSpPr/>
          <p:nvPr/>
        </p:nvCxnSpPr>
        <p:spPr>
          <a:xfrm>
            <a:off x="9859706" y="1576708"/>
            <a:ext cx="0" cy="32146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E1C65E-9373-4FDC-A69E-791450D476DE}"/>
              </a:ext>
            </a:extLst>
          </p:cNvPr>
          <p:cNvSpPr txBox="1"/>
          <p:nvPr/>
        </p:nvSpPr>
        <p:spPr>
          <a:xfrm>
            <a:off x="15154369" y="154238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0.3 </a:t>
            </a:r>
            <a:r>
              <a:rPr lang="pt-BR" dirty="0" err="1"/>
              <a:t>eV</a:t>
            </a:r>
            <a:r>
              <a:rPr lang="pt-BR" dirty="0"/>
              <a:t> 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7045D03-B64A-4F67-BEF3-42BF681DE29E}"/>
              </a:ext>
            </a:extLst>
          </p:cNvPr>
          <p:cNvCxnSpPr/>
          <p:nvPr/>
        </p:nvCxnSpPr>
        <p:spPr>
          <a:xfrm>
            <a:off x="15154369" y="1566312"/>
            <a:ext cx="0" cy="32146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33FA4E9-5918-420C-9A07-F48EC4054505}"/>
              </a:ext>
            </a:extLst>
          </p:cNvPr>
          <p:cNvSpPr txBox="1"/>
          <p:nvPr/>
        </p:nvSpPr>
        <p:spPr>
          <a:xfrm>
            <a:off x="21096" y="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a)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617097-8FB7-45DB-9EE4-A88E52CD1E12}"/>
              </a:ext>
            </a:extLst>
          </p:cNvPr>
          <p:cNvSpPr txBox="1"/>
          <p:nvPr/>
        </p:nvSpPr>
        <p:spPr>
          <a:xfrm>
            <a:off x="5393557" y="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b)</a:t>
            </a:r>
            <a:endParaRPr lang="pt-BR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A1D0AE-75C3-4789-A501-BB1B4DF2D426}"/>
              </a:ext>
            </a:extLst>
          </p:cNvPr>
          <p:cNvSpPr txBox="1"/>
          <p:nvPr/>
        </p:nvSpPr>
        <p:spPr>
          <a:xfrm>
            <a:off x="10904549" y="0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42468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12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CS ChemDraw Drawing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5</cp:revision>
  <dcterms:created xsi:type="dcterms:W3CDTF">2020-02-05T22:32:13Z</dcterms:created>
  <dcterms:modified xsi:type="dcterms:W3CDTF">2020-03-10T12:49:10Z</dcterms:modified>
</cp:coreProperties>
</file>