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257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34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122"/>
            <a:ext cx="9144000" cy="1134110"/>
          </a:xfrm>
        </p:spPr>
        <p:txBody>
          <a:bodyPr anchor="b"/>
          <a:lstStyle>
            <a:lvl1pPr algn="ctr">
              <a:defRPr sz="28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0968"/>
            <a:ext cx="9144000" cy="786487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170" indent="0" algn="ctr">
              <a:buNone/>
              <a:defRPr sz="950"/>
            </a:lvl2pPr>
            <a:lvl3pPr marL="434340" indent="0" algn="ctr">
              <a:buNone/>
              <a:defRPr sz="855"/>
            </a:lvl3pPr>
            <a:lvl4pPr marL="651510" indent="0" algn="ctr">
              <a:buNone/>
              <a:defRPr sz="760"/>
            </a:lvl4pPr>
            <a:lvl5pPr marL="868680" indent="0" algn="ctr">
              <a:buNone/>
              <a:defRPr sz="760"/>
            </a:lvl5pPr>
            <a:lvl6pPr marL="1085850" indent="0" algn="ctr">
              <a:buNone/>
              <a:defRPr sz="760"/>
            </a:lvl6pPr>
            <a:lvl7pPr marL="1303020" indent="0" algn="ctr">
              <a:buNone/>
              <a:defRPr sz="760"/>
            </a:lvl7pPr>
            <a:lvl8pPr marL="1520190" indent="0" algn="ctr">
              <a:buNone/>
              <a:defRPr sz="760"/>
            </a:lvl8pPr>
            <a:lvl9pPr marL="1737360" indent="0" algn="ctr">
              <a:buNone/>
              <a:defRPr sz="7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1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3434"/>
            <a:ext cx="2628900" cy="276062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3434"/>
            <a:ext cx="7734300" cy="276062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23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07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12126"/>
            <a:ext cx="10515600" cy="1355050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79995"/>
            <a:ext cx="10515600" cy="712589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17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340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51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86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585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02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19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73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8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7172"/>
            <a:ext cx="5181600" cy="20668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7172"/>
            <a:ext cx="5181600" cy="20668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17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3435"/>
            <a:ext cx="10515600" cy="6296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8553"/>
            <a:ext cx="5157787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9911"/>
            <a:ext cx="5157787" cy="1750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8553"/>
            <a:ext cx="5183188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9911"/>
            <a:ext cx="5183188" cy="1750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44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5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7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170"/>
            <a:ext cx="3932237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9027"/>
            <a:ext cx="6172200" cy="2314972"/>
          </a:xfrm>
        </p:spPr>
        <p:txBody>
          <a:bodyPr/>
          <a:lstStyle>
            <a:lvl1pPr>
              <a:defRPr sz="1520"/>
            </a:lvl1pPr>
            <a:lvl2pPr>
              <a:defRPr sz="1330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265"/>
            <a:ext cx="3932237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0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170"/>
            <a:ext cx="3932237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9027"/>
            <a:ext cx="6172200" cy="2314972"/>
          </a:xfrm>
        </p:spPr>
        <p:txBody>
          <a:bodyPr anchor="t"/>
          <a:lstStyle>
            <a:lvl1pPr marL="0" indent="0">
              <a:buNone/>
              <a:defRPr sz="1520"/>
            </a:lvl1pPr>
            <a:lvl2pPr marL="217170" indent="0">
              <a:buNone/>
              <a:defRPr sz="1330"/>
            </a:lvl2pPr>
            <a:lvl3pPr marL="434340" indent="0">
              <a:buNone/>
              <a:defRPr sz="1140"/>
            </a:lvl3pPr>
            <a:lvl4pPr marL="651510" indent="0">
              <a:buNone/>
              <a:defRPr sz="950"/>
            </a:lvl4pPr>
            <a:lvl5pPr marL="868680" indent="0">
              <a:buNone/>
              <a:defRPr sz="950"/>
            </a:lvl5pPr>
            <a:lvl6pPr marL="1085850" indent="0">
              <a:buNone/>
              <a:defRPr sz="950"/>
            </a:lvl6pPr>
            <a:lvl7pPr marL="1303020" indent="0">
              <a:buNone/>
              <a:defRPr sz="950"/>
            </a:lvl7pPr>
            <a:lvl8pPr marL="1520190" indent="0">
              <a:buNone/>
              <a:defRPr sz="950"/>
            </a:lvl8pPr>
            <a:lvl9pPr marL="1737360" indent="0">
              <a:buNone/>
              <a:defRPr sz="9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265"/>
            <a:ext cx="3932237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3435"/>
            <a:ext cx="10515600" cy="629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7172"/>
            <a:ext cx="10515600" cy="2066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19267"/>
            <a:ext cx="2743200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C675-FAC4-420F-A1D7-666BC0A24DA5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19267"/>
            <a:ext cx="4114800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19267"/>
            <a:ext cx="2743200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E6CA-FF9D-4ECC-ADE2-7D93592E5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6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4340" rtl="0" eaLnBrk="1" latinLnBrk="0" hangingPunct="1">
        <a:lnSpc>
          <a:spcPct val="90000"/>
        </a:lnSpc>
        <a:spcBef>
          <a:spcPct val="0"/>
        </a:spcBef>
        <a:buNone/>
        <a:defRPr sz="20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585" indent="-108585" algn="l" defTabSz="43434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0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09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26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160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594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17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34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585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02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19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736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34E58538-DF85-40A6-B10E-1CFA39360DA0}"/>
              </a:ext>
            </a:extLst>
          </p:cNvPr>
          <p:cNvGrpSpPr/>
          <p:nvPr/>
        </p:nvGrpSpPr>
        <p:grpSpPr>
          <a:xfrm>
            <a:off x="304799" y="-106230"/>
            <a:ext cx="11887201" cy="3363780"/>
            <a:chOff x="403133" y="0"/>
            <a:chExt cx="8929554" cy="25268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CBD9D05-C08D-4ECE-9D39-D0EC7F862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50" r="25794"/>
            <a:stretch/>
          </p:blipFill>
          <p:spPr>
            <a:xfrm>
              <a:off x="6313716" y="0"/>
              <a:ext cx="3018971" cy="2526840"/>
            </a:xfrm>
            <a:prstGeom prst="rect">
              <a:avLst/>
            </a:prstGeom>
          </p:spPr>
        </p:pic>
        <p:pic>
          <p:nvPicPr>
            <p:cNvPr id="7" name="Imagem 6" descr="Imagem em preto e branco&#10;&#10;Descrição gerada automaticamente">
              <a:extLst>
                <a:ext uri="{FF2B5EF4-FFF2-40B4-BE49-F238E27FC236}">
                  <a16:creationId xmlns:a16="http://schemas.microsoft.com/office/drawing/2014/main" id="{4AEF333F-D551-431F-B0D5-DDDAC8D53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51" r="28851"/>
            <a:stretch/>
          </p:blipFill>
          <p:spPr>
            <a:xfrm>
              <a:off x="3367314" y="0"/>
              <a:ext cx="2510972" cy="252684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0573BA1-4874-42D2-AACE-E7982C68F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7" r="26406"/>
            <a:stretch/>
          </p:blipFill>
          <p:spPr>
            <a:xfrm>
              <a:off x="403133" y="0"/>
              <a:ext cx="2960915" cy="252684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45868-BD14-4660-80F6-1000C0619A84}"/>
              </a:ext>
            </a:extLst>
          </p:cNvPr>
          <p:cNvSpPr txBox="1"/>
          <p:nvPr/>
        </p:nvSpPr>
        <p:spPr>
          <a:xfrm>
            <a:off x="-7486" y="-48174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8425F8-133A-481F-B2F7-9606E87997C1}"/>
              </a:ext>
            </a:extLst>
          </p:cNvPr>
          <p:cNvSpPr txBox="1"/>
          <p:nvPr/>
        </p:nvSpPr>
        <p:spPr>
          <a:xfrm>
            <a:off x="4250776" y="-48174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3F27AC-5797-450A-B4ED-7F882B91613C}"/>
              </a:ext>
            </a:extLst>
          </p:cNvPr>
          <p:cNvSpPr txBox="1"/>
          <p:nvPr/>
        </p:nvSpPr>
        <p:spPr>
          <a:xfrm>
            <a:off x="7865148" y="-48174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170BEC-7593-4454-AA91-762C61BC95C3}"/>
              </a:ext>
            </a:extLst>
          </p:cNvPr>
          <p:cNvSpPr txBox="1"/>
          <p:nvPr/>
        </p:nvSpPr>
        <p:spPr>
          <a:xfrm>
            <a:off x="300451" y="1336387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pt-BR" sz="3200" b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048536-C818-4BC0-9702-5F6EB2129EBE}"/>
              </a:ext>
            </a:extLst>
          </p:cNvPr>
          <p:cNvSpPr txBox="1"/>
          <p:nvPr/>
        </p:nvSpPr>
        <p:spPr>
          <a:xfrm>
            <a:off x="2613347" y="1828688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pt-BR" sz="3200" b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872393-7348-4008-BD8B-899B59B5B0C9}"/>
              </a:ext>
            </a:extLst>
          </p:cNvPr>
          <p:cNvSpPr txBox="1"/>
          <p:nvPr/>
        </p:nvSpPr>
        <p:spPr>
          <a:xfrm>
            <a:off x="1074174" y="2508695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pt-BR" sz="3200" b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" name="Arco 1">
            <a:extLst>
              <a:ext uri="{FF2B5EF4-FFF2-40B4-BE49-F238E27FC236}">
                <a16:creationId xmlns:a16="http://schemas.microsoft.com/office/drawing/2014/main" id="{EBBB7564-6039-4AD4-88A7-81F82976B95B}"/>
              </a:ext>
            </a:extLst>
          </p:cNvPr>
          <p:cNvSpPr/>
          <p:nvPr/>
        </p:nvSpPr>
        <p:spPr>
          <a:xfrm>
            <a:off x="1918298" y="1000368"/>
            <a:ext cx="914400" cy="920793"/>
          </a:xfrm>
          <a:prstGeom prst="arc">
            <a:avLst>
              <a:gd name="adj1" fmla="val 12817154"/>
              <a:gd name="adj2" fmla="val 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598EDD-D4CA-4056-ACC1-B7B728EE28F4}"/>
              </a:ext>
            </a:extLst>
          </p:cNvPr>
          <p:cNvSpPr txBox="1"/>
          <p:nvPr/>
        </p:nvSpPr>
        <p:spPr>
          <a:xfrm>
            <a:off x="2275613" y="347826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pt-BR" sz="3200" b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E17F6100-6B38-4881-A360-2C90972C8FF5}"/>
              </a:ext>
            </a:extLst>
          </p:cNvPr>
          <p:cNvSpPr/>
          <p:nvPr/>
        </p:nvSpPr>
        <p:spPr>
          <a:xfrm rot="10800000">
            <a:off x="1105977" y="1210870"/>
            <a:ext cx="624271" cy="499787"/>
          </a:xfrm>
          <a:prstGeom prst="arc">
            <a:avLst>
              <a:gd name="adj1" fmla="val 11875811"/>
              <a:gd name="adj2" fmla="val 1478158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760459-2850-49D8-B72C-1B0E78B13989}"/>
              </a:ext>
            </a:extLst>
          </p:cNvPr>
          <p:cNvSpPr txBox="1"/>
          <p:nvPr/>
        </p:nvSpPr>
        <p:spPr>
          <a:xfrm>
            <a:off x="1758021" y="1990890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pt-BR" sz="3200" b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F7E6579-06EB-4AFA-B32A-E5F8D7E2092E}"/>
              </a:ext>
            </a:extLst>
          </p:cNvPr>
          <p:cNvCxnSpPr>
            <a:cxnSpLocks/>
          </p:cNvCxnSpPr>
          <p:nvPr/>
        </p:nvCxnSpPr>
        <p:spPr>
          <a:xfrm>
            <a:off x="1680449" y="1710658"/>
            <a:ext cx="172944" cy="32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44F09A-3CC2-49C1-AF3C-CD2D3784FA31}"/>
              </a:ext>
            </a:extLst>
          </p:cNvPr>
          <p:cNvSpPr txBox="1"/>
          <p:nvPr/>
        </p:nvSpPr>
        <p:spPr>
          <a:xfrm>
            <a:off x="1977548" y="1411935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</a:t>
            </a:r>
            <a:endParaRPr lang="pt-BR" sz="2800" b="1" baseline="-25000" dirty="0">
              <a:ln w="12700"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BED5BE-26ED-480F-916F-6E28668BB487}"/>
              </a:ext>
            </a:extLst>
          </p:cNvPr>
          <p:cNvSpPr txBox="1"/>
          <p:nvPr/>
        </p:nvSpPr>
        <p:spPr>
          <a:xfrm>
            <a:off x="929126" y="888715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</a:t>
            </a:r>
            <a:endParaRPr lang="pt-BR" sz="2800" b="1" baseline="-25000" dirty="0">
              <a:ln w="12700"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68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15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8</cp:revision>
  <dcterms:created xsi:type="dcterms:W3CDTF">2020-01-25T21:07:59Z</dcterms:created>
  <dcterms:modified xsi:type="dcterms:W3CDTF">2020-01-28T21:02:25Z</dcterms:modified>
</cp:coreProperties>
</file>