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36794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>
        <p:scale>
          <a:sx n="75" d="100"/>
          <a:sy n="75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942577"/>
            <a:ext cx="1025961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025045"/>
            <a:ext cx="10259616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05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06637"/>
            <a:ext cx="2949640" cy="48808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06637"/>
            <a:ext cx="8677925" cy="488086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0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435864"/>
            <a:ext cx="117985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3854300"/>
            <a:ext cx="117985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2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533187"/>
            <a:ext cx="5813782" cy="36543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533187"/>
            <a:ext cx="5813782" cy="36543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18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06638"/>
            <a:ext cx="11798558" cy="111322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411865"/>
            <a:ext cx="578706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103799"/>
            <a:ext cx="5787064" cy="30943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411865"/>
            <a:ext cx="581556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103799"/>
            <a:ext cx="5815564" cy="30943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0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963"/>
            <a:ext cx="441199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829255"/>
            <a:ext cx="6925241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727835"/>
            <a:ext cx="441199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963"/>
            <a:ext cx="441199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829255"/>
            <a:ext cx="6925241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727835"/>
            <a:ext cx="441199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9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06638"/>
            <a:ext cx="117985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533187"/>
            <a:ext cx="117985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5338158"/>
            <a:ext cx="307788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8274-3923-49F1-9799-9A9040FD57F8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5338158"/>
            <a:ext cx="461682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5338158"/>
            <a:ext cx="307788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1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EE81E3C-1CBC-4679-BDB5-C71797FA92D2}"/>
              </a:ext>
            </a:extLst>
          </p:cNvPr>
          <p:cNvSpPr txBox="1"/>
          <p:nvPr/>
        </p:nvSpPr>
        <p:spPr>
          <a:xfrm>
            <a:off x="73648" y="76798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a)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9FBC4F2-D1CA-4311-953D-F1F253B2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14" y="76798"/>
            <a:ext cx="2194605" cy="274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9EFAE0CD-DE14-4ACD-8A3D-CD9207C6AF16}"/>
              </a:ext>
            </a:extLst>
          </p:cNvPr>
          <p:cNvSpPr txBox="1"/>
          <p:nvPr/>
        </p:nvSpPr>
        <p:spPr>
          <a:xfrm>
            <a:off x="3293185" y="76798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b)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3DEBFD6-7E8E-4775-A0A2-BC90DFC3A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0762" b="4411"/>
          <a:stretch/>
        </p:blipFill>
        <p:spPr bwMode="auto">
          <a:xfrm>
            <a:off x="3912735" y="77980"/>
            <a:ext cx="1662281" cy="261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48066723-A735-411B-99C7-3A8E18ABC602}"/>
              </a:ext>
            </a:extLst>
          </p:cNvPr>
          <p:cNvSpPr txBox="1"/>
          <p:nvPr/>
        </p:nvSpPr>
        <p:spPr>
          <a:xfrm>
            <a:off x="9599466" y="76798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d)</a:t>
            </a:r>
          </a:p>
        </p:txBody>
      </p:sp>
      <p:pic>
        <p:nvPicPr>
          <p:cNvPr id="75" name="Picture 4" descr="image">
            <a:extLst>
              <a:ext uri="{FF2B5EF4-FFF2-40B4-BE49-F238E27FC236}">
                <a16:creationId xmlns:a16="http://schemas.microsoft.com/office/drawing/2014/main" id="{A235909D-2EAE-41BF-9E74-AFB151C6E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7" b="4368"/>
          <a:stretch/>
        </p:blipFill>
        <p:spPr bwMode="auto">
          <a:xfrm>
            <a:off x="10111932" y="76798"/>
            <a:ext cx="2504724" cy="26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777C72-DC61-4A97-BCE3-BBECB9C91A83}"/>
              </a:ext>
            </a:extLst>
          </p:cNvPr>
          <p:cNvSpPr txBox="1"/>
          <p:nvPr/>
        </p:nvSpPr>
        <p:spPr>
          <a:xfrm>
            <a:off x="6135938" y="76798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13E9D3-0420-4C1F-B07C-1FA9F6016F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56" t="22681" r="28215" b="12652"/>
          <a:stretch/>
        </p:blipFill>
        <p:spPr>
          <a:xfrm>
            <a:off x="6599948" y="0"/>
            <a:ext cx="2553180" cy="2696129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25486C1E-ADB5-4205-9438-8F9A816B6A96}"/>
              </a:ext>
            </a:extLst>
          </p:cNvPr>
          <p:cNvSpPr txBox="1"/>
          <p:nvPr/>
        </p:nvSpPr>
        <p:spPr>
          <a:xfrm>
            <a:off x="-512" y="3009889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e)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BA21F62-BB25-4E15-806D-2325771EA884}"/>
              </a:ext>
            </a:extLst>
          </p:cNvPr>
          <p:cNvSpPr txBox="1"/>
          <p:nvPr/>
        </p:nvSpPr>
        <p:spPr>
          <a:xfrm>
            <a:off x="3219025" y="3009889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f)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6D194B0-2026-4EAC-A67F-B1130773AA58}"/>
              </a:ext>
            </a:extLst>
          </p:cNvPr>
          <p:cNvSpPr txBox="1"/>
          <p:nvPr/>
        </p:nvSpPr>
        <p:spPr>
          <a:xfrm>
            <a:off x="9525306" y="3009889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h)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D1A5863F-0DC0-4539-9412-E63FC4EA9532}"/>
              </a:ext>
            </a:extLst>
          </p:cNvPr>
          <p:cNvSpPr txBox="1"/>
          <p:nvPr/>
        </p:nvSpPr>
        <p:spPr>
          <a:xfrm>
            <a:off x="6061778" y="3009889"/>
            <a:ext cx="5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g)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41C01D-02B4-4472-BA7C-492F37616F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15" t="22681" r="23060" b="23894"/>
          <a:stretch/>
        </p:blipFill>
        <p:spPr>
          <a:xfrm>
            <a:off x="394765" y="3362558"/>
            <a:ext cx="2898420" cy="23200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A91511-15F1-4595-AEF2-2FAB24C0A6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58" t="46370" r="48759" b="30950"/>
          <a:stretch/>
        </p:blipFill>
        <p:spPr>
          <a:xfrm>
            <a:off x="3626940" y="3165254"/>
            <a:ext cx="2373316" cy="95823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10ECE7DA-A0FA-4301-87B8-47075091FB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76" t="45994" r="16341" b="31326"/>
          <a:stretch/>
        </p:blipFill>
        <p:spPr>
          <a:xfrm>
            <a:off x="3626940" y="4592610"/>
            <a:ext cx="2373316" cy="958231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FFDE4D0-A49C-45D7-97C8-14C52FD916A8}"/>
              </a:ext>
            </a:extLst>
          </p:cNvPr>
          <p:cNvCxnSpPr>
            <a:cxnSpLocks/>
          </p:cNvCxnSpPr>
          <p:nvPr/>
        </p:nvCxnSpPr>
        <p:spPr>
          <a:xfrm>
            <a:off x="4801167" y="4192521"/>
            <a:ext cx="0" cy="400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BF50AE35-3304-4E2E-978F-6974201D87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0" t="53338" r="32227" b="21393"/>
          <a:stretch/>
        </p:blipFill>
        <p:spPr>
          <a:xfrm>
            <a:off x="6477000" y="3832224"/>
            <a:ext cx="3048305" cy="1238935"/>
          </a:xfrm>
          <a:prstGeom prst="flowChartPunchedCard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EFED5B9-F619-48CD-A1C2-41F1748606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97" t="46442" r="32607" b="22382"/>
          <a:stretch/>
        </p:blipFill>
        <p:spPr>
          <a:xfrm>
            <a:off x="9963614" y="3533108"/>
            <a:ext cx="3585021" cy="1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16</Words>
  <Application>Microsoft Office PowerPoint</Application>
  <PresentationFormat>Personalizar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23</cp:revision>
  <dcterms:created xsi:type="dcterms:W3CDTF">2019-02-15T14:18:23Z</dcterms:created>
  <dcterms:modified xsi:type="dcterms:W3CDTF">2020-02-17T22:06:45Z</dcterms:modified>
</cp:coreProperties>
</file>