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1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530264"/>
            <a:ext cx="9720263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701796"/>
            <a:ext cx="9720263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7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72505"/>
            <a:ext cx="2794575" cy="27458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172505"/>
            <a:ext cx="8221722" cy="27458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807773"/>
            <a:ext cx="1117830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168309"/>
            <a:ext cx="1117830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862523"/>
            <a:ext cx="550814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862523"/>
            <a:ext cx="550814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72505"/>
            <a:ext cx="11178302" cy="62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794272"/>
            <a:ext cx="548283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183532"/>
            <a:ext cx="5482835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794272"/>
            <a:ext cx="550983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183532"/>
            <a:ext cx="5509837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16006"/>
            <a:ext cx="418005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466513"/>
            <a:ext cx="6561177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972026"/>
            <a:ext cx="418005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16006"/>
            <a:ext cx="418005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466513"/>
            <a:ext cx="6561177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972026"/>
            <a:ext cx="418005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72505"/>
            <a:ext cx="111783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862523"/>
            <a:ext cx="111783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3003082"/>
            <a:ext cx="29160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0664-C639-4674-BC40-841C0702565D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3003082"/>
            <a:ext cx="437411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3003082"/>
            <a:ext cx="29160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B2A0-4A93-4AB0-A16D-9B44A800F6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0CAA8B-9C59-4C73-98AE-A452B1542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t="3166" r="11720" b="2644"/>
          <a:stretch/>
        </p:blipFill>
        <p:spPr>
          <a:xfrm>
            <a:off x="7872108" y="126851"/>
            <a:ext cx="4700856" cy="2957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409967-7D5B-458E-958C-52E8CF565F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3017" r="13096" b="22733"/>
          <a:stretch/>
        </p:blipFill>
        <p:spPr>
          <a:xfrm>
            <a:off x="387386" y="0"/>
            <a:ext cx="6616276" cy="32115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4738F7-898E-44C5-9CED-683E04101569}"/>
              </a:ext>
            </a:extLst>
          </p:cNvPr>
          <p:cNvSpPr txBox="1"/>
          <p:nvPr/>
        </p:nvSpPr>
        <p:spPr>
          <a:xfrm flipH="1">
            <a:off x="134617" y="0"/>
            <a:ext cx="89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73963C-21BD-435C-A546-100161233F70}"/>
              </a:ext>
            </a:extLst>
          </p:cNvPr>
          <p:cNvSpPr txBox="1"/>
          <p:nvPr/>
        </p:nvSpPr>
        <p:spPr>
          <a:xfrm flipH="1">
            <a:off x="7256431" y="-1"/>
            <a:ext cx="89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11316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</cp:revision>
  <dcterms:created xsi:type="dcterms:W3CDTF">2020-02-14T21:41:19Z</dcterms:created>
  <dcterms:modified xsi:type="dcterms:W3CDTF">2020-02-14T21:44:23Z</dcterms:modified>
</cp:coreProperties>
</file>