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920038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237197"/>
            <a:ext cx="6732032" cy="263188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3970580"/>
            <a:ext cx="5940029" cy="1825171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3841-381D-4771-82D2-B3DEAE62220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F93A-E83B-4FAA-9267-3EB20ABC1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40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3841-381D-4771-82D2-B3DEAE62220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F93A-E83B-4FAA-9267-3EB20ABC1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2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402483"/>
            <a:ext cx="1707758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402483"/>
            <a:ext cx="5024274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3841-381D-4771-82D2-B3DEAE62220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F93A-E83B-4FAA-9267-3EB20ABC1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33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3841-381D-4771-82D2-B3DEAE62220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F93A-E83B-4FAA-9267-3EB20ABC1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63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884671"/>
            <a:ext cx="6831033" cy="3144614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5059035"/>
            <a:ext cx="6831033" cy="1653678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3841-381D-4771-82D2-B3DEAE62220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F93A-E83B-4FAA-9267-3EB20ABC1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96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012414"/>
            <a:ext cx="3366016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012414"/>
            <a:ext cx="3366016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3841-381D-4771-82D2-B3DEAE62220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F93A-E83B-4FAA-9267-3EB20ABC1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57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02484"/>
            <a:ext cx="6831033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853171"/>
            <a:ext cx="3350547" cy="908210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761381"/>
            <a:ext cx="335054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853171"/>
            <a:ext cx="3367048" cy="908210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761381"/>
            <a:ext cx="3367048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3841-381D-4771-82D2-B3DEAE62220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F93A-E83B-4FAA-9267-3EB20ABC1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3841-381D-4771-82D2-B3DEAE62220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F93A-E83B-4FAA-9267-3EB20ABC1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3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3841-381D-4771-82D2-B3DEAE62220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F93A-E83B-4FAA-9267-3EB20ABC1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03978"/>
            <a:ext cx="2554418" cy="1763924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088455"/>
            <a:ext cx="4009519" cy="5372269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267902"/>
            <a:ext cx="2554418" cy="4201570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3841-381D-4771-82D2-B3DEAE62220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F93A-E83B-4FAA-9267-3EB20ABC1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0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03978"/>
            <a:ext cx="2554418" cy="1763924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088455"/>
            <a:ext cx="4009519" cy="5372269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267902"/>
            <a:ext cx="2554418" cy="4201570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3841-381D-4771-82D2-B3DEAE62220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F93A-E83B-4FAA-9267-3EB20ABC1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71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402484"/>
            <a:ext cx="683103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012414"/>
            <a:ext cx="683103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7006700"/>
            <a:ext cx="178200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3841-381D-4771-82D2-B3DEAE62220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7006700"/>
            <a:ext cx="26730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7006700"/>
            <a:ext cx="178200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F93A-E83B-4FAA-9267-3EB20ABC1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41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AC5F061-8D39-4253-99E9-73A7316CCA13}"/>
              </a:ext>
            </a:extLst>
          </p:cNvPr>
          <p:cNvGrpSpPr/>
          <p:nvPr/>
        </p:nvGrpSpPr>
        <p:grpSpPr>
          <a:xfrm>
            <a:off x="464055" y="86246"/>
            <a:ext cx="7229836" cy="7399865"/>
            <a:chOff x="2108737" y="1018250"/>
            <a:chExt cx="5032292" cy="5150640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9E5D813C-BF3B-42EF-8756-2AAE8ED8BFCD}"/>
                </a:ext>
              </a:extLst>
            </p:cNvPr>
            <p:cNvGrpSpPr/>
            <p:nvPr/>
          </p:nvGrpSpPr>
          <p:grpSpPr>
            <a:xfrm>
              <a:off x="3573437" y="2378060"/>
              <a:ext cx="1941600" cy="2061245"/>
              <a:chOff x="3573437" y="2378060"/>
              <a:chExt cx="1941600" cy="2061245"/>
            </a:xfrm>
          </p:grpSpPr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5E3F19E-E44D-444D-AEF0-2A7AF16DBF2E}"/>
                  </a:ext>
                </a:extLst>
              </p:cNvPr>
              <p:cNvSpPr/>
              <p:nvPr/>
            </p:nvSpPr>
            <p:spPr>
              <a:xfrm>
                <a:off x="3573437" y="2497705"/>
                <a:ext cx="1941600" cy="1941600"/>
              </a:xfrm>
              <a:prstGeom prst="ellipse">
                <a:avLst/>
              </a:prstGeom>
              <a:noFill/>
              <a:ln w="1397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0C38BA00-BB34-4FB2-9850-D2F0D8C231DE}"/>
                  </a:ext>
                </a:extLst>
              </p:cNvPr>
              <p:cNvSpPr txBox="1"/>
              <p:nvPr/>
            </p:nvSpPr>
            <p:spPr>
              <a:xfrm>
                <a:off x="4108401" y="2378060"/>
                <a:ext cx="871673" cy="450331"/>
              </a:xfrm>
              <a:prstGeom prst="roundRect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Escala</a:t>
                </a:r>
              </a:p>
              <a:p>
                <a:pPr algn="ctr"/>
                <a:r>
                  <a:rPr lang="pt-BR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Molecular</a:t>
                </a:r>
                <a:endParaRPr lang="pt-BR" sz="1600" b="1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832499C4-0125-4D91-8022-8D7AE5A62A65}"/>
                </a:ext>
              </a:extLst>
            </p:cNvPr>
            <p:cNvGrpSpPr/>
            <p:nvPr/>
          </p:nvGrpSpPr>
          <p:grpSpPr>
            <a:xfrm>
              <a:off x="2999740" y="1693265"/>
              <a:ext cx="3088993" cy="3319737"/>
              <a:chOff x="2999740" y="1693265"/>
              <a:chExt cx="3088993" cy="3319737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38C2BA7D-8CAA-49BF-9F65-D6C726C13EE5}"/>
                  </a:ext>
                </a:extLst>
              </p:cNvPr>
              <p:cNvSpPr/>
              <p:nvPr/>
            </p:nvSpPr>
            <p:spPr>
              <a:xfrm>
                <a:off x="2999740" y="1924008"/>
                <a:ext cx="3088993" cy="3088994"/>
              </a:xfrm>
              <a:prstGeom prst="ellipse">
                <a:avLst/>
              </a:prstGeom>
              <a:noFill/>
              <a:ln w="1397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BAE3E911-32FF-4A4F-800F-9456DB6F425E}"/>
                  </a:ext>
                </a:extLst>
              </p:cNvPr>
              <p:cNvSpPr txBox="1"/>
              <p:nvPr/>
            </p:nvSpPr>
            <p:spPr>
              <a:xfrm>
                <a:off x="4233785" y="1693265"/>
                <a:ext cx="620904" cy="45033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Escala</a:t>
                </a:r>
              </a:p>
              <a:p>
                <a:pPr algn="ctr"/>
                <a:r>
                  <a:rPr lang="pt-BR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Nano</a:t>
                </a:r>
                <a:endParaRPr lang="pt-BR" sz="1600" b="1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82BF9D7A-AE10-4708-AC92-3AE28233FDB9}"/>
                </a:ext>
              </a:extLst>
            </p:cNvPr>
            <p:cNvGrpSpPr/>
            <p:nvPr/>
          </p:nvGrpSpPr>
          <p:grpSpPr>
            <a:xfrm>
              <a:off x="2351871" y="1018250"/>
              <a:ext cx="4384732" cy="4642621"/>
              <a:chOff x="2351871" y="1018250"/>
              <a:chExt cx="4384732" cy="4642621"/>
            </a:xfrm>
          </p:grpSpPr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4C2A73CE-BB29-49F0-92C6-E2129CFE2744}"/>
                  </a:ext>
                </a:extLst>
              </p:cNvPr>
              <p:cNvSpPr/>
              <p:nvPr/>
            </p:nvSpPr>
            <p:spPr>
              <a:xfrm>
                <a:off x="2351871" y="1276138"/>
                <a:ext cx="4384732" cy="4384733"/>
              </a:xfrm>
              <a:prstGeom prst="ellipse">
                <a:avLst/>
              </a:prstGeom>
              <a:noFill/>
              <a:ln w="1397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2F1CA8A0-90F9-4B98-B184-B4AEAC5D4966}"/>
                  </a:ext>
                </a:extLst>
              </p:cNvPr>
              <p:cNvSpPr txBox="1"/>
              <p:nvPr/>
            </p:nvSpPr>
            <p:spPr>
              <a:xfrm>
                <a:off x="4233786" y="1018250"/>
                <a:ext cx="620904" cy="45033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Escala</a:t>
                </a:r>
              </a:p>
              <a:p>
                <a:pPr algn="ctr"/>
                <a:r>
                  <a:rPr lang="pt-BR" sz="16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Macro</a:t>
                </a:r>
                <a:endParaRPr lang="pt-BR" sz="1600" b="1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3ED8DA8D-042A-46D9-865D-50D03CDCF3E1}"/>
                </a:ext>
              </a:extLst>
            </p:cNvPr>
            <p:cNvSpPr txBox="1"/>
            <p:nvPr/>
          </p:nvSpPr>
          <p:spPr>
            <a:xfrm>
              <a:off x="4183295" y="5292298"/>
              <a:ext cx="695343" cy="1642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baseline="30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diamantóides</a:t>
              </a:r>
              <a:endParaRPr lang="pt-BR" sz="1400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6BFB4122-9E0A-49A8-B030-AE72EF5B3E89}"/>
                </a:ext>
              </a:extLst>
            </p:cNvPr>
            <p:cNvSpPr txBox="1"/>
            <p:nvPr/>
          </p:nvSpPr>
          <p:spPr>
            <a:xfrm>
              <a:off x="4270608" y="6004650"/>
              <a:ext cx="534673" cy="1642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Diamante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7A2438C4-840A-480A-B6A1-F174F3816967}"/>
                </a:ext>
              </a:extLst>
            </p:cNvPr>
            <p:cNvSpPr txBox="1"/>
            <p:nvPr/>
          </p:nvSpPr>
          <p:spPr>
            <a:xfrm>
              <a:off x="5006335" y="5766573"/>
              <a:ext cx="610545" cy="1642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baseline="30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Lonsdaleite</a:t>
              </a:r>
              <a:endParaRPr lang="pt-BR" sz="1400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C3E4C55C-CE90-4C8D-89F0-0223F4E147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3" t="17346" r="5628" b="10377"/>
            <a:stretch/>
          </p:blipFill>
          <p:spPr>
            <a:xfrm>
              <a:off x="5530618" y="2543711"/>
              <a:ext cx="839106" cy="239398"/>
            </a:xfrm>
            <a:prstGeom prst="flowChartPunchedCard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EB502A01-27C3-41D0-9AE7-D3D355C2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4314" y="2121119"/>
              <a:ext cx="964489" cy="347249"/>
            </a:xfrm>
            <a:prstGeom prst="rect">
              <a:avLst/>
            </a:prstGeom>
          </p:spPr>
        </p:pic>
        <p:pic>
          <p:nvPicPr>
            <p:cNvPr id="74" name="Imagem 73" descr="Uma imagem contendo acessório, beisebol, jogador, grama&#10;&#10;Descrição gerada automaticamente">
              <a:extLst>
                <a:ext uri="{FF2B5EF4-FFF2-40B4-BE49-F238E27FC236}">
                  <a16:creationId xmlns:a16="http://schemas.microsoft.com/office/drawing/2014/main" id="{8F7B59F8-44C5-41ED-94AF-C33A5601E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88" r="34174"/>
            <a:stretch/>
          </p:blipFill>
          <p:spPr>
            <a:xfrm>
              <a:off x="3229896" y="1735124"/>
              <a:ext cx="631827" cy="649223"/>
            </a:xfrm>
            <a:prstGeom prst="ellipse">
              <a:avLst/>
            </a:prstGeom>
          </p:spPr>
        </p:pic>
        <p:pic>
          <p:nvPicPr>
            <p:cNvPr id="75" name="Imagem 74" descr="Foto em preto e branco&#10;&#10;Descrição gerada automaticamente">
              <a:extLst>
                <a:ext uri="{FF2B5EF4-FFF2-40B4-BE49-F238E27FC236}">
                  <a16:creationId xmlns:a16="http://schemas.microsoft.com/office/drawing/2014/main" id="{DF753E41-1232-4D78-8685-F8C27893B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05" t="31113" r="14024" b="34490"/>
            <a:stretch/>
          </p:blipFill>
          <p:spPr>
            <a:xfrm>
              <a:off x="2108737" y="2528708"/>
              <a:ext cx="724783" cy="125410"/>
            </a:xfrm>
            <a:prstGeom prst="roundRect">
              <a:avLst>
                <a:gd name="adj" fmla="val 50000"/>
              </a:avLst>
            </a:prstGeom>
          </p:spPr>
        </p:pic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74A88EB9-2D15-43BA-8663-14BC539301FB}"/>
                </a:ext>
              </a:extLst>
            </p:cNvPr>
            <p:cNvGrpSpPr/>
            <p:nvPr/>
          </p:nvGrpSpPr>
          <p:grpSpPr>
            <a:xfrm>
              <a:off x="4210915" y="4201770"/>
              <a:ext cx="654060" cy="597077"/>
              <a:chOff x="4210915" y="4201770"/>
              <a:chExt cx="654060" cy="597077"/>
            </a:xfrm>
          </p:grpSpPr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8811E36F-35E7-46A7-8A65-F44745AF91ED}"/>
                  </a:ext>
                </a:extLst>
              </p:cNvPr>
              <p:cNvSpPr txBox="1"/>
              <p:nvPr/>
            </p:nvSpPr>
            <p:spPr>
              <a:xfrm>
                <a:off x="4210915" y="4634607"/>
                <a:ext cx="654060" cy="1642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baseline="30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adamantano</a:t>
                </a:r>
                <a:endParaRPr lang="pt-BR" sz="1400" b="1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78" name="Imagem 77" descr="Uma imagem contendo no interior, objeto, pequeno, frente&#10;&#10;Descrição gerada automaticamente">
                <a:extLst>
                  <a:ext uri="{FF2B5EF4-FFF2-40B4-BE49-F238E27FC236}">
                    <a16:creationId xmlns:a16="http://schemas.microsoft.com/office/drawing/2014/main" id="{265847C9-4035-47F9-8BED-3C68CD7A7A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05" r="31356"/>
              <a:stretch/>
            </p:blipFill>
            <p:spPr>
              <a:xfrm>
                <a:off x="4297157" y="4201770"/>
                <a:ext cx="458635" cy="450671"/>
              </a:xfrm>
              <a:prstGeom prst="rect">
                <a:avLst/>
              </a:prstGeom>
            </p:spPr>
          </p:pic>
        </p:grpSp>
        <p:pic>
          <p:nvPicPr>
            <p:cNvPr id="79" name="Imagem 78" descr="Uma imagem contendo objeto, pequeno, peça de xadrez, campo&#10;&#10;Descrição gerada automaticamente">
              <a:extLst>
                <a:ext uri="{FF2B5EF4-FFF2-40B4-BE49-F238E27FC236}">
                  <a16:creationId xmlns:a16="http://schemas.microsoft.com/office/drawing/2014/main" id="{8CFDF409-8F37-4F81-8D6A-D36D470F1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88" r="32902"/>
            <a:stretch/>
          </p:blipFill>
          <p:spPr>
            <a:xfrm>
              <a:off x="4242749" y="4750081"/>
              <a:ext cx="560498" cy="555763"/>
            </a:xfrm>
            <a:prstGeom prst="roundRect">
              <a:avLst>
                <a:gd name="adj" fmla="val 28664"/>
              </a:avLst>
            </a:prstGeom>
          </p:spPr>
        </p:pic>
        <p:pic>
          <p:nvPicPr>
            <p:cNvPr id="80" name="Imagem 79" descr="Uma imagem contendo grama, colar, papel, pequeno&#10;&#10;Descrição gerada automaticamente">
              <a:extLst>
                <a:ext uri="{FF2B5EF4-FFF2-40B4-BE49-F238E27FC236}">
                  <a16:creationId xmlns:a16="http://schemas.microsoft.com/office/drawing/2014/main" id="{E6DCE210-6FCA-4DE2-80C1-DA9E5F4B7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1" t="31475" r="34400" b="8303"/>
            <a:stretch/>
          </p:blipFill>
          <p:spPr>
            <a:xfrm>
              <a:off x="4216278" y="5497071"/>
              <a:ext cx="639254" cy="477645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81" name="Imagem 80" descr="Uma imagem contendo no interior, marrom, pequeno, grama&#10;&#10;Descrição gerada automaticamente">
              <a:extLst>
                <a:ext uri="{FF2B5EF4-FFF2-40B4-BE49-F238E27FC236}">
                  <a16:creationId xmlns:a16="http://schemas.microsoft.com/office/drawing/2014/main" id="{7F9FDF81-24F7-4457-B91C-7277199D8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1" t="8565" r="26427" b="8302"/>
            <a:stretch/>
          </p:blipFill>
          <p:spPr>
            <a:xfrm>
              <a:off x="4968296" y="5301702"/>
              <a:ext cx="686623" cy="428842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B70CC998-DA27-411B-8721-6ED762DDBD3A}"/>
                </a:ext>
              </a:extLst>
            </p:cNvPr>
            <p:cNvGrpSpPr/>
            <p:nvPr/>
          </p:nvGrpSpPr>
          <p:grpSpPr>
            <a:xfrm>
              <a:off x="3373910" y="5271956"/>
              <a:ext cx="738675" cy="513623"/>
              <a:chOff x="-1699491" y="4063999"/>
              <a:chExt cx="1182226" cy="822037"/>
            </a:xfrm>
          </p:grpSpPr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82D7B358-62B1-4FB2-AB0F-2228C4423CC5}"/>
                  </a:ext>
                </a:extLst>
              </p:cNvPr>
              <p:cNvSpPr/>
              <p:nvPr/>
            </p:nvSpPr>
            <p:spPr>
              <a:xfrm>
                <a:off x="-1699491" y="4063999"/>
                <a:ext cx="1182226" cy="822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pic>
            <p:nvPicPr>
              <p:cNvPr id="84" name="Imagem 83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64333E6-04CC-47C0-BEEF-1B7928E266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952" t="11363" r="36320" b="36807"/>
              <a:stretch/>
            </p:blipFill>
            <p:spPr>
              <a:xfrm>
                <a:off x="-1699491" y="4063999"/>
                <a:ext cx="1182226" cy="822037"/>
              </a:xfrm>
              <a:prstGeom prst="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</p:pic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EE4879C0-F67D-47B6-AA95-329161D218FA}"/>
                </a:ext>
              </a:extLst>
            </p:cNvPr>
            <p:cNvSpPr txBox="1"/>
            <p:nvPr/>
          </p:nvSpPr>
          <p:spPr>
            <a:xfrm>
              <a:off x="3442006" y="5827461"/>
              <a:ext cx="514590" cy="1642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T-Carbon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A536F39D-1169-49F9-8D6E-1903F9313D12}"/>
                </a:ext>
              </a:extLst>
            </p:cNvPr>
            <p:cNvSpPr txBox="1"/>
            <p:nvPr/>
          </p:nvSpPr>
          <p:spPr>
            <a:xfrm>
              <a:off x="6331745" y="2425714"/>
              <a:ext cx="397539" cy="1217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0000" tIns="18000" bIns="18000" rtlCol="0">
              <a:spAutoFit/>
            </a:bodyPr>
            <a:lstStyle/>
            <a:p>
              <a:r>
                <a:rPr lang="pt-BR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grafite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6DF90707-6C3A-42AF-A2A6-43136C4E8E85}"/>
                </a:ext>
              </a:extLst>
            </p:cNvPr>
            <p:cNvSpPr txBox="1"/>
            <p:nvPr/>
          </p:nvSpPr>
          <p:spPr>
            <a:xfrm>
              <a:off x="5652224" y="2777728"/>
              <a:ext cx="439937" cy="1217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0000" tIns="18000" bIns="18000" rtlCol="0">
              <a:spAutoFit/>
            </a:bodyPr>
            <a:lstStyle/>
            <a:p>
              <a:r>
                <a:rPr lang="pt-BR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grafeno</a:t>
              </a:r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16024F8F-7266-437C-B0E4-D3AC80102253}"/>
                </a:ext>
              </a:extLst>
            </p:cNvPr>
            <p:cNvGrpSpPr/>
            <p:nvPr/>
          </p:nvGrpSpPr>
          <p:grpSpPr>
            <a:xfrm>
              <a:off x="5179518" y="2759208"/>
              <a:ext cx="513575" cy="496173"/>
              <a:chOff x="5186009" y="2853012"/>
              <a:chExt cx="513575" cy="496173"/>
            </a:xfrm>
          </p:grpSpPr>
          <p:pic>
            <p:nvPicPr>
              <p:cNvPr id="89" name="Imagem 88" descr="Uma imagem contendo beisebol, grama, segurando, pequeno&#10;&#10;Descrição gerada automaticamente">
                <a:extLst>
                  <a:ext uri="{FF2B5EF4-FFF2-40B4-BE49-F238E27FC236}">
                    <a16:creationId xmlns:a16="http://schemas.microsoft.com/office/drawing/2014/main" id="{A351CA6B-AED1-4AEC-BDF3-CF4196B75E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277" t="-4242" r="27787" b="-10111"/>
              <a:stretch/>
            </p:blipFill>
            <p:spPr>
              <a:xfrm>
                <a:off x="5286283" y="2853012"/>
                <a:ext cx="413301" cy="415678"/>
              </a:xfrm>
              <a:prstGeom prst="ellipse">
                <a:avLst/>
              </a:prstGeom>
            </p:spPr>
          </p:pic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FEAA195-832A-4F50-A48B-C4E433CE1F51}"/>
                  </a:ext>
                </a:extLst>
              </p:cNvPr>
              <p:cNvSpPr txBox="1"/>
              <p:nvPr/>
            </p:nvSpPr>
            <p:spPr>
              <a:xfrm>
                <a:off x="5186009" y="3227481"/>
                <a:ext cx="467832" cy="1217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0000" tIns="18000" bIns="18000" rtlCol="0">
                <a:spAutoFit/>
              </a:bodyPr>
              <a:lstStyle/>
              <a:p>
                <a:r>
                  <a:rPr lang="pt-BR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benzeno</a:t>
                </a:r>
              </a:p>
            </p:txBody>
          </p:sp>
        </p:grp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787B5010-07D5-461C-94FC-E11FB5999685}"/>
                </a:ext>
              </a:extLst>
            </p:cNvPr>
            <p:cNvSpPr txBox="1"/>
            <p:nvPr/>
          </p:nvSpPr>
          <p:spPr>
            <a:xfrm>
              <a:off x="6362029" y="3873293"/>
              <a:ext cx="552629" cy="1217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0000" tIns="18000" bIns="18000" rtlCol="0">
              <a:spAutoFit/>
            </a:bodyPr>
            <a:lstStyle/>
            <a:p>
              <a:r>
                <a:rPr lang="pt-BR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nanotubos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3F4308C6-C264-437F-A51F-12AAE6A6D319}"/>
                </a:ext>
              </a:extLst>
            </p:cNvPr>
            <p:cNvGrpSpPr/>
            <p:nvPr/>
          </p:nvGrpSpPr>
          <p:grpSpPr>
            <a:xfrm>
              <a:off x="4966382" y="3533583"/>
              <a:ext cx="684609" cy="644463"/>
              <a:chOff x="4966382" y="3533583"/>
              <a:chExt cx="684609" cy="644463"/>
            </a:xfrm>
          </p:grpSpPr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id="{B080466F-E877-4441-BAB0-A5A0429BF07B}"/>
                  </a:ext>
                </a:extLst>
              </p:cNvPr>
              <p:cNvSpPr txBox="1"/>
              <p:nvPr/>
            </p:nvSpPr>
            <p:spPr>
              <a:xfrm>
                <a:off x="4966382" y="4056342"/>
                <a:ext cx="577177" cy="1217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0000" tIns="18000" bIns="18000" rtlCol="0">
                <a:spAutoFit/>
              </a:bodyPr>
              <a:lstStyle/>
              <a:p>
                <a:r>
                  <a:rPr lang="pt-BR" sz="9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coranuleno</a:t>
                </a:r>
                <a:endParaRPr lang="pt-BR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94" name="Imagem 93" descr="Uma imagem contendo acessório, grama, beisebol, colar&#10;&#10;Descrição gerada automaticamente">
                <a:extLst>
                  <a:ext uri="{FF2B5EF4-FFF2-40B4-BE49-F238E27FC236}">
                    <a16:creationId xmlns:a16="http://schemas.microsoft.com/office/drawing/2014/main" id="{32D01F8D-5475-4843-8F93-4AE95C2136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74" r="30194"/>
              <a:stretch/>
            </p:blipFill>
            <p:spPr>
              <a:xfrm>
                <a:off x="5056827" y="3533583"/>
                <a:ext cx="594164" cy="553741"/>
              </a:xfrm>
              <a:prstGeom prst="ellipse">
                <a:avLst/>
              </a:prstGeom>
            </p:spPr>
          </p:pic>
        </p:grp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03D9F598-AF0B-420A-B1AF-65282B9F735D}"/>
                </a:ext>
              </a:extLst>
            </p:cNvPr>
            <p:cNvGrpSpPr/>
            <p:nvPr/>
          </p:nvGrpSpPr>
          <p:grpSpPr>
            <a:xfrm>
              <a:off x="3304678" y="2855487"/>
              <a:ext cx="549565" cy="274245"/>
              <a:chOff x="3297233" y="3074761"/>
              <a:chExt cx="549565" cy="274245"/>
            </a:xfrm>
          </p:grpSpPr>
          <p:pic>
            <p:nvPicPr>
              <p:cNvPr id="96" name="Imagem 95" descr="Uma imagem contendo peças de metal, preto, luz, hélice&#10;&#10;Descrição gerada automaticamente">
                <a:extLst>
                  <a:ext uri="{FF2B5EF4-FFF2-40B4-BE49-F238E27FC236}">
                    <a16:creationId xmlns:a16="http://schemas.microsoft.com/office/drawing/2014/main" id="{A3FE4640-FF88-4906-B367-EED699569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5699" y="3074761"/>
                <a:ext cx="531099" cy="191214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7059EDEF-6B31-45B2-BCCB-F4E230F31B26}"/>
                  </a:ext>
                </a:extLst>
              </p:cNvPr>
              <p:cNvSpPr txBox="1"/>
              <p:nvPr/>
            </p:nvSpPr>
            <p:spPr>
              <a:xfrm>
                <a:off x="3297233" y="3227302"/>
                <a:ext cx="496841" cy="1217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90000" tIns="18000" bIns="18000" rtlCol="0">
                <a:spAutoFit/>
              </a:bodyPr>
              <a:lstStyle/>
              <a:p>
                <a:r>
                  <a:rPr lang="pt-BR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acetileno</a:t>
                </a:r>
              </a:p>
            </p:txBody>
          </p:sp>
        </p:grpSp>
        <p:grpSp>
          <p:nvGrpSpPr>
            <p:cNvPr id="98" name="Agrupar 97">
              <a:extLst>
                <a:ext uri="{FF2B5EF4-FFF2-40B4-BE49-F238E27FC236}">
                  <a16:creationId xmlns:a16="http://schemas.microsoft.com/office/drawing/2014/main" id="{01B8332F-4CEA-4D2A-8EB8-ECFF80565B59}"/>
                </a:ext>
              </a:extLst>
            </p:cNvPr>
            <p:cNvGrpSpPr/>
            <p:nvPr/>
          </p:nvGrpSpPr>
          <p:grpSpPr>
            <a:xfrm>
              <a:off x="4306142" y="3321920"/>
              <a:ext cx="449650" cy="404113"/>
              <a:chOff x="5763156" y="3052463"/>
              <a:chExt cx="738231" cy="663470"/>
            </a:xfrm>
          </p:grpSpPr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6E05A43C-AB3F-4825-AAAD-C0354BF5241A}"/>
                  </a:ext>
                </a:extLst>
              </p:cNvPr>
              <p:cNvSpPr/>
              <p:nvPr/>
            </p:nvSpPr>
            <p:spPr>
              <a:xfrm rot="10800000">
                <a:off x="5763156" y="3079526"/>
                <a:ext cx="738231" cy="636407"/>
              </a:xfrm>
              <a:prstGeom prst="triangle">
                <a:avLst/>
              </a:prstGeom>
              <a:solidFill>
                <a:schemeClr val="tx1"/>
              </a:solidFill>
              <a:ln w="571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/>
              </a:p>
            </p:txBody>
          </p:sp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0050929C-DB13-4B12-B6EA-E426F5E03020}"/>
                  </a:ext>
                </a:extLst>
              </p:cNvPr>
              <p:cNvSpPr txBox="1"/>
              <p:nvPr/>
            </p:nvSpPr>
            <p:spPr>
              <a:xfrm>
                <a:off x="5899831" y="3052463"/>
                <a:ext cx="449419" cy="52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</a:t>
                </a:r>
              </a:p>
            </p:txBody>
          </p:sp>
        </p:grp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E39C9626-658B-4986-BD87-E2BAC312330C}"/>
                </a:ext>
              </a:extLst>
            </p:cNvPr>
            <p:cNvSpPr txBox="1"/>
            <p:nvPr/>
          </p:nvSpPr>
          <p:spPr>
            <a:xfrm>
              <a:off x="2275978" y="2626926"/>
              <a:ext cx="427664" cy="1217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0000" tIns="18000" bIns="18000" rtlCol="0">
              <a:spAutoFit/>
            </a:bodyPr>
            <a:lstStyle/>
            <a:p>
              <a:r>
                <a:rPr lang="pt-BR" sz="9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carbino</a:t>
              </a:r>
              <a:endParaRPr lang="pt-BR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2" name="Imagem 101" descr="Foto em preto e branco&#10;&#10;Descrição gerada automaticamente">
              <a:extLst>
                <a:ext uri="{FF2B5EF4-FFF2-40B4-BE49-F238E27FC236}">
                  <a16:creationId xmlns:a16="http://schemas.microsoft.com/office/drawing/2014/main" id="{1126A642-4AFC-460A-B2F7-0F6A45C65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30" b="26460"/>
            <a:stretch/>
          </p:blipFill>
          <p:spPr>
            <a:xfrm>
              <a:off x="2671557" y="2688040"/>
              <a:ext cx="802231" cy="137512"/>
            </a:xfrm>
            <a:prstGeom prst="roundRect">
              <a:avLst>
                <a:gd name="adj" fmla="val 50000"/>
              </a:avLst>
            </a:prstGeom>
          </p:spPr>
        </p:pic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9D4BADCE-4A5C-48B3-8534-64D34BC61072}"/>
                </a:ext>
              </a:extLst>
            </p:cNvPr>
            <p:cNvSpPr txBox="1"/>
            <p:nvPr/>
          </p:nvSpPr>
          <p:spPr>
            <a:xfrm>
              <a:off x="2833520" y="2800121"/>
              <a:ext cx="442169" cy="1217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0000" tIns="18000" bIns="18000" rtlCol="0">
              <a:spAutoFit/>
            </a:bodyPr>
            <a:lstStyle/>
            <a:p>
              <a:r>
                <a:rPr lang="pt-BR" sz="9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poliinos</a:t>
              </a:r>
              <a:endParaRPr lang="pt-BR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CFC8493-9E30-449F-9D1F-D50BCC409A10}"/>
                </a:ext>
              </a:extLst>
            </p:cNvPr>
            <p:cNvSpPr txBox="1"/>
            <p:nvPr/>
          </p:nvSpPr>
          <p:spPr>
            <a:xfrm>
              <a:off x="2995912" y="2358713"/>
              <a:ext cx="794750" cy="1217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0000" tIns="18000" bIns="18000" rtlCol="0">
              <a:spAutoFit/>
            </a:bodyPr>
            <a:lstStyle/>
            <a:p>
              <a:r>
                <a:rPr lang="pt-BR" sz="9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Cyclo</a:t>
              </a:r>
              <a:r>
                <a:rPr lang="pt-BR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[18]carbon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D11DA6CE-0D2E-4262-AD79-09DD6AF19786}"/>
                </a:ext>
              </a:extLst>
            </p:cNvPr>
            <p:cNvSpPr txBox="1"/>
            <p:nvPr/>
          </p:nvSpPr>
          <p:spPr>
            <a:xfrm>
              <a:off x="5515037" y="4261151"/>
              <a:ext cx="531430" cy="1217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0000" tIns="18000" bIns="18000" rtlCol="0">
              <a:spAutoFit/>
            </a:bodyPr>
            <a:lstStyle/>
            <a:p>
              <a:r>
                <a:rPr lang="pt-BR" sz="9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fullerenos</a:t>
              </a:r>
              <a:endParaRPr lang="pt-BR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6" name="Imagem 105" descr="Uma imagem contendo no interior, objeto, pequeno, mesa&#10;&#10;Descrição gerada automaticamente">
              <a:extLst>
                <a:ext uri="{FF2B5EF4-FFF2-40B4-BE49-F238E27FC236}">
                  <a16:creationId xmlns:a16="http://schemas.microsoft.com/office/drawing/2014/main" id="{72F93501-45B6-414A-B0CA-819839905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74" r="31356"/>
            <a:stretch/>
          </p:blipFill>
          <p:spPr>
            <a:xfrm>
              <a:off x="5681415" y="3829920"/>
              <a:ext cx="489483" cy="470317"/>
            </a:xfrm>
            <a:prstGeom prst="ellipse">
              <a:avLst/>
            </a:prstGeom>
          </p:spPr>
        </p:pic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A4317460-9657-4957-B8A8-4107542D7C47}"/>
                </a:ext>
              </a:extLst>
            </p:cNvPr>
            <p:cNvSpPr/>
            <p:nvPr/>
          </p:nvSpPr>
          <p:spPr>
            <a:xfrm>
              <a:off x="6197270" y="3564994"/>
              <a:ext cx="943759" cy="31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9400" tIns="29700" rIns="59400" bIns="29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108" name="Imagem 107" descr="Uma imagem contendo objeto, peça de xadrez&#10;&#10;Descrição gerada automaticamente">
              <a:extLst>
                <a:ext uri="{FF2B5EF4-FFF2-40B4-BE49-F238E27FC236}">
                  <a16:creationId xmlns:a16="http://schemas.microsoft.com/office/drawing/2014/main" id="{356721A9-E404-44E3-8B2F-292CC25AF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3" t="15935" r="9448" b="12539"/>
            <a:stretch/>
          </p:blipFill>
          <p:spPr>
            <a:xfrm>
              <a:off x="6222994" y="3597431"/>
              <a:ext cx="886409" cy="268392"/>
            </a:xfrm>
            <a:prstGeom prst="rect">
              <a:avLst/>
            </a:prstGeom>
          </p:spPr>
        </p:pic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150FB76E-BA36-4788-A509-55C5D5EE4F5D}"/>
                </a:ext>
              </a:extLst>
            </p:cNvPr>
            <p:cNvGrpSpPr/>
            <p:nvPr/>
          </p:nvGrpSpPr>
          <p:grpSpPr>
            <a:xfrm>
              <a:off x="3851961" y="3062203"/>
              <a:ext cx="454181" cy="306827"/>
              <a:chOff x="3851961" y="3062203"/>
              <a:chExt cx="454181" cy="306827"/>
            </a:xfrm>
          </p:grpSpPr>
          <p:cxnSp>
            <p:nvCxnSpPr>
              <p:cNvPr id="110" name="Conector de Seta Reta 109">
                <a:extLst>
                  <a:ext uri="{FF2B5EF4-FFF2-40B4-BE49-F238E27FC236}">
                    <a16:creationId xmlns:a16="http://schemas.microsoft.com/office/drawing/2014/main" id="{E8F400C0-DD96-49D5-B269-4656F9864541}"/>
                  </a:ext>
                </a:extLst>
              </p:cNvPr>
              <p:cNvCxnSpPr>
                <a:cxnSpLocks/>
                <a:stCxn id="99" idx="4"/>
              </p:cNvCxnSpPr>
              <p:nvPr/>
            </p:nvCxnSpPr>
            <p:spPr>
              <a:xfrm flipH="1" flipV="1">
                <a:off x="3851961" y="3062203"/>
                <a:ext cx="454181" cy="27620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98608C93-D452-4473-A4A6-1773B83E3FFB}"/>
                  </a:ext>
                </a:extLst>
              </p:cNvPr>
              <p:cNvSpPr/>
              <p:nvPr/>
            </p:nvSpPr>
            <p:spPr>
              <a:xfrm>
                <a:off x="4015256" y="3124113"/>
                <a:ext cx="244917" cy="2449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</p:grp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6AD7C455-A4E0-4F7F-ACEF-D7DC55B2FE78}"/>
                </a:ext>
              </a:extLst>
            </p:cNvPr>
            <p:cNvSpPr txBox="1"/>
            <p:nvPr/>
          </p:nvSpPr>
          <p:spPr>
            <a:xfrm>
              <a:off x="4014747" y="3143102"/>
              <a:ext cx="296818" cy="180746"/>
            </a:xfrm>
            <a:prstGeom prst="ellipse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</a:t>
              </a:r>
              <a:r>
                <a:rPr lang="pt-BR" sz="1200" b="1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213000B0-CF9C-4C93-BE32-9B3030780DDD}"/>
                </a:ext>
              </a:extLst>
            </p:cNvPr>
            <p:cNvGrpSpPr/>
            <p:nvPr/>
          </p:nvGrpSpPr>
          <p:grpSpPr>
            <a:xfrm>
              <a:off x="4408957" y="3726035"/>
              <a:ext cx="244917" cy="453978"/>
              <a:chOff x="4408957" y="3726035"/>
              <a:chExt cx="244917" cy="453978"/>
            </a:xfrm>
          </p:grpSpPr>
          <p:cxnSp>
            <p:nvCxnSpPr>
              <p:cNvPr id="114" name="Conector de Seta Reta 113">
                <a:extLst>
                  <a:ext uri="{FF2B5EF4-FFF2-40B4-BE49-F238E27FC236}">
                    <a16:creationId xmlns:a16="http://schemas.microsoft.com/office/drawing/2014/main" id="{4590D062-61DA-4A5F-866F-89D4CAC43622}"/>
                  </a:ext>
                </a:extLst>
              </p:cNvPr>
              <p:cNvCxnSpPr>
                <a:cxnSpLocks/>
                <a:stCxn id="99" idx="0"/>
              </p:cNvCxnSpPr>
              <p:nvPr/>
            </p:nvCxnSpPr>
            <p:spPr>
              <a:xfrm flipH="1">
                <a:off x="4522998" y="3726035"/>
                <a:ext cx="7969" cy="45397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F4AF62B4-673F-4A0C-99CA-9C0244A41F7A}"/>
                  </a:ext>
                </a:extLst>
              </p:cNvPr>
              <p:cNvSpPr/>
              <p:nvPr/>
            </p:nvSpPr>
            <p:spPr>
              <a:xfrm>
                <a:off x="4408957" y="3747793"/>
                <a:ext cx="244917" cy="2449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B09E4382-C082-4EEA-A473-7E3066EE3967}"/>
                </a:ext>
              </a:extLst>
            </p:cNvPr>
            <p:cNvGrpSpPr/>
            <p:nvPr/>
          </p:nvGrpSpPr>
          <p:grpSpPr>
            <a:xfrm>
              <a:off x="4755791" y="3062203"/>
              <a:ext cx="506665" cy="307153"/>
              <a:chOff x="4755791" y="3062203"/>
              <a:chExt cx="506665" cy="307153"/>
            </a:xfrm>
          </p:grpSpPr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64B9C7E9-075B-4DBF-9FD9-C7BCB2862A21}"/>
                  </a:ext>
                </a:extLst>
              </p:cNvPr>
              <p:cNvCxnSpPr>
                <a:cxnSpLocks/>
                <a:stCxn id="99" idx="2"/>
              </p:cNvCxnSpPr>
              <p:nvPr/>
            </p:nvCxnSpPr>
            <p:spPr>
              <a:xfrm flipV="1">
                <a:off x="4755791" y="3062203"/>
                <a:ext cx="506665" cy="27620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1F535949-305B-49B0-B9E6-A34197C40BCC}"/>
                  </a:ext>
                </a:extLst>
              </p:cNvPr>
              <p:cNvSpPr/>
              <p:nvPr/>
            </p:nvSpPr>
            <p:spPr>
              <a:xfrm>
                <a:off x="4833716" y="3124439"/>
                <a:ext cx="244917" cy="2449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</p:grp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B110B2DE-A180-4706-8E2E-1284F90B9D14}"/>
                </a:ext>
              </a:extLst>
            </p:cNvPr>
            <p:cNvSpPr txBox="1"/>
            <p:nvPr/>
          </p:nvSpPr>
          <p:spPr>
            <a:xfrm>
              <a:off x="4839490" y="3143102"/>
              <a:ext cx="235346" cy="180746"/>
            </a:xfrm>
            <a:prstGeom prst="ellipse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</a:t>
              </a:r>
              <a:r>
                <a:rPr lang="pt-BR" sz="1200" b="1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94EA9DC5-C96E-425C-8E57-3143F202EE2D}"/>
                </a:ext>
              </a:extLst>
            </p:cNvPr>
            <p:cNvSpPr txBox="1"/>
            <p:nvPr/>
          </p:nvSpPr>
          <p:spPr>
            <a:xfrm>
              <a:off x="4418528" y="3783944"/>
              <a:ext cx="235346" cy="180746"/>
            </a:xfrm>
            <a:prstGeom prst="ellipse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</a:t>
              </a:r>
              <a:r>
                <a:rPr lang="pt-BR" sz="1200" b="1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5610BBB-85D8-4114-8FF6-AC077379C71A}"/>
              </a:ext>
            </a:extLst>
          </p:cNvPr>
          <p:cNvGrpSpPr/>
          <p:nvPr/>
        </p:nvGrpSpPr>
        <p:grpSpPr>
          <a:xfrm>
            <a:off x="5071492" y="441131"/>
            <a:ext cx="1049854" cy="1077130"/>
            <a:chOff x="5476499" y="1225459"/>
            <a:chExt cx="729366" cy="748316"/>
          </a:xfrm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81891C05-2F96-492C-834B-0ECF9DA6BD3E}"/>
                </a:ext>
              </a:extLst>
            </p:cNvPr>
            <p:cNvSpPr/>
            <p:nvPr/>
          </p:nvSpPr>
          <p:spPr>
            <a:xfrm>
              <a:off x="5476499" y="1225459"/>
              <a:ext cx="729366" cy="639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9400" tIns="29700" rIns="59400" bIns="29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00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E9CA193C-BAAA-4260-9DF2-90974BD01366}"/>
                </a:ext>
              </a:extLst>
            </p:cNvPr>
            <p:cNvSpPr txBox="1"/>
            <p:nvPr/>
          </p:nvSpPr>
          <p:spPr>
            <a:xfrm>
              <a:off x="5594287" y="1847318"/>
              <a:ext cx="493790" cy="12645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none" lIns="90000" tIns="18000" bIns="18000" rtlCol="0">
              <a:spAutoFit/>
            </a:bodyPr>
            <a:lstStyle/>
            <a:p>
              <a:r>
                <a:rPr lang="pt-BR" sz="9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grafidiino</a:t>
              </a:r>
              <a:endParaRPr lang="pt-BR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1" name="Imagem 120" descr="Uma imagem contendo girafa, em pé, pássaro&#10;&#10;Descrição gerada automaticamente">
              <a:extLst>
                <a:ext uri="{FF2B5EF4-FFF2-40B4-BE49-F238E27FC236}">
                  <a16:creationId xmlns:a16="http://schemas.microsoft.com/office/drawing/2014/main" id="{82BF4EDB-628A-4728-9C43-532E5B650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8" t="19868" r="32939" b="18410"/>
            <a:stretch/>
          </p:blipFill>
          <p:spPr>
            <a:xfrm>
              <a:off x="5476499" y="1281609"/>
              <a:ext cx="729366" cy="560238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148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</TotalTime>
  <Words>30</Words>
  <Application>Microsoft Office PowerPoint</Application>
  <PresentationFormat>Personalizar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30</cp:revision>
  <dcterms:created xsi:type="dcterms:W3CDTF">2019-08-29T19:24:41Z</dcterms:created>
  <dcterms:modified xsi:type="dcterms:W3CDTF">2020-03-10T12:00:45Z</dcterms:modified>
</cp:coreProperties>
</file>