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B7B3-25F8-4348-BA38-6F6F8813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7C5EC-C5C6-4104-BDDD-F16B7E03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B73B9-B615-456E-8574-BB045BD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610F6-E1D3-4EA7-8476-274E82B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80B3A-0440-4396-AB37-11B6105B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A34DC-CE02-4066-8738-4A0C5D97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3FE56A-84C7-4C84-A218-EF333164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2FCC9-62A6-4FA1-A32C-5B37E6EF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AA4AF-789B-4F77-9421-2C8FA1B8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AC308-1F09-4D2E-8683-C1EBA5B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4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B78643-BBB1-4035-A035-26E23706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A2C68-B877-4EEF-9E42-E115FD2BC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F8833-B5DD-4722-A8A5-2CCC1B2B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9EF624-533F-419D-951E-A91E2A0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5F048-8A5C-4FE3-838B-B6D93197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1B1BB-E20B-4CCC-981B-3277FE1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B5184-7983-48B1-811A-24F16F1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08600-0A3F-4E78-8BB5-0473B39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04A27-26EA-4C97-AF51-A6F01322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06E48-46CF-4110-AED5-3259D70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BDD3-1ED7-4929-8078-F6A196B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0FD45-CACD-4E4B-A4C6-5BF4E00C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23E3E-079F-4A0C-B12C-C70D708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4399A-4319-4AE3-A227-988318E4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1294A-7A19-4414-8011-DD2CCD8A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DEA6-9E54-4AF3-BD7E-C8FB4139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CF4D0-C282-4E11-A3A2-1CFE9A78A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AB6C1-D34B-4055-A0CF-77DC54FA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3C9F2-A31D-402D-8687-C5D27AFC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564D63-EF19-40AF-9869-6BDD4D51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E4549-2AE1-4A1B-B4A0-A7BADAD1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1D10C-E73E-4EF9-AF0E-2B338D9B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21172-9385-45E5-B152-A2AFC8E14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164281-8109-4FD3-84A5-0D27BEF74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897E75-2D5B-4261-9E31-7379597D3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971A01-BC20-493F-A1B3-3012BBF1B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3817D4-418D-4C24-986B-C7FAFB29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2F9F2-E07D-4447-9C79-EC569745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7FC367-A577-4943-8520-C234D535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1911-3B2F-4819-849C-A3BF1C2B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FBACDD-3C6C-42F6-A929-98844BD8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DEF406-C5B6-4C44-BD2E-DD29549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E44C5-2B3E-4083-9DF9-BB3847C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4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6731CD-858A-44D4-841C-B12E8AD5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E236F0-E3E9-4C3E-88B5-F7868FBA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7EB5F9-15F2-4A69-8DA6-79750057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11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BEDB-7BF7-4583-BB3D-0635EB86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AD3FB-345E-4418-B8EC-203A21E3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757E46-5265-4B85-A0FB-902D16B2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7F6879-7386-4B29-AB56-E5946FE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222D0B-6E99-4BB9-87FF-3ED89DBD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73B8D-96B2-4342-9FF6-9E30F07C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D536-223C-4906-B439-BD7C737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733F99-DF7F-44C9-B59C-2C8B762F3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8F4365-F2B9-475F-AF32-95B27371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57C3E4-DE39-447C-B3ED-7FF730E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1D2FF2-2659-46F3-B096-31FF6B49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69F35-F386-49DE-8EB9-053FDF2E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5868F1-5135-40A7-A30E-AC3931D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46DDB-3FCD-477D-BCA9-621D120C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DC18-B6CA-46C1-9D91-2B5A241C4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C54F-3916-4896-8DBC-318DD852F3E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E5ED7-FEE8-4FF8-81E8-1A96B4C6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BE478-BE66-46D2-A273-6C300DC9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B4F5-23BC-489E-91FB-605542636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eta: para Cima 171">
            <a:extLst>
              <a:ext uri="{FF2B5EF4-FFF2-40B4-BE49-F238E27FC236}">
                <a16:creationId xmlns:a16="http://schemas.microsoft.com/office/drawing/2014/main" id="{6516FB5B-E5EC-4D27-B598-4D395434CCA9}"/>
              </a:ext>
            </a:extLst>
          </p:cNvPr>
          <p:cNvSpPr/>
          <p:nvPr/>
        </p:nvSpPr>
        <p:spPr>
          <a:xfrm rot="5400000">
            <a:off x="3973296" y="5252707"/>
            <a:ext cx="462228" cy="85508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Seta: para Cima 170">
            <a:extLst>
              <a:ext uri="{FF2B5EF4-FFF2-40B4-BE49-F238E27FC236}">
                <a16:creationId xmlns:a16="http://schemas.microsoft.com/office/drawing/2014/main" id="{B5B2B931-2814-4AB0-91F0-2CFCA6B43986}"/>
              </a:ext>
            </a:extLst>
          </p:cNvPr>
          <p:cNvSpPr/>
          <p:nvPr/>
        </p:nvSpPr>
        <p:spPr>
          <a:xfrm rot="5400000">
            <a:off x="3976591" y="2909232"/>
            <a:ext cx="462228" cy="86167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Seta: para Cima 169">
            <a:extLst>
              <a:ext uri="{FF2B5EF4-FFF2-40B4-BE49-F238E27FC236}">
                <a16:creationId xmlns:a16="http://schemas.microsoft.com/office/drawing/2014/main" id="{F315CCB3-C859-4CAE-98D7-761939C24D1F}"/>
              </a:ext>
            </a:extLst>
          </p:cNvPr>
          <p:cNvSpPr/>
          <p:nvPr/>
        </p:nvSpPr>
        <p:spPr>
          <a:xfrm rot="5400000">
            <a:off x="3924644" y="554613"/>
            <a:ext cx="462228" cy="967762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0F6CDF2F-5C27-4545-8E75-F01CD74B1B87}"/>
              </a:ext>
            </a:extLst>
          </p:cNvPr>
          <p:cNvGrpSpPr/>
          <p:nvPr/>
        </p:nvGrpSpPr>
        <p:grpSpPr>
          <a:xfrm>
            <a:off x="4984590" y="39308"/>
            <a:ext cx="6848212" cy="2188076"/>
            <a:chOff x="4980460" y="24793"/>
            <a:chExt cx="6848212" cy="2085458"/>
          </a:xfrm>
        </p:grpSpPr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id="{A2101C81-9B1A-46AD-AE42-7F14E0183063}"/>
                </a:ext>
              </a:extLst>
            </p:cNvPr>
            <p:cNvSpPr/>
            <p:nvPr/>
          </p:nvSpPr>
          <p:spPr>
            <a:xfrm>
              <a:off x="4980460" y="196640"/>
              <a:ext cx="6848212" cy="1913611"/>
            </a:xfrm>
            <a:prstGeom prst="rect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6424D71-4FBA-43B9-A5D3-90C4C2B6BFB6}"/>
                </a:ext>
              </a:extLst>
            </p:cNvPr>
            <p:cNvSpPr txBox="1"/>
            <p:nvPr/>
          </p:nvSpPr>
          <p:spPr>
            <a:xfrm>
              <a:off x="7339138" y="24793"/>
              <a:ext cx="1941558" cy="400110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3ds" panose="02000503020000020004" pitchFamily="2" charset="0"/>
                </a:rPr>
                <a:t>Hibridização </a:t>
              </a:r>
              <a:r>
                <a:rPr lang="pt-BR" sz="2000" b="1" i="1" dirty="0" err="1">
                  <a:latin typeface="3ds" panose="02000503020000020004" pitchFamily="2" charset="0"/>
                </a:rPr>
                <a:t>sp</a:t>
              </a:r>
              <a:endParaRPr lang="pt-BR" sz="2000" b="1" i="1" baseline="30000" dirty="0">
                <a:latin typeface="3ds" panose="02000503020000020004" pitchFamily="2" charset="0"/>
              </a:endParaRPr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9DD15BD4-1378-43BA-8C88-D7EE50660ADB}"/>
              </a:ext>
            </a:extLst>
          </p:cNvPr>
          <p:cNvGrpSpPr/>
          <p:nvPr/>
        </p:nvGrpSpPr>
        <p:grpSpPr>
          <a:xfrm>
            <a:off x="4984590" y="2337490"/>
            <a:ext cx="6848212" cy="2188076"/>
            <a:chOff x="4988721" y="2645727"/>
            <a:chExt cx="6848212" cy="2085458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3DF72179-D249-4946-88EF-2EA4A5C595E0}"/>
                </a:ext>
              </a:extLst>
            </p:cNvPr>
            <p:cNvSpPr/>
            <p:nvPr/>
          </p:nvSpPr>
          <p:spPr>
            <a:xfrm>
              <a:off x="4988721" y="2817574"/>
              <a:ext cx="6848212" cy="1913611"/>
            </a:xfrm>
            <a:prstGeom prst="rect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0176C5A5-7A7F-4858-B9A1-641756FEFDB5}"/>
                </a:ext>
              </a:extLst>
            </p:cNvPr>
            <p:cNvSpPr txBox="1"/>
            <p:nvPr/>
          </p:nvSpPr>
          <p:spPr>
            <a:xfrm>
              <a:off x="7273662" y="2645727"/>
              <a:ext cx="2089033" cy="400110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3ds" panose="02000503020000020004" pitchFamily="2" charset="0"/>
                </a:rPr>
                <a:t>Hibridização </a:t>
              </a:r>
              <a:r>
                <a:rPr lang="pt-BR" sz="2000" b="1" i="1" dirty="0">
                  <a:latin typeface="3ds" panose="02000503020000020004" pitchFamily="2" charset="0"/>
                </a:rPr>
                <a:t>sp</a:t>
              </a:r>
              <a:r>
                <a:rPr lang="pt-BR" sz="2000" b="1" i="1" baseline="30000" dirty="0">
                  <a:latin typeface="3ds" panose="02000503020000020004" pitchFamily="2" charset="0"/>
                </a:rPr>
                <a:t>2</a:t>
              </a:r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C9F5CCA4-76F2-4C31-A933-C48E8F1C4D34}"/>
              </a:ext>
            </a:extLst>
          </p:cNvPr>
          <p:cNvGrpSpPr/>
          <p:nvPr/>
        </p:nvGrpSpPr>
        <p:grpSpPr>
          <a:xfrm>
            <a:off x="4984590" y="4629841"/>
            <a:ext cx="6848212" cy="2188076"/>
            <a:chOff x="4988721" y="4658869"/>
            <a:chExt cx="6848212" cy="2085458"/>
          </a:xfrm>
        </p:grpSpPr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E0645064-23C8-4E31-87BF-A686D8FF49BE}"/>
                </a:ext>
              </a:extLst>
            </p:cNvPr>
            <p:cNvSpPr/>
            <p:nvPr/>
          </p:nvSpPr>
          <p:spPr>
            <a:xfrm>
              <a:off x="4988721" y="4830716"/>
              <a:ext cx="6848212" cy="1913611"/>
            </a:xfrm>
            <a:prstGeom prst="rect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7DA0DB77-E972-4F94-9336-285AD984BF8D}"/>
                </a:ext>
              </a:extLst>
            </p:cNvPr>
            <p:cNvSpPr txBox="1"/>
            <p:nvPr/>
          </p:nvSpPr>
          <p:spPr>
            <a:xfrm>
              <a:off x="7273662" y="4658869"/>
              <a:ext cx="2089033" cy="400110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3ds" panose="02000503020000020004" pitchFamily="2" charset="0"/>
                </a:rPr>
                <a:t>Hibridização </a:t>
              </a:r>
              <a:r>
                <a:rPr lang="pt-BR" sz="2000" b="1" i="1" dirty="0">
                  <a:latin typeface="3ds" panose="02000503020000020004" pitchFamily="2" charset="0"/>
                </a:rPr>
                <a:t>sp</a:t>
              </a:r>
              <a:r>
                <a:rPr lang="pt-BR" sz="2000" b="1" i="1" baseline="30000" dirty="0">
                  <a:latin typeface="3ds" panose="02000503020000020004" pitchFamily="2" charset="0"/>
                </a:rPr>
                <a:t>3</a:t>
              </a:r>
            </a:p>
          </p:txBody>
        </p:sp>
      </p:grp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476BB7C-CA89-42BF-99DD-00BE4637FC8F}"/>
              </a:ext>
            </a:extLst>
          </p:cNvPr>
          <p:cNvCxnSpPr>
            <a:cxnSpLocks/>
          </p:cNvCxnSpPr>
          <p:nvPr/>
        </p:nvCxnSpPr>
        <p:spPr>
          <a:xfrm flipV="1">
            <a:off x="503583" y="753230"/>
            <a:ext cx="0" cy="225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748500-13E0-4D83-BB8D-1FAE3A553EBB}"/>
              </a:ext>
            </a:extLst>
          </p:cNvPr>
          <p:cNvSpPr/>
          <p:nvPr/>
        </p:nvSpPr>
        <p:spPr>
          <a:xfrm>
            <a:off x="696337" y="955251"/>
            <a:ext cx="453785" cy="4537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CD64F12-BC98-400A-AFE6-C0B787F7E1F8}"/>
              </a:ext>
            </a:extLst>
          </p:cNvPr>
          <p:cNvSpPr txBox="1"/>
          <p:nvPr/>
        </p:nvSpPr>
        <p:spPr>
          <a:xfrm>
            <a:off x="273215" y="148765"/>
            <a:ext cx="236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ESTADO EXCITADO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8E90E43-A6EB-4036-8D6E-3C78D0F42228}"/>
              </a:ext>
            </a:extLst>
          </p:cNvPr>
          <p:cNvCxnSpPr>
            <a:cxnSpLocks/>
          </p:cNvCxnSpPr>
          <p:nvPr/>
        </p:nvCxnSpPr>
        <p:spPr>
          <a:xfrm flipV="1">
            <a:off x="5129057" y="2692333"/>
            <a:ext cx="0" cy="1734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B04919DB-DB81-4701-BF90-972B168DD4EF}"/>
              </a:ext>
            </a:extLst>
          </p:cNvPr>
          <p:cNvCxnSpPr>
            <a:cxnSpLocks/>
          </p:cNvCxnSpPr>
          <p:nvPr/>
        </p:nvCxnSpPr>
        <p:spPr>
          <a:xfrm flipV="1">
            <a:off x="5129057" y="4889397"/>
            <a:ext cx="0" cy="1734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A07C91C-6E71-46D7-8C73-EBFD8ACCA2AB}"/>
              </a:ext>
            </a:extLst>
          </p:cNvPr>
          <p:cNvCxnSpPr>
            <a:cxnSpLocks/>
          </p:cNvCxnSpPr>
          <p:nvPr/>
        </p:nvCxnSpPr>
        <p:spPr>
          <a:xfrm flipV="1">
            <a:off x="5129057" y="347936"/>
            <a:ext cx="0" cy="1734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0F24663-9D57-4661-80E7-27BEFAED308F}"/>
              </a:ext>
            </a:extLst>
          </p:cNvPr>
          <p:cNvSpPr txBox="1"/>
          <p:nvPr/>
        </p:nvSpPr>
        <p:spPr>
          <a:xfrm>
            <a:off x="5305116" y="163130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pt-BR" sz="16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3C0B166-07FB-480E-A32A-C66DDAC8D6B3}"/>
              </a:ext>
            </a:extLst>
          </p:cNvPr>
          <p:cNvSpPr txBox="1"/>
          <p:nvPr/>
        </p:nvSpPr>
        <p:spPr>
          <a:xfrm>
            <a:off x="5749862" y="163130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pt-BR" sz="16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E5081731-7418-4CEE-9D32-465DE859BB05}"/>
              </a:ext>
            </a:extLst>
          </p:cNvPr>
          <p:cNvSpPr txBox="1"/>
          <p:nvPr/>
        </p:nvSpPr>
        <p:spPr>
          <a:xfrm>
            <a:off x="6030282" y="842558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6443320-1741-4156-A29B-332B292221A8}"/>
              </a:ext>
            </a:extLst>
          </p:cNvPr>
          <p:cNvSpPr txBox="1"/>
          <p:nvPr/>
        </p:nvSpPr>
        <p:spPr>
          <a:xfrm>
            <a:off x="6539377" y="8425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2A921EF7-192C-42BB-B5D1-0632542DF503}"/>
              </a:ext>
            </a:extLst>
          </p:cNvPr>
          <p:cNvSpPr txBox="1"/>
          <p:nvPr/>
        </p:nvSpPr>
        <p:spPr>
          <a:xfrm>
            <a:off x="1244111" y="1424958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3AD12AD4-645C-41EC-80F5-E689170207DD}"/>
              </a:ext>
            </a:extLst>
          </p:cNvPr>
          <p:cNvSpPr txBox="1"/>
          <p:nvPr/>
        </p:nvSpPr>
        <p:spPr>
          <a:xfrm>
            <a:off x="1750301" y="14249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FB1C4A0-342A-471B-A7ED-D63BB4F57E8F}"/>
              </a:ext>
            </a:extLst>
          </p:cNvPr>
          <p:cNvSpPr txBox="1"/>
          <p:nvPr/>
        </p:nvSpPr>
        <p:spPr>
          <a:xfrm>
            <a:off x="690558" y="1424958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4D5692D-BB91-41A6-8398-00DB9B3482FD}"/>
              </a:ext>
            </a:extLst>
          </p:cNvPr>
          <p:cNvSpPr txBox="1"/>
          <p:nvPr/>
        </p:nvSpPr>
        <p:spPr>
          <a:xfrm>
            <a:off x="700055" y="24991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endParaRPr lang="pt-BR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6448DE70-6BD4-44EE-A154-90D94E288A24}"/>
              </a:ext>
            </a:extLst>
          </p:cNvPr>
          <p:cNvSpPr txBox="1"/>
          <p:nvPr/>
        </p:nvSpPr>
        <p:spPr>
          <a:xfrm>
            <a:off x="5213626" y="402967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C674C33-F2D6-4FC5-9CEA-93A89D5E8494}"/>
              </a:ext>
            </a:extLst>
          </p:cNvPr>
          <p:cNvSpPr txBox="1"/>
          <p:nvPr/>
        </p:nvSpPr>
        <p:spPr>
          <a:xfrm>
            <a:off x="6446898" y="319139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CEA9BD7F-0701-437A-B021-561DCFB2D065}"/>
              </a:ext>
            </a:extLst>
          </p:cNvPr>
          <p:cNvSpPr txBox="1"/>
          <p:nvPr/>
        </p:nvSpPr>
        <p:spPr>
          <a:xfrm>
            <a:off x="5295849" y="566237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D260164E-A20A-4496-85B7-A9A8F7BE65B5}"/>
              </a:ext>
            </a:extLst>
          </p:cNvPr>
          <p:cNvSpPr txBox="1"/>
          <p:nvPr/>
        </p:nvSpPr>
        <p:spPr>
          <a:xfrm>
            <a:off x="5824063" y="566237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8D40C390-3FB4-41C9-814F-9160D19A7770}"/>
              </a:ext>
            </a:extLst>
          </p:cNvPr>
          <p:cNvSpPr txBox="1"/>
          <p:nvPr/>
        </p:nvSpPr>
        <p:spPr>
          <a:xfrm>
            <a:off x="6352277" y="566237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3F28AC2-4684-4996-84BD-7D033BC780A6}"/>
              </a:ext>
            </a:extLst>
          </p:cNvPr>
          <p:cNvSpPr txBox="1"/>
          <p:nvPr/>
        </p:nvSpPr>
        <p:spPr>
          <a:xfrm>
            <a:off x="6880490" y="567299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3" name="Seta: para Cima 122">
            <a:extLst>
              <a:ext uri="{FF2B5EF4-FFF2-40B4-BE49-F238E27FC236}">
                <a16:creationId xmlns:a16="http://schemas.microsoft.com/office/drawing/2014/main" id="{C21D827D-A193-48EC-BE80-112639517BC5}"/>
              </a:ext>
            </a:extLst>
          </p:cNvPr>
          <p:cNvSpPr/>
          <p:nvPr/>
        </p:nvSpPr>
        <p:spPr>
          <a:xfrm>
            <a:off x="1235663" y="2577805"/>
            <a:ext cx="462228" cy="1179474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83473D87-EA21-4AB4-B2F8-561D3177A1A1}"/>
              </a:ext>
            </a:extLst>
          </p:cNvPr>
          <p:cNvSpPr/>
          <p:nvPr/>
        </p:nvSpPr>
        <p:spPr>
          <a:xfrm>
            <a:off x="3671877" y="986476"/>
            <a:ext cx="244800" cy="4817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3EDBE69D-5D46-4C3A-8537-DE67134B6E60}"/>
              </a:ext>
            </a:extLst>
          </p:cNvPr>
          <p:cNvSpPr/>
          <p:nvPr/>
        </p:nvSpPr>
        <p:spPr>
          <a:xfrm>
            <a:off x="1224352" y="955251"/>
            <a:ext cx="453785" cy="4537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DFC2C834-8539-4772-B7F1-E22AFE7067F7}"/>
              </a:ext>
            </a:extLst>
          </p:cNvPr>
          <p:cNvSpPr/>
          <p:nvPr/>
        </p:nvSpPr>
        <p:spPr>
          <a:xfrm>
            <a:off x="1762997" y="955251"/>
            <a:ext cx="453785" cy="4537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9D31BC09-FF63-4739-B20E-7A3E01BDBE96}"/>
              </a:ext>
            </a:extLst>
          </p:cNvPr>
          <p:cNvSpPr/>
          <p:nvPr/>
        </p:nvSpPr>
        <p:spPr>
          <a:xfrm>
            <a:off x="696336" y="1964136"/>
            <a:ext cx="453785" cy="4537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BD8A81DC-E4D7-43B7-B422-7A8FCC2493D8}"/>
              </a:ext>
            </a:extLst>
          </p:cNvPr>
          <p:cNvCxnSpPr>
            <a:cxnSpLocks/>
          </p:cNvCxnSpPr>
          <p:nvPr/>
        </p:nvCxnSpPr>
        <p:spPr>
          <a:xfrm flipV="1">
            <a:off x="495784" y="4436505"/>
            <a:ext cx="0" cy="225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DEB25691-9DF3-437A-9FFB-7DCD73C7ABB7}"/>
              </a:ext>
            </a:extLst>
          </p:cNvPr>
          <p:cNvSpPr/>
          <p:nvPr/>
        </p:nvSpPr>
        <p:spPr>
          <a:xfrm>
            <a:off x="688538" y="4638526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1A890A04-3B05-451E-A5EE-46A6ED19B695}"/>
              </a:ext>
            </a:extLst>
          </p:cNvPr>
          <p:cNvSpPr txBox="1"/>
          <p:nvPr/>
        </p:nvSpPr>
        <p:spPr>
          <a:xfrm>
            <a:off x="-23123" y="3832040"/>
            <a:ext cx="294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ESTADO FUNDAMENTAL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BBBFD111-2367-41B5-8A0B-5CA8FC502054}"/>
              </a:ext>
            </a:extLst>
          </p:cNvPr>
          <p:cNvSpPr txBox="1"/>
          <p:nvPr/>
        </p:nvSpPr>
        <p:spPr>
          <a:xfrm>
            <a:off x="1236312" y="510823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E6D1A32-0C64-41E3-B545-E0B2EF35C060}"/>
              </a:ext>
            </a:extLst>
          </p:cNvPr>
          <p:cNvSpPr txBox="1"/>
          <p:nvPr/>
        </p:nvSpPr>
        <p:spPr>
          <a:xfrm>
            <a:off x="1742502" y="510823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A360BF9E-5EB2-48F4-A918-5A28AD2FA340}"/>
              </a:ext>
            </a:extLst>
          </p:cNvPr>
          <p:cNvSpPr txBox="1"/>
          <p:nvPr/>
        </p:nvSpPr>
        <p:spPr>
          <a:xfrm>
            <a:off x="682759" y="510823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2p</a:t>
            </a:r>
            <a:r>
              <a:rPr lang="pt-BR" sz="1600" b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769791D1-C81F-4F70-9BC1-DBC9F0369DF5}"/>
              </a:ext>
            </a:extLst>
          </p:cNvPr>
          <p:cNvSpPr txBox="1"/>
          <p:nvPr/>
        </p:nvSpPr>
        <p:spPr>
          <a:xfrm>
            <a:off x="692256" y="618239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endParaRPr lang="pt-BR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D7B00B29-ADF5-47B0-B802-5919DD71E8BD}"/>
              </a:ext>
            </a:extLst>
          </p:cNvPr>
          <p:cNvSpPr/>
          <p:nvPr/>
        </p:nvSpPr>
        <p:spPr>
          <a:xfrm>
            <a:off x="1216553" y="4638526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C1FBAF41-47E9-4EE7-A68C-FE8D7B01BB18}"/>
              </a:ext>
            </a:extLst>
          </p:cNvPr>
          <p:cNvSpPr/>
          <p:nvPr/>
        </p:nvSpPr>
        <p:spPr>
          <a:xfrm>
            <a:off x="1755198" y="4638526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2572B475-2255-4DCD-983D-969C7CEC3A0E}"/>
              </a:ext>
            </a:extLst>
          </p:cNvPr>
          <p:cNvSpPr/>
          <p:nvPr/>
        </p:nvSpPr>
        <p:spPr>
          <a:xfrm>
            <a:off x="688537" y="5647411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6D2A6141-C323-492C-82F3-B40CF2BA52C8}"/>
              </a:ext>
            </a:extLst>
          </p:cNvPr>
          <p:cNvSpPr/>
          <p:nvPr/>
        </p:nvSpPr>
        <p:spPr>
          <a:xfrm>
            <a:off x="5289618" y="1227876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16B88687-6A6F-4666-8ECE-92E1EFAAB95E}"/>
              </a:ext>
            </a:extLst>
          </p:cNvPr>
          <p:cNvSpPr/>
          <p:nvPr/>
        </p:nvSpPr>
        <p:spPr>
          <a:xfrm>
            <a:off x="6018991" y="426463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Retângulo 210">
            <a:extLst>
              <a:ext uri="{FF2B5EF4-FFF2-40B4-BE49-F238E27FC236}">
                <a16:creationId xmlns:a16="http://schemas.microsoft.com/office/drawing/2014/main" id="{550F2452-F9B1-4D8B-9607-6161A9634D90}"/>
              </a:ext>
            </a:extLst>
          </p:cNvPr>
          <p:cNvSpPr/>
          <p:nvPr/>
        </p:nvSpPr>
        <p:spPr>
          <a:xfrm>
            <a:off x="6551648" y="429163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3E96AB4B-1697-48F2-B17D-6EC77678628F}"/>
              </a:ext>
            </a:extLst>
          </p:cNvPr>
          <p:cNvSpPr/>
          <p:nvPr/>
        </p:nvSpPr>
        <p:spPr>
          <a:xfrm>
            <a:off x="5799259" y="1227876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A7967062-5E09-4B93-8165-BEAD5D5E6650}"/>
              </a:ext>
            </a:extLst>
          </p:cNvPr>
          <p:cNvSpPr/>
          <p:nvPr/>
        </p:nvSpPr>
        <p:spPr>
          <a:xfrm>
            <a:off x="5251244" y="3555467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7AE19700-60A5-4559-B11C-F4CA6F99DF04}"/>
              </a:ext>
            </a:extLst>
          </p:cNvPr>
          <p:cNvSpPr/>
          <p:nvPr/>
        </p:nvSpPr>
        <p:spPr>
          <a:xfrm>
            <a:off x="5794809" y="3549331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019AC0E0-0FAE-4186-BCEE-045768547E4B}"/>
              </a:ext>
            </a:extLst>
          </p:cNvPr>
          <p:cNvSpPr/>
          <p:nvPr/>
        </p:nvSpPr>
        <p:spPr>
          <a:xfrm>
            <a:off x="6327062" y="3539017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Retângulo 225">
            <a:extLst>
              <a:ext uri="{FF2B5EF4-FFF2-40B4-BE49-F238E27FC236}">
                <a16:creationId xmlns:a16="http://schemas.microsoft.com/office/drawing/2014/main" id="{BA0E8E8C-5519-4D4E-ACF0-7AB891039833}"/>
              </a:ext>
            </a:extLst>
          </p:cNvPr>
          <p:cNvSpPr/>
          <p:nvPr/>
        </p:nvSpPr>
        <p:spPr>
          <a:xfrm>
            <a:off x="6455055" y="2776039"/>
            <a:ext cx="453785" cy="4537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1DB71A89-C4BD-48C1-904E-086B3F698625}"/>
              </a:ext>
            </a:extLst>
          </p:cNvPr>
          <p:cNvSpPr txBox="1"/>
          <p:nvPr/>
        </p:nvSpPr>
        <p:spPr>
          <a:xfrm>
            <a:off x="5759077" y="402967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6819B138-2670-461D-BDA6-D58A005CCA70}"/>
              </a:ext>
            </a:extLst>
          </p:cNvPr>
          <p:cNvSpPr txBox="1"/>
          <p:nvPr/>
        </p:nvSpPr>
        <p:spPr>
          <a:xfrm>
            <a:off x="6304527" y="402967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1" name="Retângulo 230">
            <a:extLst>
              <a:ext uri="{FF2B5EF4-FFF2-40B4-BE49-F238E27FC236}">
                <a16:creationId xmlns:a16="http://schemas.microsoft.com/office/drawing/2014/main" id="{80AF13B4-7BC2-46E9-A055-CDEDD7D036B0}"/>
              </a:ext>
            </a:extLst>
          </p:cNvPr>
          <p:cNvSpPr/>
          <p:nvPr/>
        </p:nvSpPr>
        <p:spPr>
          <a:xfrm>
            <a:off x="5306177" y="5198209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4" name="Retângulo 233">
            <a:extLst>
              <a:ext uri="{FF2B5EF4-FFF2-40B4-BE49-F238E27FC236}">
                <a16:creationId xmlns:a16="http://schemas.microsoft.com/office/drawing/2014/main" id="{92CE3E96-44AB-4DB6-B822-48C68AF53720}"/>
              </a:ext>
            </a:extLst>
          </p:cNvPr>
          <p:cNvSpPr/>
          <p:nvPr/>
        </p:nvSpPr>
        <p:spPr>
          <a:xfrm>
            <a:off x="5845971" y="5192073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Retângulo 236">
            <a:extLst>
              <a:ext uri="{FF2B5EF4-FFF2-40B4-BE49-F238E27FC236}">
                <a16:creationId xmlns:a16="http://schemas.microsoft.com/office/drawing/2014/main" id="{6C9C06C3-CA17-4214-A3E1-FC3E5114A74B}"/>
              </a:ext>
            </a:extLst>
          </p:cNvPr>
          <p:cNvSpPr/>
          <p:nvPr/>
        </p:nvSpPr>
        <p:spPr>
          <a:xfrm>
            <a:off x="6385765" y="5181759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Retângulo 239">
            <a:extLst>
              <a:ext uri="{FF2B5EF4-FFF2-40B4-BE49-F238E27FC236}">
                <a16:creationId xmlns:a16="http://schemas.microsoft.com/office/drawing/2014/main" id="{8A4FA925-3B21-4801-A918-54370A1684BA}"/>
              </a:ext>
            </a:extLst>
          </p:cNvPr>
          <p:cNvSpPr/>
          <p:nvPr/>
        </p:nvSpPr>
        <p:spPr>
          <a:xfrm>
            <a:off x="6925560" y="5181759"/>
            <a:ext cx="453785" cy="4537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1D58A2-8AD8-43FD-80C5-72373D019A46}"/>
              </a:ext>
            </a:extLst>
          </p:cNvPr>
          <p:cNvGrpSpPr/>
          <p:nvPr/>
        </p:nvGrpSpPr>
        <p:grpSpPr>
          <a:xfrm>
            <a:off x="9673889" y="4970782"/>
            <a:ext cx="1784641" cy="1692708"/>
            <a:chOff x="8323003" y="-2783391"/>
            <a:chExt cx="2436965" cy="2311428"/>
          </a:xfrm>
        </p:grpSpPr>
        <p:pic>
          <p:nvPicPr>
            <p:cNvPr id="14" name="Imagem 13" descr="Uma imagem contendo bola, atletismo, desenho&#10;&#10;Descrição gerada automaticamente">
              <a:extLst>
                <a:ext uri="{FF2B5EF4-FFF2-40B4-BE49-F238E27FC236}">
                  <a16:creationId xmlns:a16="http://schemas.microsoft.com/office/drawing/2014/main" id="{A5D6ADD0-7991-4CC5-ABC4-8D82735B5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60" r="35485"/>
            <a:stretch/>
          </p:blipFill>
          <p:spPr>
            <a:xfrm>
              <a:off x="8323003" y="-2160470"/>
              <a:ext cx="1136989" cy="1428370"/>
            </a:xfrm>
            <a:prstGeom prst="rect">
              <a:avLst/>
            </a:prstGeom>
          </p:spPr>
        </p:pic>
        <p:pic>
          <p:nvPicPr>
            <p:cNvPr id="16" name="Imagem 15" descr="Uma imagem contendo desenho, bola, luz&#10;&#10;Descrição gerada automaticamente">
              <a:extLst>
                <a:ext uri="{FF2B5EF4-FFF2-40B4-BE49-F238E27FC236}">
                  <a16:creationId xmlns:a16="http://schemas.microsoft.com/office/drawing/2014/main" id="{3CA0A04B-3C7A-419B-88B7-EA7D794C3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31" r="27653"/>
            <a:stretch/>
          </p:blipFill>
          <p:spPr>
            <a:xfrm>
              <a:off x="9426467" y="-2145213"/>
              <a:ext cx="1333501" cy="1428370"/>
            </a:xfrm>
            <a:prstGeom prst="rect">
              <a:avLst/>
            </a:prstGeom>
          </p:spPr>
        </p:pic>
        <p:pic>
          <p:nvPicPr>
            <p:cNvPr id="18" name="Imagem 17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62945F61-28C8-4969-83B2-474B5EBB0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1" r="35004"/>
            <a:stretch/>
          </p:blipFill>
          <p:spPr>
            <a:xfrm>
              <a:off x="8783891" y="-1900333"/>
              <a:ext cx="1105708" cy="1428370"/>
            </a:xfrm>
            <a:prstGeom prst="rect">
              <a:avLst/>
            </a:prstGeom>
          </p:spPr>
        </p:pic>
        <p:pic>
          <p:nvPicPr>
            <p:cNvPr id="12" name="Imagem 11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682E40BA-41D8-45F2-9926-303413339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>
              <a:off x="8856742" y="-2783391"/>
              <a:ext cx="1206500" cy="130239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19595AC-79DC-430B-97AA-D0296707C9B9}"/>
              </a:ext>
            </a:extLst>
          </p:cNvPr>
          <p:cNvGrpSpPr/>
          <p:nvPr/>
        </p:nvGrpSpPr>
        <p:grpSpPr>
          <a:xfrm>
            <a:off x="9637139" y="2697523"/>
            <a:ext cx="1858140" cy="1642179"/>
            <a:chOff x="9611953" y="2842620"/>
            <a:chExt cx="1858140" cy="1642179"/>
          </a:xfrm>
        </p:grpSpPr>
        <p:pic>
          <p:nvPicPr>
            <p:cNvPr id="127" name="Imagem 126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4E562623-F389-4CBC-AA7B-528E1A2A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 rot="3600000">
              <a:off x="10551434" y="2807507"/>
              <a:ext cx="883545" cy="953772"/>
            </a:xfrm>
            <a:prstGeom prst="rect">
              <a:avLst/>
            </a:prstGeom>
          </p:spPr>
        </p:pic>
        <p:pic>
          <p:nvPicPr>
            <p:cNvPr id="128" name="Imagem 127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66021565-8554-4C8F-AA84-79AD9C10C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 rot="-3600000">
              <a:off x="9647066" y="2807507"/>
              <a:ext cx="883545" cy="953772"/>
            </a:xfrm>
            <a:prstGeom prst="rect">
              <a:avLst/>
            </a:prstGeom>
          </p:spPr>
        </p:pic>
        <p:pic>
          <p:nvPicPr>
            <p:cNvPr id="129" name="Imagem 128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495A1E85-2CD8-45E3-92E3-F9299390C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 rot="10800000">
              <a:off x="10099251" y="3531027"/>
              <a:ext cx="883545" cy="953772"/>
            </a:xfrm>
            <a:prstGeom prst="rect">
              <a:avLst/>
            </a:prstGeom>
          </p:spPr>
        </p:pic>
      </p:grpSp>
      <p:grpSp>
        <p:nvGrpSpPr>
          <p:cNvPr id="243" name="Agrupar 242">
            <a:extLst>
              <a:ext uri="{FF2B5EF4-FFF2-40B4-BE49-F238E27FC236}">
                <a16:creationId xmlns:a16="http://schemas.microsoft.com/office/drawing/2014/main" id="{041A4411-B129-4366-BAEE-474A29599E2F}"/>
              </a:ext>
            </a:extLst>
          </p:cNvPr>
          <p:cNvGrpSpPr/>
          <p:nvPr/>
        </p:nvGrpSpPr>
        <p:grpSpPr>
          <a:xfrm>
            <a:off x="9640397" y="691574"/>
            <a:ext cx="1872429" cy="883545"/>
            <a:chOff x="9495811" y="875564"/>
            <a:chExt cx="1872429" cy="883545"/>
          </a:xfrm>
        </p:grpSpPr>
        <p:pic>
          <p:nvPicPr>
            <p:cNvPr id="131" name="Imagem 130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7A61E3ED-2380-49B6-B117-0B823F0C1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 rot="5400000">
              <a:off x="10449581" y="840451"/>
              <a:ext cx="883545" cy="953772"/>
            </a:xfrm>
            <a:prstGeom prst="rect">
              <a:avLst/>
            </a:prstGeom>
          </p:spPr>
        </p:pic>
        <p:pic>
          <p:nvPicPr>
            <p:cNvPr id="133" name="Imagem 132" descr="Uma imagem contendo abajur, desenho, luz&#10;&#10;Descrição gerada automaticamente">
              <a:extLst>
                <a:ext uri="{FF2B5EF4-FFF2-40B4-BE49-F238E27FC236}">
                  <a16:creationId xmlns:a16="http://schemas.microsoft.com/office/drawing/2014/main" id="{08F3EF65-64EF-424A-89C3-6A725DD8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8819" r="31503"/>
            <a:stretch/>
          </p:blipFill>
          <p:spPr>
            <a:xfrm rot="16200000">
              <a:off x="9530924" y="840451"/>
              <a:ext cx="883545" cy="953772"/>
            </a:xfrm>
            <a:prstGeom prst="rect">
              <a:avLst/>
            </a:prstGeom>
          </p:spPr>
        </p:pic>
      </p:grpSp>
      <p:pic>
        <p:nvPicPr>
          <p:cNvPr id="6" name="Picture 4" descr="Four basis quadrays to the corners of a regular tetrahedron">
            <a:extLst>
              <a:ext uri="{FF2B5EF4-FFF2-40B4-BE49-F238E27FC236}">
                <a16:creationId xmlns:a16="http://schemas.microsoft.com/office/drawing/2014/main" id="{8E6877A5-7225-4693-9935-7D40B8514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7879" r="16449" b="7391"/>
          <a:stretch/>
        </p:blipFill>
        <p:spPr bwMode="auto">
          <a:xfrm>
            <a:off x="7939859" y="5103720"/>
            <a:ext cx="937675" cy="103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639823-3817-41D0-AD3D-913CAAD1847B}"/>
              </a:ext>
            </a:extLst>
          </p:cNvPr>
          <p:cNvSpPr/>
          <p:nvPr/>
        </p:nvSpPr>
        <p:spPr>
          <a:xfrm>
            <a:off x="7655112" y="6249681"/>
            <a:ext cx="1507168" cy="337704"/>
          </a:xfrm>
          <a:prstGeom prst="roundRect">
            <a:avLst>
              <a:gd name="adj" fmla="val 4769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Tetragonal</a:t>
            </a:r>
          </a:p>
        </p:txBody>
      </p: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6924768C-6D75-4CE5-8832-BB12C61505F1}"/>
              </a:ext>
            </a:extLst>
          </p:cNvPr>
          <p:cNvGrpSpPr/>
          <p:nvPr/>
        </p:nvGrpSpPr>
        <p:grpSpPr>
          <a:xfrm>
            <a:off x="7922025" y="2952775"/>
            <a:ext cx="973343" cy="839089"/>
            <a:chOff x="8262474" y="2952775"/>
            <a:chExt cx="973343" cy="839089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9C71A47-8AD8-4607-8167-8827F94178BE}"/>
                </a:ext>
              </a:extLst>
            </p:cNvPr>
            <p:cNvSpPr/>
            <p:nvPr/>
          </p:nvSpPr>
          <p:spPr>
            <a:xfrm rot="10800000">
              <a:off x="8262474" y="2952775"/>
              <a:ext cx="973343" cy="83908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98A26DD-49F6-48D2-91C0-D7CEEDD4D6D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8262474" y="2952775"/>
              <a:ext cx="495041" cy="277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1648AABE-CC87-4D87-8DB2-7A933C1647F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8749145" y="2952775"/>
              <a:ext cx="486672" cy="277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EA715F2-7329-471D-AD2D-4B50CD585F3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749145" y="3229824"/>
              <a:ext cx="0" cy="562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E58D3C34-1B89-4209-AA4A-3DB59D7821C2}"/>
              </a:ext>
            </a:extLst>
          </p:cNvPr>
          <p:cNvSpPr/>
          <p:nvPr/>
        </p:nvSpPr>
        <p:spPr>
          <a:xfrm>
            <a:off x="7655112" y="3889830"/>
            <a:ext cx="1507168" cy="337704"/>
          </a:xfrm>
          <a:prstGeom prst="roundRect">
            <a:avLst>
              <a:gd name="adj" fmla="val 4769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Trigonal</a:t>
            </a:r>
          </a:p>
        </p:txBody>
      </p:sp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90C99EF8-09D5-42B8-90BF-B27A6741F991}"/>
              </a:ext>
            </a:extLst>
          </p:cNvPr>
          <p:cNvGrpSpPr/>
          <p:nvPr/>
        </p:nvGrpSpPr>
        <p:grpSpPr>
          <a:xfrm>
            <a:off x="7862183" y="982260"/>
            <a:ext cx="1093026" cy="302173"/>
            <a:chOff x="7950477" y="681624"/>
            <a:chExt cx="1093026" cy="302173"/>
          </a:xfrm>
        </p:grpSpPr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B533AECC-7B6F-4AB4-98A0-F6D50328A72D}"/>
                </a:ext>
              </a:extLst>
            </p:cNvPr>
            <p:cNvSpPr/>
            <p:nvPr/>
          </p:nvSpPr>
          <p:spPr>
            <a:xfrm>
              <a:off x="7950477" y="681624"/>
              <a:ext cx="1093026" cy="3021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5045E3A-4F51-41AE-A068-4D927FCEF42B}"/>
                </a:ext>
              </a:extLst>
            </p:cNvPr>
            <p:cNvCxnSpPr>
              <a:cxnSpLocks/>
              <a:stCxn id="225" idx="1"/>
              <a:endCxn id="225" idx="3"/>
            </p:cNvCxnSpPr>
            <p:nvPr/>
          </p:nvCxnSpPr>
          <p:spPr>
            <a:xfrm>
              <a:off x="7950477" y="832711"/>
              <a:ext cx="109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E1EECDCD-2739-48E3-BA68-2FA940FDB88F}"/>
              </a:ext>
            </a:extLst>
          </p:cNvPr>
          <p:cNvSpPr/>
          <p:nvPr/>
        </p:nvSpPr>
        <p:spPr>
          <a:xfrm>
            <a:off x="7655112" y="1448771"/>
            <a:ext cx="1507168" cy="337704"/>
          </a:xfrm>
          <a:prstGeom prst="roundRect">
            <a:avLst>
              <a:gd name="adj" fmla="val 4769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1DC9D70-8565-4287-ACE1-D2BCF37E0638}"/>
              </a:ext>
            </a:extLst>
          </p:cNvPr>
          <p:cNvSpPr/>
          <p:nvPr/>
        </p:nvSpPr>
        <p:spPr>
          <a:xfrm rot="5400000">
            <a:off x="2502208" y="2300709"/>
            <a:ext cx="244800" cy="2094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ruz 1">
            <a:extLst>
              <a:ext uri="{FF2B5EF4-FFF2-40B4-BE49-F238E27FC236}">
                <a16:creationId xmlns:a16="http://schemas.microsoft.com/office/drawing/2014/main" id="{7F024CC6-5430-4C94-ABD4-F491B3EF3208}"/>
              </a:ext>
            </a:extLst>
          </p:cNvPr>
          <p:cNvSpPr/>
          <p:nvPr/>
        </p:nvSpPr>
        <p:spPr>
          <a:xfrm rot="18900000">
            <a:off x="1203890" y="2327436"/>
            <a:ext cx="471895" cy="471895"/>
          </a:xfrm>
          <a:prstGeom prst="plus">
            <a:avLst>
              <a:gd name="adj" fmla="val 3855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 descr="Marca de seleção">
            <a:extLst>
              <a:ext uri="{FF2B5EF4-FFF2-40B4-BE49-F238E27FC236}">
                <a16:creationId xmlns:a16="http://schemas.microsoft.com/office/drawing/2014/main" id="{A983EB43-1D66-4035-AE9A-FC4251439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379" y="2693291"/>
            <a:ext cx="558203" cy="558203"/>
          </a:xfrm>
          <a:prstGeom prst="rect">
            <a:avLst/>
          </a:prstGeom>
        </p:spPr>
      </p:pic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BB5309CC-81EC-4533-A70D-60E38292BCB4}"/>
              </a:ext>
            </a:extLst>
          </p:cNvPr>
          <p:cNvSpPr/>
          <p:nvPr/>
        </p:nvSpPr>
        <p:spPr>
          <a:xfrm>
            <a:off x="764101" y="104102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Forma Livre: Forma 123">
            <a:extLst>
              <a:ext uri="{FF2B5EF4-FFF2-40B4-BE49-F238E27FC236}">
                <a16:creationId xmlns:a16="http://schemas.microsoft.com/office/drawing/2014/main" id="{64322CA7-D5EE-438B-8F90-E2CAE6CBE2A3}"/>
              </a:ext>
            </a:extLst>
          </p:cNvPr>
          <p:cNvSpPr/>
          <p:nvPr/>
        </p:nvSpPr>
        <p:spPr>
          <a:xfrm>
            <a:off x="1297026" y="104102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Forma Livre: Forma 125">
            <a:extLst>
              <a:ext uri="{FF2B5EF4-FFF2-40B4-BE49-F238E27FC236}">
                <a16:creationId xmlns:a16="http://schemas.microsoft.com/office/drawing/2014/main" id="{1F490F3C-A0D6-41DA-9A3F-DA01899F2879}"/>
              </a:ext>
            </a:extLst>
          </p:cNvPr>
          <p:cNvSpPr/>
          <p:nvPr/>
        </p:nvSpPr>
        <p:spPr>
          <a:xfrm>
            <a:off x="1812062" y="104102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091B4991-4087-4808-A6FA-5925235CCD0B}"/>
              </a:ext>
            </a:extLst>
          </p:cNvPr>
          <p:cNvSpPr/>
          <p:nvPr/>
        </p:nvSpPr>
        <p:spPr>
          <a:xfrm>
            <a:off x="764101" y="203756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Forma Livre: Forma 131">
            <a:extLst>
              <a:ext uri="{FF2B5EF4-FFF2-40B4-BE49-F238E27FC236}">
                <a16:creationId xmlns:a16="http://schemas.microsoft.com/office/drawing/2014/main" id="{3B2F0A9A-934D-4E9D-9750-A646B710D398}"/>
              </a:ext>
            </a:extLst>
          </p:cNvPr>
          <p:cNvSpPr/>
          <p:nvPr/>
        </p:nvSpPr>
        <p:spPr>
          <a:xfrm>
            <a:off x="764101" y="4724804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Forma Livre: Forma 133">
            <a:extLst>
              <a:ext uri="{FF2B5EF4-FFF2-40B4-BE49-F238E27FC236}">
                <a16:creationId xmlns:a16="http://schemas.microsoft.com/office/drawing/2014/main" id="{A5E0D4D6-58EF-4F58-87D5-38D8E0D13151}"/>
              </a:ext>
            </a:extLst>
          </p:cNvPr>
          <p:cNvSpPr/>
          <p:nvPr/>
        </p:nvSpPr>
        <p:spPr>
          <a:xfrm>
            <a:off x="1297026" y="4724804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DD21A67E-FC0A-4615-89B3-E11ED4D6C9F4}"/>
              </a:ext>
            </a:extLst>
          </p:cNvPr>
          <p:cNvSpPr/>
          <p:nvPr/>
        </p:nvSpPr>
        <p:spPr>
          <a:xfrm>
            <a:off x="799816" y="5735261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Forma Livre: Forma 135">
            <a:extLst>
              <a:ext uri="{FF2B5EF4-FFF2-40B4-BE49-F238E27FC236}">
                <a16:creationId xmlns:a16="http://schemas.microsoft.com/office/drawing/2014/main" id="{E68CDA80-8326-46D8-8C04-982C31816C02}"/>
              </a:ext>
            </a:extLst>
          </p:cNvPr>
          <p:cNvSpPr/>
          <p:nvPr/>
        </p:nvSpPr>
        <p:spPr>
          <a:xfrm flipH="1" flipV="1">
            <a:off x="948722" y="5735261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9A4A2EDE-3FA3-4E8C-96ED-4D9B2631062F}"/>
              </a:ext>
            </a:extLst>
          </p:cNvPr>
          <p:cNvSpPr/>
          <p:nvPr/>
        </p:nvSpPr>
        <p:spPr>
          <a:xfrm>
            <a:off x="5374585" y="132042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EC9F5000-5250-45E1-9C81-D02F739C1873}"/>
              </a:ext>
            </a:extLst>
          </p:cNvPr>
          <p:cNvSpPr/>
          <p:nvPr/>
        </p:nvSpPr>
        <p:spPr>
          <a:xfrm>
            <a:off x="5907510" y="1320422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A44477D5-697A-4F02-B1E9-2B635389C91F}"/>
              </a:ext>
            </a:extLst>
          </p:cNvPr>
          <p:cNvSpPr/>
          <p:nvPr/>
        </p:nvSpPr>
        <p:spPr>
          <a:xfrm>
            <a:off x="6098485" y="521873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671160F8-DFAC-4738-9818-AFE3AA7FBB26}"/>
              </a:ext>
            </a:extLst>
          </p:cNvPr>
          <p:cNvSpPr/>
          <p:nvPr/>
        </p:nvSpPr>
        <p:spPr>
          <a:xfrm>
            <a:off x="6631410" y="521873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4ECDAE1E-C8FA-4F39-95A5-72E13F019818}"/>
              </a:ext>
            </a:extLst>
          </p:cNvPr>
          <p:cNvSpPr/>
          <p:nvPr/>
        </p:nvSpPr>
        <p:spPr>
          <a:xfrm>
            <a:off x="5374585" y="3628653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Forma Livre: Forma 141">
            <a:extLst>
              <a:ext uri="{FF2B5EF4-FFF2-40B4-BE49-F238E27FC236}">
                <a16:creationId xmlns:a16="http://schemas.microsoft.com/office/drawing/2014/main" id="{8AB45336-2269-434B-B270-76A5BD2F082D}"/>
              </a:ext>
            </a:extLst>
          </p:cNvPr>
          <p:cNvSpPr/>
          <p:nvPr/>
        </p:nvSpPr>
        <p:spPr>
          <a:xfrm>
            <a:off x="5907510" y="3628653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8210BF7B-79A4-4F08-8B0B-DA5A3DA4B0F9}"/>
              </a:ext>
            </a:extLst>
          </p:cNvPr>
          <p:cNvSpPr/>
          <p:nvPr/>
        </p:nvSpPr>
        <p:spPr>
          <a:xfrm>
            <a:off x="6425870" y="3628653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374567F1-8D3C-40A6-A926-2DC68A630025}"/>
              </a:ext>
            </a:extLst>
          </p:cNvPr>
          <p:cNvSpPr/>
          <p:nvPr/>
        </p:nvSpPr>
        <p:spPr>
          <a:xfrm>
            <a:off x="6539377" y="2850331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E2FA744B-9156-4A92-B229-D791ACA74151}"/>
              </a:ext>
            </a:extLst>
          </p:cNvPr>
          <p:cNvSpPr/>
          <p:nvPr/>
        </p:nvSpPr>
        <p:spPr>
          <a:xfrm>
            <a:off x="5405065" y="5273410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CA448144-F3FC-494B-80C2-DF25977A8389}"/>
              </a:ext>
            </a:extLst>
          </p:cNvPr>
          <p:cNvSpPr/>
          <p:nvPr/>
        </p:nvSpPr>
        <p:spPr>
          <a:xfrm>
            <a:off x="5937990" y="5273410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430083E5-A909-46CA-852A-022A768A77E8}"/>
              </a:ext>
            </a:extLst>
          </p:cNvPr>
          <p:cNvSpPr/>
          <p:nvPr/>
        </p:nvSpPr>
        <p:spPr>
          <a:xfrm>
            <a:off x="6456350" y="5273410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Forma Livre: Forma 147">
            <a:extLst>
              <a:ext uri="{FF2B5EF4-FFF2-40B4-BE49-F238E27FC236}">
                <a16:creationId xmlns:a16="http://schemas.microsoft.com/office/drawing/2014/main" id="{B41A3EE4-E0D4-4BB8-90FE-89A57F51805F}"/>
              </a:ext>
            </a:extLst>
          </p:cNvPr>
          <p:cNvSpPr/>
          <p:nvPr/>
        </p:nvSpPr>
        <p:spPr>
          <a:xfrm>
            <a:off x="6989765" y="5273410"/>
            <a:ext cx="73841" cy="289057"/>
          </a:xfrm>
          <a:custGeom>
            <a:avLst/>
            <a:gdLst>
              <a:gd name="connsiteX0" fmla="*/ 217040 w 217040"/>
              <a:gd name="connsiteY0" fmla="*/ 0 h 849618"/>
              <a:gd name="connsiteX1" fmla="*/ 217040 w 217040"/>
              <a:gd name="connsiteY1" fmla="*/ 341528 h 849618"/>
              <a:gd name="connsiteX2" fmla="*/ 217040 w 217040"/>
              <a:gd name="connsiteY2" fmla="*/ 343638 h 849618"/>
              <a:gd name="connsiteX3" fmla="*/ 217040 w 217040"/>
              <a:gd name="connsiteY3" fmla="*/ 849618 h 849618"/>
              <a:gd name="connsiteX4" fmla="*/ 131236 w 217040"/>
              <a:gd name="connsiteY4" fmla="*/ 849618 h 849618"/>
              <a:gd name="connsiteX5" fmla="*/ 131236 w 217040"/>
              <a:gd name="connsiteY5" fmla="*/ 343638 h 849618"/>
              <a:gd name="connsiteX6" fmla="*/ 0 w 217040"/>
              <a:gd name="connsiteY6" fmla="*/ 343638 h 8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40" h="849618">
                <a:moveTo>
                  <a:pt x="217040" y="0"/>
                </a:moveTo>
                <a:lnTo>
                  <a:pt x="217040" y="341528"/>
                </a:lnTo>
                <a:lnTo>
                  <a:pt x="217040" y="343638"/>
                </a:lnTo>
                <a:lnTo>
                  <a:pt x="217040" y="849618"/>
                </a:lnTo>
                <a:lnTo>
                  <a:pt x="131236" y="849618"/>
                </a:lnTo>
                <a:lnTo>
                  <a:pt x="131236" y="343638"/>
                </a:lnTo>
                <a:lnTo>
                  <a:pt x="0" y="3436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337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3ds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26</cp:revision>
  <dcterms:created xsi:type="dcterms:W3CDTF">2019-12-31T13:44:43Z</dcterms:created>
  <dcterms:modified xsi:type="dcterms:W3CDTF">2020-02-26T16:11:36Z</dcterms:modified>
</cp:coreProperties>
</file>