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</p:sldIdLst>
  <p:sldSz cx="13679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942577"/>
            <a:ext cx="1025961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025045"/>
            <a:ext cx="1025961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5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06637"/>
            <a:ext cx="2949640" cy="48808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06637"/>
            <a:ext cx="8677925" cy="488086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04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435864"/>
            <a:ext cx="117985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3854300"/>
            <a:ext cx="117985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533187"/>
            <a:ext cx="5813782" cy="365431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8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06638"/>
            <a:ext cx="11798558" cy="111322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411865"/>
            <a:ext cx="57870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103799"/>
            <a:ext cx="57870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411865"/>
            <a:ext cx="581556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103799"/>
            <a:ext cx="5815564" cy="30943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0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829255"/>
            <a:ext cx="6925241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7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963"/>
            <a:ext cx="441199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829255"/>
            <a:ext cx="6925241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727835"/>
            <a:ext cx="441199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06638"/>
            <a:ext cx="117985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533187"/>
            <a:ext cx="117985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8274-3923-49F1-9799-9A9040FD57F8}" type="datetimeFigureOut">
              <a:rPr lang="pt-BR" smtClean="0"/>
              <a:t>11/06/2020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338158"/>
            <a:ext cx="461682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338158"/>
            <a:ext cx="307788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20D9-89EE-4514-A8E3-FE506A83A0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1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FE0DCF7-153B-4BB8-A2B7-3AB7A0C5E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7635" y="233074"/>
            <a:ext cx="7050080" cy="52933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B103DD-B729-4E4E-A2BC-BC6DBF4C5D8D}"/>
              </a:ext>
            </a:extLst>
          </p:cNvPr>
          <p:cNvSpPr txBox="1"/>
          <p:nvPr/>
        </p:nvSpPr>
        <p:spPr>
          <a:xfrm>
            <a:off x="0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6CFB6E-609A-4D39-8AC4-95B6F8C895E6}"/>
              </a:ext>
            </a:extLst>
          </p:cNvPr>
          <p:cNvSpPr txBox="1"/>
          <p:nvPr/>
        </p:nvSpPr>
        <p:spPr>
          <a:xfrm>
            <a:off x="7009727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b)</a:t>
            </a:r>
          </a:p>
        </p:txBody>
      </p:sp>
      <p:graphicFrame>
        <p:nvGraphicFramePr>
          <p:cNvPr id="282" name="Objeto 281">
            <a:extLst>
              <a:ext uri="{FF2B5EF4-FFF2-40B4-BE49-F238E27FC236}">
                <a16:creationId xmlns:a16="http://schemas.microsoft.com/office/drawing/2014/main" id="{9FFABCD7-4EF9-4C3B-80CE-09F71BB03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81047"/>
              </p:ext>
            </p:extLst>
          </p:nvPr>
        </p:nvGraphicFramePr>
        <p:xfrm>
          <a:off x="6582688" y="486376"/>
          <a:ext cx="721260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Graph" r:id="rId5" imgW="4152240" imgH="2901600" progId="Origin50.Graph">
                  <p:embed/>
                </p:oleObj>
              </mc:Choice>
              <mc:Fallback>
                <p:oleObj name="Graph" r:id="rId5" imgW="4152240" imgH="2901600" progId="Origin50.Grap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07581AB-A5DB-44BD-B367-7DCBDB56A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2688" y="486376"/>
                        <a:ext cx="721260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9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FE0DCF7-153B-4BB8-A2B7-3AB7A0C5E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7635" y="233074"/>
            <a:ext cx="7050080" cy="52933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B103DD-B729-4E4E-A2BC-BC6DBF4C5D8D}"/>
              </a:ext>
            </a:extLst>
          </p:cNvPr>
          <p:cNvSpPr txBox="1"/>
          <p:nvPr/>
        </p:nvSpPr>
        <p:spPr>
          <a:xfrm>
            <a:off x="0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6CFB6E-609A-4D39-8AC4-95B6F8C895E6}"/>
              </a:ext>
            </a:extLst>
          </p:cNvPr>
          <p:cNvSpPr txBox="1"/>
          <p:nvPr/>
        </p:nvSpPr>
        <p:spPr>
          <a:xfrm>
            <a:off x="7009727" y="346897"/>
            <a:ext cx="750890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1" b="1" dirty="0"/>
              <a:t>b)</a:t>
            </a:r>
          </a:p>
        </p:txBody>
      </p:sp>
      <p:graphicFrame>
        <p:nvGraphicFramePr>
          <p:cNvPr id="282" name="Objeto 281">
            <a:extLst>
              <a:ext uri="{FF2B5EF4-FFF2-40B4-BE49-F238E27FC236}">
                <a16:creationId xmlns:a16="http://schemas.microsoft.com/office/drawing/2014/main" id="{9FFABCD7-4EF9-4C3B-80CE-09F71BB03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38848"/>
              </p:ext>
            </p:extLst>
          </p:nvPr>
        </p:nvGraphicFramePr>
        <p:xfrm>
          <a:off x="6582688" y="486376"/>
          <a:ext cx="721260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Graph" r:id="rId5" imgW="4152240" imgH="2901600" progId="Origin50.Graph">
                  <p:embed/>
                </p:oleObj>
              </mc:Choice>
              <mc:Fallback>
                <p:oleObj name="Graph" r:id="rId5" imgW="4152240" imgH="2901600" progId="Origin50.Graph">
                  <p:embed/>
                  <p:pic>
                    <p:nvPicPr>
                      <p:cNvPr id="282" name="Objeto 281">
                        <a:extLst>
                          <a:ext uri="{FF2B5EF4-FFF2-40B4-BE49-F238E27FC236}">
                            <a16:creationId xmlns:a16="http://schemas.microsoft.com/office/drawing/2014/main" id="{9FFABCD7-4EF9-4C3B-80CE-09F71BB030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2688" y="486376"/>
                        <a:ext cx="721260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817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8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Origin Graph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27</cp:revision>
  <dcterms:created xsi:type="dcterms:W3CDTF">2019-02-15T14:18:23Z</dcterms:created>
  <dcterms:modified xsi:type="dcterms:W3CDTF">2020-06-11T17:52:34Z</dcterms:modified>
</cp:coreProperties>
</file>