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1553"/>
            <a:ext cx="91440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4319"/>
            <a:ext cx="9144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B10F-9011-40A3-ADD1-F76DFF276BA8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A206-96F4-4025-B06B-5F0CBA92D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76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B10F-9011-40A3-ADD1-F76DFF276BA8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A206-96F4-4025-B06B-5F0CBA92D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95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5823"/>
            <a:ext cx="2628900" cy="518625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5823"/>
            <a:ext cx="7734300" cy="518625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B10F-9011-40A3-ADD1-F76DFF276BA8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A206-96F4-4025-B06B-5F0CBA92D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54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B10F-9011-40A3-ADD1-F76DFF276BA8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A206-96F4-4025-B06B-5F0CBA92D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36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25704"/>
            <a:ext cx="105156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95459"/>
            <a:ext cx="105156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B10F-9011-40A3-ADD1-F76DFF276BA8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A206-96F4-4025-B06B-5F0CBA92D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36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9117"/>
            <a:ext cx="5181600" cy="3882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9117"/>
            <a:ext cx="5181600" cy="3882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B10F-9011-40A3-ADD1-F76DFF276BA8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A206-96F4-4025-B06B-5F0CBA92D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7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5824"/>
            <a:ext cx="10515600" cy="118288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0205"/>
            <a:ext cx="515778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35432"/>
            <a:ext cx="5157787" cy="32879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0205"/>
            <a:ext cx="518318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5432"/>
            <a:ext cx="5183188" cy="32879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B10F-9011-40A3-ADD1-F76DFF276BA8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A206-96F4-4025-B06B-5F0CBA92D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69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B10F-9011-40A3-ADD1-F76DFF276BA8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A206-96F4-4025-B06B-5F0CBA92D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44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B10F-9011-40A3-ADD1-F76DFF276BA8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A206-96F4-4025-B06B-5F0CBA92D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5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1140"/>
            <a:ext cx="617220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B10F-9011-40A3-ADD1-F76DFF276BA8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A206-96F4-4025-B06B-5F0CBA92D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90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1140"/>
            <a:ext cx="617220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B10F-9011-40A3-ADD1-F76DFF276BA8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A206-96F4-4025-B06B-5F0CBA92D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12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5824"/>
            <a:ext cx="105156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9117"/>
            <a:ext cx="105156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9B10F-9011-40A3-ADD1-F76DFF276BA8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72161"/>
            <a:ext cx="41148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DA206-96F4-4025-B06B-5F0CBA92D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11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28BFF672-BDB7-47B8-AF56-E2B44CC8A1A2}"/>
              </a:ext>
            </a:extLst>
          </p:cNvPr>
          <p:cNvSpPr/>
          <p:nvPr/>
        </p:nvSpPr>
        <p:spPr>
          <a:xfrm rot="16200000">
            <a:off x="4099117" y="633926"/>
            <a:ext cx="1440724" cy="713630"/>
          </a:xfrm>
          <a:prstGeom prst="rightArrow">
            <a:avLst>
              <a:gd name="adj1" fmla="val 36664"/>
              <a:gd name="adj2" fmla="val 60669"/>
            </a:avLst>
          </a:prstGeom>
          <a:solidFill>
            <a:srgbClr val="C000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705ACB92-5852-4EA0-AF18-86699B0BD15A}"/>
              </a:ext>
            </a:extLst>
          </p:cNvPr>
          <p:cNvSpPr/>
          <p:nvPr/>
        </p:nvSpPr>
        <p:spPr>
          <a:xfrm rot="5400000">
            <a:off x="2908896" y="2038257"/>
            <a:ext cx="1440724" cy="713630"/>
          </a:xfrm>
          <a:prstGeom prst="rightArrow">
            <a:avLst>
              <a:gd name="adj1" fmla="val 36664"/>
              <a:gd name="adj2" fmla="val 60669"/>
            </a:avLst>
          </a:prstGeom>
          <a:solidFill>
            <a:srgbClr val="C000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15DFF719-0EB7-4543-A67F-E89AE1786530}"/>
              </a:ext>
            </a:extLst>
          </p:cNvPr>
          <p:cNvSpPr/>
          <p:nvPr/>
        </p:nvSpPr>
        <p:spPr>
          <a:xfrm rot="5400000">
            <a:off x="1400194" y="2038256"/>
            <a:ext cx="1440724" cy="713630"/>
          </a:xfrm>
          <a:prstGeom prst="rightArrow">
            <a:avLst>
              <a:gd name="adj1" fmla="val 36664"/>
              <a:gd name="adj2" fmla="val 60669"/>
            </a:avLst>
          </a:prstGeom>
          <a:solidFill>
            <a:srgbClr val="C000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697DC7E6-9AD3-40B7-AE5C-6568238553BE}"/>
              </a:ext>
            </a:extLst>
          </p:cNvPr>
          <p:cNvSpPr/>
          <p:nvPr/>
        </p:nvSpPr>
        <p:spPr>
          <a:xfrm rot="16200000">
            <a:off x="194709" y="570337"/>
            <a:ext cx="1440724" cy="713630"/>
          </a:xfrm>
          <a:prstGeom prst="rightArrow">
            <a:avLst>
              <a:gd name="adj1" fmla="val 36664"/>
              <a:gd name="adj2" fmla="val 60669"/>
            </a:avLst>
          </a:prstGeom>
          <a:solidFill>
            <a:srgbClr val="C000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81D56FB5-2BF1-4652-AAC6-6BE847399A1D}"/>
              </a:ext>
            </a:extLst>
          </p:cNvPr>
          <p:cNvSpPr/>
          <p:nvPr/>
        </p:nvSpPr>
        <p:spPr>
          <a:xfrm rot="16200000">
            <a:off x="10441680" y="633926"/>
            <a:ext cx="1440724" cy="713630"/>
          </a:xfrm>
          <a:prstGeom prst="rightArrow">
            <a:avLst>
              <a:gd name="adj1" fmla="val 36664"/>
              <a:gd name="adj2" fmla="val 60669"/>
            </a:avLst>
          </a:prstGeom>
          <a:solidFill>
            <a:srgbClr val="C000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DD1F4599-6532-4FA2-84BE-EE4A0B22846E}"/>
              </a:ext>
            </a:extLst>
          </p:cNvPr>
          <p:cNvSpPr/>
          <p:nvPr/>
        </p:nvSpPr>
        <p:spPr>
          <a:xfrm rot="5400000">
            <a:off x="9262175" y="2074650"/>
            <a:ext cx="1440724" cy="713630"/>
          </a:xfrm>
          <a:prstGeom prst="rightArrow">
            <a:avLst>
              <a:gd name="adj1" fmla="val 36664"/>
              <a:gd name="adj2" fmla="val 60669"/>
            </a:avLst>
          </a:prstGeom>
          <a:solidFill>
            <a:srgbClr val="C000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2C819B1F-73F2-42D0-BAC8-C06AE563D95F}"/>
              </a:ext>
            </a:extLst>
          </p:cNvPr>
          <p:cNvSpPr/>
          <p:nvPr/>
        </p:nvSpPr>
        <p:spPr>
          <a:xfrm rot="5400000">
            <a:off x="6560162" y="2023701"/>
            <a:ext cx="1440724" cy="713630"/>
          </a:xfrm>
          <a:prstGeom prst="rightArrow">
            <a:avLst>
              <a:gd name="adj1" fmla="val 36664"/>
              <a:gd name="adj2" fmla="val 60669"/>
            </a:avLst>
          </a:prstGeom>
          <a:solidFill>
            <a:srgbClr val="C000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F3600D6D-60BF-46FD-BB72-86C74B8346C7}"/>
              </a:ext>
            </a:extLst>
          </p:cNvPr>
          <p:cNvSpPr/>
          <p:nvPr/>
        </p:nvSpPr>
        <p:spPr>
          <a:xfrm rot="16200000">
            <a:off x="7723402" y="536037"/>
            <a:ext cx="1440724" cy="713630"/>
          </a:xfrm>
          <a:prstGeom prst="rightArrow">
            <a:avLst>
              <a:gd name="adj1" fmla="val 36664"/>
              <a:gd name="adj2" fmla="val 60669"/>
            </a:avLst>
          </a:prstGeom>
          <a:solidFill>
            <a:srgbClr val="C000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48D91F5F-2369-4FFB-B1F0-81B219FE9C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0402" r="25000" b="39417"/>
          <a:stretch/>
        </p:blipFill>
        <p:spPr>
          <a:xfrm>
            <a:off x="6823539" y="3727184"/>
            <a:ext cx="4934362" cy="2193646"/>
          </a:xfrm>
          <a:prstGeom prst="rect">
            <a:avLst/>
          </a:prstGeom>
        </p:spPr>
      </p:pic>
      <p:pic>
        <p:nvPicPr>
          <p:cNvPr id="31" name="Imagem 30" descr="Uma imagem contendo colar&#10;&#10;Descrição gerada automaticamente">
            <a:extLst>
              <a:ext uri="{FF2B5EF4-FFF2-40B4-BE49-F238E27FC236}">
                <a16:creationId xmlns:a16="http://schemas.microsoft.com/office/drawing/2014/main" id="{83F24B6D-B88A-48A4-A864-CED17A2257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6" t="25604" r="66522" b="35275"/>
          <a:stretch/>
        </p:blipFill>
        <p:spPr>
          <a:xfrm>
            <a:off x="712252" y="3399723"/>
            <a:ext cx="4435554" cy="2848568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E1ADB80C-FA0F-4DB7-92B8-1869C17600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9" t="41172" r="58892" b="35053"/>
          <a:stretch/>
        </p:blipFill>
        <p:spPr>
          <a:xfrm>
            <a:off x="345442" y="1074648"/>
            <a:ext cx="5266152" cy="1317737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AEE88BCF-5B70-4C68-A61F-79E32EDCCD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9" t="41172" r="58892" b="35053"/>
          <a:stretch/>
        </p:blipFill>
        <p:spPr>
          <a:xfrm>
            <a:off x="6657644" y="1015840"/>
            <a:ext cx="5266152" cy="131773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72F8008-5D0B-4374-8134-71673EC20EE0}"/>
              </a:ext>
            </a:extLst>
          </p:cNvPr>
          <p:cNvSpPr txBox="1"/>
          <p:nvPr/>
        </p:nvSpPr>
        <p:spPr>
          <a:xfrm>
            <a:off x="-15228" y="-116377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F9AC72D-DF96-42F5-9F7F-0A62EBED7369}"/>
              </a:ext>
            </a:extLst>
          </p:cNvPr>
          <p:cNvSpPr txBox="1"/>
          <p:nvPr/>
        </p:nvSpPr>
        <p:spPr>
          <a:xfrm>
            <a:off x="6568203" y="-116377"/>
            <a:ext cx="686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752546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4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Lopes de Oliveira</dc:creator>
  <cp:lastModifiedBy>Felipe Lopes de Oliveira</cp:lastModifiedBy>
  <cp:revision>7</cp:revision>
  <dcterms:created xsi:type="dcterms:W3CDTF">2020-02-13T20:05:17Z</dcterms:created>
  <dcterms:modified xsi:type="dcterms:W3CDTF">2020-02-13T21:35:44Z</dcterms:modified>
</cp:coreProperties>
</file>