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0" r:id="rId2"/>
  </p:sldIdLst>
  <p:sldSz cx="115204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/>
  </p:normalViewPr>
  <p:slideViewPr>
    <p:cSldViewPr snapToGrid="0">
      <p:cViewPr>
        <p:scale>
          <a:sx n="66" d="100"/>
          <a:sy n="66" d="100"/>
        </p:scale>
        <p:origin x="273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178222"/>
            <a:ext cx="8640366" cy="2506427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781306"/>
            <a:ext cx="8640366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0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0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83297"/>
            <a:ext cx="2484105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83297"/>
            <a:ext cx="7308310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30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794830"/>
            <a:ext cx="9936421" cy="2994714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817875"/>
            <a:ext cx="9936421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4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916484"/>
            <a:ext cx="4896207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916484"/>
            <a:ext cx="4896207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07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83297"/>
            <a:ext cx="9936421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764832"/>
            <a:ext cx="4873706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629749"/>
            <a:ext cx="487370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764832"/>
            <a:ext cx="4897708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629749"/>
            <a:ext cx="4897708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75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64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00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79954"/>
            <a:ext cx="3715657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036569"/>
            <a:ext cx="5832247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2159794"/>
            <a:ext cx="3715657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2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79954"/>
            <a:ext cx="3715657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036569"/>
            <a:ext cx="5832247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2159794"/>
            <a:ext cx="3715657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EDD1-C091-47BA-91E9-C698E7AD0A69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5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83297"/>
            <a:ext cx="993642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916484"/>
            <a:ext cx="993642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672697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EDD1-C091-47BA-91E9-C698E7AD0A69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672697"/>
            <a:ext cx="388816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672697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65CE-2BA5-457F-87A8-412B7954A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0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481088F-FB65-40D2-81B1-5A0FEE96832C}"/>
              </a:ext>
            </a:extLst>
          </p:cNvPr>
          <p:cNvGrpSpPr/>
          <p:nvPr/>
        </p:nvGrpSpPr>
        <p:grpSpPr>
          <a:xfrm>
            <a:off x="145140" y="116114"/>
            <a:ext cx="11219847" cy="6945326"/>
            <a:chOff x="1335088" y="-2003516"/>
            <a:chExt cx="11442700" cy="7012141"/>
          </a:xfrm>
        </p:grpSpPr>
        <p:graphicFrame>
          <p:nvGraphicFramePr>
            <p:cNvPr id="3" name="Objeto 2">
              <a:extLst>
                <a:ext uri="{FF2B5EF4-FFF2-40B4-BE49-F238E27FC236}">
                  <a16:creationId xmlns:a16="http://schemas.microsoft.com/office/drawing/2014/main" id="{C2C333E4-CB87-47BD-9922-5E287310FB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77066"/>
                </p:ext>
              </p:extLst>
            </p:nvPr>
          </p:nvGraphicFramePr>
          <p:xfrm>
            <a:off x="4295822" y="-2003516"/>
            <a:ext cx="5087843" cy="2892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name="CS ChemDraw Drawing" r:id="rId3" imgW="3056568" imgH="1738734" progId="ChemDraw.Document.6.0">
                    <p:embed/>
                  </p:oleObj>
                </mc:Choice>
                <mc:Fallback>
                  <p:oleObj name="CS ChemDraw Drawing" r:id="rId3" imgW="3056568" imgH="1738734" progId="ChemDraw.Document.6.0">
                    <p:embed/>
                    <p:pic>
                      <p:nvPicPr>
                        <p:cNvPr id="2" name="Objeto 1">
                          <a:extLst>
                            <a:ext uri="{FF2B5EF4-FFF2-40B4-BE49-F238E27FC236}">
                              <a16:creationId xmlns:a16="http://schemas.microsoft.com/office/drawing/2014/main" id="{D7EFF542-99E7-4A2B-8CA7-360BFA5056F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95822" y="-2003516"/>
                          <a:ext cx="5087843" cy="28924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71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to 4">
              <a:extLst>
                <a:ext uri="{FF2B5EF4-FFF2-40B4-BE49-F238E27FC236}">
                  <a16:creationId xmlns:a16="http://schemas.microsoft.com/office/drawing/2014/main" id="{1DF98D57-D1EF-4BCC-A6A7-C75A3512D7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3688966"/>
                </p:ext>
              </p:extLst>
            </p:nvPr>
          </p:nvGraphicFramePr>
          <p:xfrm>
            <a:off x="3666672" y="2116200"/>
            <a:ext cx="7954962" cy="289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" name="CS ChemDraw Drawing" r:id="rId5" imgW="6028500" imgH="2189486" progId="ChemDraw.Document.6.0">
                    <p:embed/>
                  </p:oleObj>
                </mc:Choice>
                <mc:Fallback>
                  <p:oleObj name="CS ChemDraw Drawing" r:id="rId5" imgW="6028500" imgH="2189486" progId="ChemDraw.Document.6.0">
                    <p:embed/>
                    <p:pic>
                      <p:nvPicPr>
                        <p:cNvPr id="20" name="Objeto 19">
                          <a:extLst>
                            <a:ext uri="{FF2B5EF4-FFF2-40B4-BE49-F238E27FC236}">
                              <a16:creationId xmlns:a16="http://schemas.microsoft.com/office/drawing/2014/main" id="{1E60173C-65D6-4DED-AB29-3C79B9244C0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66672" y="2116200"/>
                          <a:ext cx="7954962" cy="28924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71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to 5">
              <a:extLst>
                <a:ext uri="{FF2B5EF4-FFF2-40B4-BE49-F238E27FC236}">
                  <a16:creationId xmlns:a16="http://schemas.microsoft.com/office/drawing/2014/main" id="{C6C7509D-BB1F-4FD9-AA8D-BA6845898C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8135952"/>
                </p:ext>
              </p:extLst>
            </p:nvPr>
          </p:nvGraphicFramePr>
          <p:xfrm>
            <a:off x="1335088" y="1387475"/>
            <a:ext cx="11442700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7" name="CS ChemDraw Drawing" r:id="rId7" imgW="5824279" imgH="272311" progId="ChemDraw.Document.6.0">
                    <p:embed/>
                  </p:oleObj>
                </mc:Choice>
                <mc:Fallback>
                  <p:oleObj name="CS ChemDraw Drawing" r:id="rId7" imgW="5824279" imgH="272311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35088" y="1387475"/>
                          <a:ext cx="11442700" cy="5349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7150"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Conector: Angulado 10">
              <a:extLst>
                <a:ext uri="{FF2B5EF4-FFF2-40B4-BE49-F238E27FC236}">
                  <a16:creationId xmlns:a16="http://schemas.microsoft.com/office/drawing/2014/main" id="{7D0D1FA1-6A31-4FB7-8367-EA35A0B56CD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14762" y="-275040"/>
              <a:ext cx="2124074" cy="1168002"/>
            </a:xfrm>
            <a:prstGeom prst="bentConnector3">
              <a:avLst>
                <a:gd name="adj1" fmla="val 100030"/>
              </a:avLst>
            </a:prstGeom>
            <a:ln w="762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CFF09D0D-08D8-4CF9-BF75-AC64E3F5BA9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83576" y="2456687"/>
              <a:ext cx="1639949" cy="571500"/>
            </a:xfrm>
            <a:prstGeom prst="bentConnector3">
              <a:avLst>
                <a:gd name="adj1" fmla="val 98788"/>
              </a:avLst>
            </a:prstGeom>
            <a:ln w="762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32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16273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CS ChemDraw Drawing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85</cp:revision>
  <dcterms:created xsi:type="dcterms:W3CDTF">2019-05-30T22:29:45Z</dcterms:created>
  <dcterms:modified xsi:type="dcterms:W3CDTF">2020-02-11T17:31:15Z</dcterms:modified>
</cp:coreProperties>
</file>