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950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18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34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9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7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6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98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90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25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3D2E-73C7-47D6-9D32-EDFFC88FD22B}" type="datetimeFigureOut">
              <a:rPr lang="pt-BR" smtClean="0"/>
              <a:t>09/02/2020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6860-026C-4ECA-84A3-F57BDEA9B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38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Conector de Seta Reta 188">
            <a:extLst>
              <a:ext uri="{FF2B5EF4-FFF2-40B4-BE49-F238E27FC236}">
                <a16:creationId xmlns:a16="http://schemas.microsoft.com/office/drawing/2014/main" id="{F618FA4F-3C58-4C04-879C-7CCDDB766838}"/>
              </a:ext>
            </a:extLst>
          </p:cNvPr>
          <p:cNvCxnSpPr>
            <a:cxnSpLocks/>
            <a:stCxn id="167" idx="7"/>
            <a:endCxn id="169" idx="2"/>
          </p:cNvCxnSpPr>
          <p:nvPr/>
        </p:nvCxnSpPr>
        <p:spPr>
          <a:xfrm flipV="1">
            <a:off x="2095810" y="1553774"/>
            <a:ext cx="1492844" cy="931777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>
            <a:extLst>
              <a:ext uri="{FF2B5EF4-FFF2-40B4-BE49-F238E27FC236}">
                <a16:creationId xmlns:a16="http://schemas.microsoft.com/office/drawing/2014/main" id="{DB43DFAB-83A1-4973-8189-8C45BD5184AA}"/>
              </a:ext>
            </a:extLst>
          </p:cNvPr>
          <p:cNvCxnSpPr>
            <a:cxnSpLocks/>
            <a:stCxn id="168" idx="1"/>
            <a:endCxn id="169" idx="6"/>
          </p:cNvCxnSpPr>
          <p:nvPr/>
        </p:nvCxnSpPr>
        <p:spPr>
          <a:xfrm flipH="1" flipV="1">
            <a:off x="3737336" y="1553774"/>
            <a:ext cx="1487457" cy="931777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>
            <a:extLst>
              <a:ext uri="{FF2B5EF4-FFF2-40B4-BE49-F238E27FC236}">
                <a16:creationId xmlns:a16="http://schemas.microsoft.com/office/drawing/2014/main" id="{24F65353-80EA-4A40-BE79-C59FB7776810}"/>
              </a:ext>
            </a:extLst>
          </p:cNvPr>
          <p:cNvCxnSpPr>
            <a:cxnSpLocks/>
            <a:endCxn id="168" idx="3"/>
          </p:cNvCxnSpPr>
          <p:nvPr/>
        </p:nvCxnSpPr>
        <p:spPr>
          <a:xfrm flipV="1">
            <a:off x="3677223" y="2590685"/>
            <a:ext cx="1547570" cy="908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ector de Seta Reta 172">
            <a:extLst>
              <a:ext uri="{FF2B5EF4-FFF2-40B4-BE49-F238E27FC236}">
                <a16:creationId xmlns:a16="http://schemas.microsoft.com/office/drawing/2014/main" id="{56683456-DC0E-447B-977B-F7A7881E9399}"/>
              </a:ext>
            </a:extLst>
          </p:cNvPr>
          <p:cNvCxnSpPr>
            <a:cxnSpLocks/>
            <a:endCxn id="167" idx="5"/>
          </p:cNvCxnSpPr>
          <p:nvPr/>
        </p:nvCxnSpPr>
        <p:spPr>
          <a:xfrm flipH="1" flipV="1">
            <a:off x="2095810" y="2590685"/>
            <a:ext cx="1567186" cy="897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B3F336F3-C2BC-4016-9D48-AC15E0066574}"/>
              </a:ext>
            </a:extLst>
          </p:cNvPr>
          <p:cNvSpPr/>
          <p:nvPr/>
        </p:nvSpPr>
        <p:spPr>
          <a:xfrm rot="10800000" flipH="1">
            <a:off x="9575800" y="1448482"/>
            <a:ext cx="779675" cy="1381628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2847083-5EB9-42BC-8D7D-15181BF84CDA}"/>
              </a:ext>
            </a:extLst>
          </p:cNvPr>
          <p:cNvSpPr txBox="1"/>
          <p:nvPr/>
        </p:nvSpPr>
        <p:spPr>
          <a:xfrm>
            <a:off x="187533" y="179425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</a:t>
            </a:r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93058F59-6E1B-4FEC-8F95-690EB6801762}"/>
              </a:ext>
            </a:extLst>
          </p:cNvPr>
          <p:cNvSpPr txBox="1"/>
          <p:nvPr/>
        </p:nvSpPr>
        <p:spPr>
          <a:xfrm>
            <a:off x="7714322" y="179425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</a:t>
            </a:r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A1011FFF-81EE-4ED1-ABDC-0CD2C9045363}"/>
              </a:ext>
            </a:extLst>
          </p:cNvPr>
          <p:cNvSpPr/>
          <p:nvPr/>
        </p:nvSpPr>
        <p:spPr>
          <a:xfrm>
            <a:off x="7870313" y="1457792"/>
            <a:ext cx="3278700" cy="2770372"/>
          </a:xfrm>
          <a:prstGeom prst="hexagon">
            <a:avLst>
              <a:gd name="adj" fmla="val 28782"/>
              <a:gd name="vf" fmla="val 115470"/>
            </a:avLst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CA194305-A731-4A5F-BAC5-54413F4A9F37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50550" y="1663573"/>
            <a:ext cx="0" cy="2349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15381306-FFB5-4497-9EDE-6AA1DE26F46B}"/>
              </a:ext>
            </a:extLst>
          </p:cNvPr>
          <p:cNvCxnSpPr>
            <a:cxnSpLocks/>
          </p:cNvCxnSpPr>
          <p:nvPr/>
        </p:nvCxnSpPr>
        <p:spPr>
          <a:xfrm flipV="1">
            <a:off x="9575800" y="488823"/>
            <a:ext cx="0" cy="2349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ipse 94">
            <a:extLst>
              <a:ext uri="{FF2B5EF4-FFF2-40B4-BE49-F238E27FC236}">
                <a16:creationId xmlns:a16="http://schemas.microsoft.com/office/drawing/2014/main" id="{4FF8E97C-CCF6-4F65-B823-6D162CEBC8E4}"/>
              </a:ext>
            </a:extLst>
          </p:cNvPr>
          <p:cNvSpPr/>
          <p:nvPr/>
        </p:nvSpPr>
        <p:spPr>
          <a:xfrm>
            <a:off x="9475343" y="2737867"/>
            <a:ext cx="200912" cy="2009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76A07272-111F-44D8-8308-0C8EA5D67AEC}"/>
              </a:ext>
            </a:extLst>
          </p:cNvPr>
          <p:cNvSpPr/>
          <p:nvPr/>
        </p:nvSpPr>
        <p:spPr>
          <a:xfrm>
            <a:off x="8590497" y="1378977"/>
            <a:ext cx="200912" cy="2009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42A53153-FCEE-4AC3-85AE-7ED4B94A67A0}"/>
              </a:ext>
            </a:extLst>
          </p:cNvPr>
          <p:cNvSpPr/>
          <p:nvPr/>
        </p:nvSpPr>
        <p:spPr>
          <a:xfrm>
            <a:off x="7808596" y="2729654"/>
            <a:ext cx="200912" cy="2009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24C10EFC-2386-400A-9A8F-804D9BE4E9CC}"/>
              </a:ext>
            </a:extLst>
          </p:cNvPr>
          <p:cNvSpPr/>
          <p:nvPr/>
        </p:nvSpPr>
        <p:spPr>
          <a:xfrm>
            <a:off x="8590762" y="4132556"/>
            <a:ext cx="200912" cy="2009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17040427-B753-43F8-8C96-F118F9A64AC0}"/>
              </a:ext>
            </a:extLst>
          </p:cNvPr>
          <p:cNvSpPr/>
          <p:nvPr/>
        </p:nvSpPr>
        <p:spPr>
          <a:xfrm>
            <a:off x="10255019" y="4116790"/>
            <a:ext cx="200912" cy="2009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961EAE4C-C89C-4E3A-83A9-973919BB2323}"/>
              </a:ext>
            </a:extLst>
          </p:cNvPr>
          <p:cNvSpPr/>
          <p:nvPr/>
        </p:nvSpPr>
        <p:spPr>
          <a:xfrm>
            <a:off x="10249579" y="1357335"/>
            <a:ext cx="200912" cy="2009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22491769-2443-4360-BB32-F7E2FFD2082D}"/>
              </a:ext>
            </a:extLst>
          </p:cNvPr>
          <p:cNvSpPr/>
          <p:nvPr/>
        </p:nvSpPr>
        <p:spPr>
          <a:xfrm>
            <a:off x="11023735" y="2737867"/>
            <a:ext cx="200912" cy="2009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68A747A3-0D7A-4A96-89F7-B0A7A657D097}"/>
              </a:ext>
            </a:extLst>
          </p:cNvPr>
          <p:cNvSpPr/>
          <p:nvPr/>
        </p:nvSpPr>
        <p:spPr>
          <a:xfrm>
            <a:off x="9472302" y="1360132"/>
            <a:ext cx="200912" cy="2009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C8FB26B-041E-46BD-91D4-8B4FB725ACF5}"/>
              </a:ext>
            </a:extLst>
          </p:cNvPr>
          <p:cNvSpPr txBox="1"/>
          <p:nvPr/>
        </p:nvSpPr>
        <p:spPr>
          <a:xfrm>
            <a:off x="5196051" y="267145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pt-BR" sz="2400" b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pt-BR" b="1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F4B58EDA-0814-4D59-8704-9D61430898FB}"/>
              </a:ext>
            </a:extLst>
          </p:cNvPr>
          <p:cNvSpPr txBox="1"/>
          <p:nvPr/>
        </p:nvSpPr>
        <p:spPr>
          <a:xfrm>
            <a:off x="9200885" y="2904047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Γ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1B689AD7-7746-421C-9239-5269F872CA9E}"/>
              </a:ext>
            </a:extLst>
          </p:cNvPr>
          <p:cNvSpPr txBox="1"/>
          <p:nvPr/>
        </p:nvSpPr>
        <p:spPr>
          <a:xfrm>
            <a:off x="9046286" y="1018474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84930684-4FCB-4BA5-AA74-971A96A81086}"/>
              </a:ext>
            </a:extLst>
          </p:cNvPr>
          <p:cNvSpPr txBox="1"/>
          <p:nvPr/>
        </p:nvSpPr>
        <p:spPr>
          <a:xfrm>
            <a:off x="10485356" y="1176241"/>
            <a:ext cx="4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80E25DC5-32D1-480E-89F1-C406A1A58B00}"/>
              </a:ext>
            </a:extLst>
          </p:cNvPr>
          <p:cNvSpPr txBox="1"/>
          <p:nvPr/>
        </p:nvSpPr>
        <p:spPr>
          <a:xfrm>
            <a:off x="11019642" y="231093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K’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137F39E6-B4AF-452F-8B52-7886D1295291}"/>
              </a:ext>
            </a:extLst>
          </p:cNvPr>
          <p:cNvSpPr txBox="1"/>
          <p:nvPr/>
        </p:nvSpPr>
        <p:spPr>
          <a:xfrm>
            <a:off x="9171109" y="12807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5A9CBA45-48E8-4A4F-B40D-BAC9D3C77695}"/>
              </a:ext>
            </a:extLst>
          </p:cNvPr>
          <p:cNvSpPr txBox="1"/>
          <p:nvPr/>
        </p:nvSpPr>
        <p:spPr>
          <a:xfrm>
            <a:off x="11772504" y="283500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Hexágono 145">
            <a:extLst>
              <a:ext uri="{FF2B5EF4-FFF2-40B4-BE49-F238E27FC236}">
                <a16:creationId xmlns:a16="http://schemas.microsoft.com/office/drawing/2014/main" id="{94099981-6A8E-4C5E-B5DE-13177E5E936D}"/>
              </a:ext>
            </a:extLst>
          </p:cNvPr>
          <p:cNvSpPr/>
          <p:nvPr/>
        </p:nvSpPr>
        <p:spPr>
          <a:xfrm>
            <a:off x="955678" y="1562100"/>
            <a:ext cx="2165411" cy="1926254"/>
          </a:xfrm>
          <a:prstGeom prst="hexagon">
            <a:avLst>
              <a:gd name="adj" fmla="val 27811"/>
              <a:gd name="vf" fmla="val 11547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Hexágono 146">
            <a:extLst>
              <a:ext uri="{FF2B5EF4-FFF2-40B4-BE49-F238E27FC236}">
                <a16:creationId xmlns:a16="http://schemas.microsoft.com/office/drawing/2014/main" id="{7FB99A37-FC21-4E43-89CC-6AD6C871769B}"/>
              </a:ext>
            </a:extLst>
          </p:cNvPr>
          <p:cNvSpPr/>
          <p:nvPr/>
        </p:nvSpPr>
        <p:spPr>
          <a:xfrm>
            <a:off x="2587650" y="598973"/>
            <a:ext cx="2165411" cy="1926254"/>
          </a:xfrm>
          <a:prstGeom prst="hexagon">
            <a:avLst>
              <a:gd name="adj" fmla="val 27811"/>
              <a:gd name="vf" fmla="val 11547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Hexágono 147">
            <a:extLst>
              <a:ext uri="{FF2B5EF4-FFF2-40B4-BE49-F238E27FC236}">
                <a16:creationId xmlns:a16="http://schemas.microsoft.com/office/drawing/2014/main" id="{00A4110F-C96C-4E47-834C-7E23F3F821D5}"/>
              </a:ext>
            </a:extLst>
          </p:cNvPr>
          <p:cNvSpPr/>
          <p:nvPr/>
        </p:nvSpPr>
        <p:spPr>
          <a:xfrm>
            <a:off x="2587650" y="2525227"/>
            <a:ext cx="2165411" cy="1926254"/>
          </a:xfrm>
          <a:prstGeom prst="hexagon">
            <a:avLst>
              <a:gd name="adj" fmla="val 27811"/>
              <a:gd name="vf" fmla="val 11547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Hexágono 148">
            <a:extLst>
              <a:ext uri="{FF2B5EF4-FFF2-40B4-BE49-F238E27FC236}">
                <a16:creationId xmlns:a16="http://schemas.microsoft.com/office/drawing/2014/main" id="{E001E9B9-FCE4-4E3C-807C-07D8E2A2C526}"/>
              </a:ext>
            </a:extLst>
          </p:cNvPr>
          <p:cNvSpPr/>
          <p:nvPr/>
        </p:nvSpPr>
        <p:spPr>
          <a:xfrm>
            <a:off x="4211155" y="1550823"/>
            <a:ext cx="2165411" cy="1926254"/>
          </a:xfrm>
          <a:prstGeom prst="hexagon">
            <a:avLst>
              <a:gd name="adj" fmla="val 27811"/>
              <a:gd name="vf" fmla="val 11547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2C916003-0EF3-4156-A105-EAAA36099CB2}"/>
              </a:ext>
            </a:extLst>
          </p:cNvPr>
          <p:cNvSpPr/>
          <p:nvPr/>
        </p:nvSpPr>
        <p:spPr>
          <a:xfrm>
            <a:off x="2487193" y="146266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5BCB3D6A-4BDB-442E-B65D-B95A96182D73}"/>
              </a:ext>
            </a:extLst>
          </p:cNvPr>
          <p:cNvSpPr/>
          <p:nvPr/>
        </p:nvSpPr>
        <p:spPr>
          <a:xfrm>
            <a:off x="4636257" y="146266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ADCE4921-2CDC-46C1-AFAF-043BE98C1AF5}"/>
              </a:ext>
            </a:extLst>
          </p:cNvPr>
          <p:cNvSpPr/>
          <p:nvPr/>
        </p:nvSpPr>
        <p:spPr>
          <a:xfrm>
            <a:off x="4636257" y="337662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1EAB7917-075B-4267-8F66-690B4750B29B}"/>
              </a:ext>
            </a:extLst>
          </p:cNvPr>
          <p:cNvSpPr/>
          <p:nvPr/>
        </p:nvSpPr>
        <p:spPr>
          <a:xfrm>
            <a:off x="2512668" y="337662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5AFE9F67-9EAC-45FE-97FA-5D761C8A1324}"/>
              </a:ext>
            </a:extLst>
          </p:cNvPr>
          <p:cNvSpPr/>
          <p:nvPr/>
        </p:nvSpPr>
        <p:spPr>
          <a:xfrm>
            <a:off x="1387474" y="337662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2BA069B4-B966-4E63-B804-5C491FE09BEC}"/>
              </a:ext>
            </a:extLst>
          </p:cNvPr>
          <p:cNvSpPr/>
          <p:nvPr/>
        </p:nvSpPr>
        <p:spPr>
          <a:xfrm>
            <a:off x="5726323" y="337662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602BB345-F2AE-4BA2-98FA-36E0B7486938}"/>
              </a:ext>
            </a:extLst>
          </p:cNvPr>
          <p:cNvSpPr/>
          <p:nvPr/>
        </p:nvSpPr>
        <p:spPr>
          <a:xfrm>
            <a:off x="5726323" y="145779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0E266C4C-9D8E-4BB3-A671-F8AC2C7D37C5}"/>
              </a:ext>
            </a:extLst>
          </p:cNvPr>
          <p:cNvSpPr/>
          <p:nvPr/>
        </p:nvSpPr>
        <p:spPr>
          <a:xfrm>
            <a:off x="1387474" y="145779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97099D7E-F48F-4143-A450-C3FDC37A9119}"/>
              </a:ext>
            </a:extLst>
          </p:cNvPr>
          <p:cNvSpPr/>
          <p:nvPr/>
        </p:nvSpPr>
        <p:spPr>
          <a:xfrm>
            <a:off x="871570" y="2440212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80E34D26-24FD-4A48-B2A4-91E12E4FF08B}"/>
              </a:ext>
            </a:extLst>
          </p:cNvPr>
          <p:cNvSpPr/>
          <p:nvPr/>
        </p:nvSpPr>
        <p:spPr>
          <a:xfrm>
            <a:off x="3004285" y="2440212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DE043A07-BA8D-4B39-A5CD-A2632DDF9AD3}"/>
              </a:ext>
            </a:extLst>
          </p:cNvPr>
          <p:cNvSpPr/>
          <p:nvPr/>
        </p:nvSpPr>
        <p:spPr>
          <a:xfrm>
            <a:off x="4110784" y="2440212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35E80508-D900-45FE-A9D8-F671D7AEF5D1}"/>
              </a:ext>
            </a:extLst>
          </p:cNvPr>
          <p:cNvSpPr/>
          <p:nvPr/>
        </p:nvSpPr>
        <p:spPr>
          <a:xfrm>
            <a:off x="6275971" y="2440212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DF748D87-0D85-4875-8254-31F4A5F01DBF}"/>
              </a:ext>
            </a:extLst>
          </p:cNvPr>
          <p:cNvSpPr/>
          <p:nvPr/>
        </p:nvSpPr>
        <p:spPr>
          <a:xfrm>
            <a:off x="4115926" y="433873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A5F41C4F-D830-429B-9A20-434E49FAF49F}"/>
              </a:ext>
            </a:extLst>
          </p:cNvPr>
          <p:cNvSpPr/>
          <p:nvPr/>
        </p:nvSpPr>
        <p:spPr>
          <a:xfrm>
            <a:off x="3020633" y="433873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3EE10446-57B7-4445-A98B-50CA004C4916}"/>
              </a:ext>
            </a:extLst>
          </p:cNvPr>
          <p:cNvSpPr/>
          <p:nvPr/>
        </p:nvSpPr>
        <p:spPr>
          <a:xfrm>
            <a:off x="3020633" y="51081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A104DFA7-670B-4935-BEE1-3DC1C3E26DBF}"/>
              </a:ext>
            </a:extLst>
          </p:cNvPr>
          <p:cNvSpPr/>
          <p:nvPr/>
        </p:nvSpPr>
        <p:spPr>
          <a:xfrm>
            <a:off x="4104947" y="510811"/>
            <a:ext cx="200912" cy="2009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85BE985B-10B3-4A61-88BF-E2880D288ED0}"/>
              </a:ext>
            </a:extLst>
          </p:cNvPr>
          <p:cNvSpPr/>
          <p:nvPr/>
        </p:nvSpPr>
        <p:spPr>
          <a:xfrm>
            <a:off x="3588654" y="3402736"/>
            <a:ext cx="148682" cy="14868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81434161-7036-4ED9-A9C6-79EAB608C1BE}"/>
              </a:ext>
            </a:extLst>
          </p:cNvPr>
          <p:cNvSpPr/>
          <p:nvPr/>
        </p:nvSpPr>
        <p:spPr>
          <a:xfrm>
            <a:off x="1968902" y="2463777"/>
            <a:ext cx="148682" cy="14868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D4FB52E4-5D81-4DF6-BF55-64A86445E1E4}"/>
              </a:ext>
            </a:extLst>
          </p:cNvPr>
          <p:cNvSpPr/>
          <p:nvPr/>
        </p:nvSpPr>
        <p:spPr>
          <a:xfrm>
            <a:off x="5203019" y="2463777"/>
            <a:ext cx="148682" cy="14868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498B49DA-8E19-4630-A2ED-CFB820BC2184}"/>
              </a:ext>
            </a:extLst>
          </p:cNvPr>
          <p:cNvSpPr/>
          <p:nvPr/>
        </p:nvSpPr>
        <p:spPr>
          <a:xfrm>
            <a:off x="3588654" y="1479433"/>
            <a:ext cx="148682" cy="14868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224F619A-3D2C-4E73-B9AA-DACB29A66BC1}"/>
              </a:ext>
            </a:extLst>
          </p:cNvPr>
          <p:cNvSpPr/>
          <p:nvPr/>
        </p:nvSpPr>
        <p:spPr>
          <a:xfrm>
            <a:off x="3588654" y="2439609"/>
            <a:ext cx="148682" cy="1486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E64B1D72-1FAA-484F-A84D-B62D963DC5C6}"/>
              </a:ext>
            </a:extLst>
          </p:cNvPr>
          <p:cNvSpPr/>
          <p:nvPr/>
        </p:nvSpPr>
        <p:spPr>
          <a:xfrm>
            <a:off x="2774047" y="2938779"/>
            <a:ext cx="148682" cy="1486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13E482D9-53E6-40F3-A6DD-CB5F90E33FFE}"/>
              </a:ext>
            </a:extLst>
          </p:cNvPr>
          <p:cNvSpPr/>
          <p:nvPr/>
        </p:nvSpPr>
        <p:spPr>
          <a:xfrm>
            <a:off x="2774047" y="1946318"/>
            <a:ext cx="148682" cy="1486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AF86CCF9-B05D-4756-B2D6-9147C37F4346}"/>
              </a:ext>
            </a:extLst>
          </p:cNvPr>
          <p:cNvSpPr txBox="1"/>
          <p:nvPr/>
        </p:nvSpPr>
        <p:spPr>
          <a:xfrm>
            <a:off x="1929228" y="2701739"/>
            <a:ext cx="51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pt-BR" sz="2400" b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pt-BR" b="1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471D9CD4-45EA-44BB-AB7B-DD262F771600}"/>
              </a:ext>
            </a:extLst>
          </p:cNvPr>
          <p:cNvSpPr txBox="1"/>
          <p:nvPr/>
        </p:nvSpPr>
        <p:spPr>
          <a:xfrm>
            <a:off x="3487107" y="363643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Γ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BC101C23-5AF5-48C8-8AAA-7B355F8CE37B}"/>
              </a:ext>
            </a:extLst>
          </p:cNvPr>
          <p:cNvSpPr txBox="1"/>
          <p:nvPr/>
        </p:nvSpPr>
        <p:spPr>
          <a:xfrm>
            <a:off x="3487107" y="9437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Γ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FA88475C-849E-4AE3-B77F-214C8B2E6688}"/>
              </a:ext>
            </a:extLst>
          </p:cNvPr>
          <p:cNvSpPr txBox="1"/>
          <p:nvPr/>
        </p:nvSpPr>
        <p:spPr>
          <a:xfrm>
            <a:off x="1698208" y="1995717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Γ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A45FEBA9-3015-4978-BE02-8D2EE4836E4E}"/>
              </a:ext>
            </a:extLst>
          </p:cNvPr>
          <p:cNvSpPr txBox="1"/>
          <p:nvPr/>
        </p:nvSpPr>
        <p:spPr>
          <a:xfrm>
            <a:off x="5264542" y="1995717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Γ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EFB91B3C-8333-4109-ACD3-665F9E0C9A2B}"/>
              </a:ext>
            </a:extLst>
          </p:cNvPr>
          <p:cNvSpPr/>
          <p:nvPr/>
        </p:nvSpPr>
        <p:spPr>
          <a:xfrm>
            <a:off x="4427995" y="2938779"/>
            <a:ext cx="148682" cy="1486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46C36964-E2C5-4140-B73A-AF6819171B13}"/>
              </a:ext>
            </a:extLst>
          </p:cNvPr>
          <p:cNvSpPr txBox="1"/>
          <p:nvPr/>
        </p:nvSpPr>
        <p:spPr>
          <a:xfrm>
            <a:off x="4192941" y="312612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4F787C9D-5719-4597-9027-CB9C50E86094}"/>
              </a:ext>
            </a:extLst>
          </p:cNvPr>
          <p:cNvSpPr/>
          <p:nvPr/>
        </p:nvSpPr>
        <p:spPr>
          <a:xfrm>
            <a:off x="4409607" y="1946318"/>
            <a:ext cx="148682" cy="1486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D861737E-FA31-4D3E-B0C8-DC65C1C521B4}"/>
              </a:ext>
            </a:extLst>
          </p:cNvPr>
          <p:cNvSpPr/>
          <p:nvPr/>
        </p:nvSpPr>
        <p:spPr>
          <a:xfrm>
            <a:off x="4135397" y="2463777"/>
            <a:ext cx="148682" cy="148682"/>
          </a:xfrm>
          <a:prstGeom prst="ellipse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19E092FA-79B3-4ECD-BE7E-EEBB9DB0F400}"/>
              </a:ext>
            </a:extLst>
          </p:cNvPr>
          <p:cNvSpPr/>
          <p:nvPr/>
        </p:nvSpPr>
        <p:spPr>
          <a:xfrm>
            <a:off x="3027011" y="2463777"/>
            <a:ext cx="148682" cy="148682"/>
          </a:xfrm>
          <a:prstGeom prst="ellipse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8FD639C3-B79F-4429-8FBD-CB3141F9047E}"/>
              </a:ext>
            </a:extLst>
          </p:cNvPr>
          <p:cNvSpPr txBox="1"/>
          <p:nvPr/>
        </p:nvSpPr>
        <p:spPr>
          <a:xfrm>
            <a:off x="3116918" y="202075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73E461A0-F6FC-4E91-8FB0-8DBCA39B2C39}"/>
              </a:ext>
            </a:extLst>
          </p:cNvPr>
          <p:cNvSpPr txBox="1"/>
          <p:nvPr/>
        </p:nvSpPr>
        <p:spPr>
          <a:xfrm>
            <a:off x="3847754" y="201966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</a:t>
            </a:r>
            <a:endParaRPr lang="pt-B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DFCA858-F650-4130-967A-4CD99D5547E5}"/>
              </a:ext>
            </a:extLst>
          </p:cNvPr>
          <p:cNvSpPr/>
          <p:nvPr/>
        </p:nvSpPr>
        <p:spPr>
          <a:xfrm>
            <a:off x="9526080" y="1750638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F8FE6EB9-0578-4F23-B935-8BAC827E33AD}"/>
              </a:ext>
            </a:extLst>
          </p:cNvPr>
          <p:cNvSpPr/>
          <p:nvPr/>
        </p:nvSpPr>
        <p:spPr>
          <a:xfrm>
            <a:off x="9526080" y="2441492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3B868BAC-BC17-4326-ACF6-1F4B747048CC}"/>
              </a:ext>
            </a:extLst>
          </p:cNvPr>
          <p:cNvSpPr/>
          <p:nvPr/>
        </p:nvSpPr>
        <p:spPr>
          <a:xfrm>
            <a:off x="9526080" y="2096065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B5E29AB7-48A4-4D8E-BDB5-909793849494}"/>
              </a:ext>
            </a:extLst>
          </p:cNvPr>
          <p:cNvSpPr/>
          <p:nvPr/>
        </p:nvSpPr>
        <p:spPr>
          <a:xfrm>
            <a:off x="9526080" y="2786919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BE6E8CAE-3501-40AC-9804-5C09FA67389A}"/>
              </a:ext>
            </a:extLst>
          </p:cNvPr>
          <p:cNvSpPr/>
          <p:nvPr/>
        </p:nvSpPr>
        <p:spPr>
          <a:xfrm>
            <a:off x="11075041" y="2784559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1" name="Elipse 200">
            <a:extLst>
              <a:ext uri="{FF2B5EF4-FFF2-40B4-BE49-F238E27FC236}">
                <a16:creationId xmlns:a16="http://schemas.microsoft.com/office/drawing/2014/main" id="{443398C6-31E2-472C-98F8-34043A4F078C}"/>
              </a:ext>
            </a:extLst>
          </p:cNvPr>
          <p:cNvSpPr/>
          <p:nvPr/>
        </p:nvSpPr>
        <p:spPr>
          <a:xfrm>
            <a:off x="10297886" y="2784559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7" name="Elipse 216">
            <a:extLst>
              <a:ext uri="{FF2B5EF4-FFF2-40B4-BE49-F238E27FC236}">
                <a16:creationId xmlns:a16="http://schemas.microsoft.com/office/drawing/2014/main" id="{A6323BF0-A11A-484D-8E07-4C5ABE210BA6}"/>
              </a:ext>
            </a:extLst>
          </p:cNvPr>
          <p:cNvSpPr/>
          <p:nvPr/>
        </p:nvSpPr>
        <p:spPr>
          <a:xfrm>
            <a:off x="9526080" y="3477773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8" name="Elipse 217">
            <a:extLst>
              <a:ext uri="{FF2B5EF4-FFF2-40B4-BE49-F238E27FC236}">
                <a16:creationId xmlns:a16="http://schemas.microsoft.com/office/drawing/2014/main" id="{8EAF8C91-8D8C-4452-B2A2-315BB4A17064}"/>
              </a:ext>
            </a:extLst>
          </p:cNvPr>
          <p:cNvSpPr/>
          <p:nvPr/>
        </p:nvSpPr>
        <p:spPr>
          <a:xfrm>
            <a:off x="9526080" y="3132346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1" name="Elipse 220">
            <a:extLst>
              <a:ext uri="{FF2B5EF4-FFF2-40B4-BE49-F238E27FC236}">
                <a16:creationId xmlns:a16="http://schemas.microsoft.com/office/drawing/2014/main" id="{1884E72B-006B-47BB-81AA-92FF343F5FD8}"/>
              </a:ext>
            </a:extLst>
          </p:cNvPr>
          <p:cNvSpPr/>
          <p:nvPr/>
        </p:nvSpPr>
        <p:spPr>
          <a:xfrm>
            <a:off x="10300560" y="2786964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9" name="Elipse 238">
            <a:extLst>
              <a:ext uri="{FF2B5EF4-FFF2-40B4-BE49-F238E27FC236}">
                <a16:creationId xmlns:a16="http://schemas.microsoft.com/office/drawing/2014/main" id="{27F68D40-9B0E-4C5C-B179-7FDF1AF89509}"/>
              </a:ext>
            </a:extLst>
          </p:cNvPr>
          <p:cNvSpPr/>
          <p:nvPr/>
        </p:nvSpPr>
        <p:spPr>
          <a:xfrm>
            <a:off x="9526080" y="4168626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2" name="Elipse 241">
            <a:extLst>
              <a:ext uri="{FF2B5EF4-FFF2-40B4-BE49-F238E27FC236}">
                <a16:creationId xmlns:a16="http://schemas.microsoft.com/office/drawing/2014/main" id="{B427E55F-4887-45EC-A2D6-9293E424339B}"/>
              </a:ext>
            </a:extLst>
          </p:cNvPr>
          <p:cNvSpPr/>
          <p:nvPr/>
        </p:nvSpPr>
        <p:spPr>
          <a:xfrm>
            <a:off x="9526080" y="1405211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3" name="Elipse 242">
            <a:extLst>
              <a:ext uri="{FF2B5EF4-FFF2-40B4-BE49-F238E27FC236}">
                <a16:creationId xmlns:a16="http://schemas.microsoft.com/office/drawing/2014/main" id="{E6E39CA8-9A80-4D09-AD42-D6853B9FBBDF}"/>
              </a:ext>
            </a:extLst>
          </p:cNvPr>
          <p:cNvSpPr/>
          <p:nvPr/>
        </p:nvSpPr>
        <p:spPr>
          <a:xfrm>
            <a:off x="9526080" y="3823200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6" name="Elipse 245">
            <a:extLst>
              <a:ext uri="{FF2B5EF4-FFF2-40B4-BE49-F238E27FC236}">
                <a16:creationId xmlns:a16="http://schemas.microsoft.com/office/drawing/2014/main" id="{1C5E92AE-2D04-49F1-B014-594C6E949FF4}"/>
              </a:ext>
            </a:extLst>
          </p:cNvPr>
          <p:cNvSpPr/>
          <p:nvPr/>
        </p:nvSpPr>
        <p:spPr>
          <a:xfrm>
            <a:off x="10302527" y="1750638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7" name="Elipse 246">
            <a:extLst>
              <a:ext uri="{FF2B5EF4-FFF2-40B4-BE49-F238E27FC236}">
                <a16:creationId xmlns:a16="http://schemas.microsoft.com/office/drawing/2014/main" id="{1D55FDB2-520B-4AD8-8677-ABF4380A18DA}"/>
              </a:ext>
            </a:extLst>
          </p:cNvPr>
          <p:cNvSpPr/>
          <p:nvPr/>
        </p:nvSpPr>
        <p:spPr>
          <a:xfrm>
            <a:off x="10302527" y="2441492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8" name="Elipse 247">
            <a:extLst>
              <a:ext uri="{FF2B5EF4-FFF2-40B4-BE49-F238E27FC236}">
                <a16:creationId xmlns:a16="http://schemas.microsoft.com/office/drawing/2014/main" id="{59D9D8A5-73A1-42DB-9815-34B4B5843E71}"/>
              </a:ext>
            </a:extLst>
          </p:cNvPr>
          <p:cNvSpPr/>
          <p:nvPr/>
        </p:nvSpPr>
        <p:spPr>
          <a:xfrm>
            <a:off x="10302527" y="2096065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0" name="Elipse 249">
            <a:extLst>
              <a:ext uri="{FF2B5EF4-FFF2-40B4-BE49-F238E27FC236}">
                <a16:creationId xmlns:a16="http://schemas.microsoft.com/office/drawing/2014/main" id="{A2CBDD44-A022-403B-8E0E-F6989CB7745E}"/>
              </a:ext>
            </a:extLst>
          </p:cNvPr>
          <p:cNvSpPr/>
          <p:nvPr/>
        </p:nvSpPr>
        <p:spPr>
          <a:xfrm>
            <a:off x="10302527" y="3477773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1" name="Elipse 250">
            <a:extLst>
              <a:ext uri="{FF2B5EF4-FFF2-40B4-BE49-F238E27FC236}">
                <a16:creationId xmlns:a16="http://schemas.microsoft.com/office/drawing/2014/main" id="{A11F608F-E586-4256-8EA7-16FB4404D547}"/>
              </a:ext>
            </a:extLst>
          </p:cNvPr>
          <p:cNvSpPr/>
          <p:nvPr/>
        </p:nvSpPr>
        <p:spPr>
          <a:xfrm>
            <a:off x="10302527" y="3132346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2" name="Elipse 251">
            <a:extLst>
              <a:ext uri="{FF2B5EF4-FFF2-40B4-BE49-F238E27FC236}">
                <a16:creationId xmlns:a16="http://schemas.microsoft.com/office/drawing/2014/main" id="{DBF1B841-1B0B-4F55-B130-E324DEA82E8E}"/>
              </a:ext>
            </a:extLst>
          </p:cNvPr>
          <p:cNvSpPr/>
          <p:nvPr/>
        </p:nvSpPr>
        <p:spPr>
          <a:xfrm>
            <a:off x="10302527" y="4168626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3" name="Elipse 252">
            <a:extLst>
              <a:ext uri="{FF2B5EF4-FFF2-40B4-BE49-F238E27FC236}">
                <a16:creationId xmlns:a16="http://schemas.microsoft.com/office/drawing/2014/main" id="{C720B116-950C-4B3A-A521-B39D607A6679}"/>
              </a:ext>
            </a:extLst>
          </p:cNvPr>
          <p:cNvSpPr/>
          <p:nvPr/>
        </p:nvSpPr>
        <p:spPr>
          <a:xfrm>
            <a:off x="10302527" y="1405211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4" name="Elipse 253">
            <a:extLst>
              <a:ext uri="{FF2B5EF4-FFF2-40B4-BE49-F238E27FC236}">
                <a16:creationId xmlns:a16="http://schemas.microsoft.com/office/drawing/2014/main" id="{C26E6228-CB1D-4D74-8BB0-AB136620A9AF}"/>
              </a:ext>
            </a:extLst>
          </p:cNvPr>
          <p:cNvSpPr/>
          <p:nvPr/>
        </p:nvSpPr>
        <p:spPr>
          <a:xfrm>
            <a:off x="10302527" y="3823200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5" name="Elipse 254">
            <a:extLst>
              <a:ext uri="{FF2B5EF4-FFF2-40B4-BE49-F238E27FC236}">
                <a16:creationId xmlns:a16="http://schemas.microsoft.com/office/drawing/2014/main" id="{F5B42D04-5CA0-4298-8608-D76BA1FD633C}"/>
              </a:ext>
            </a:extLst>
          </p:cNvPr>
          <p:cNvSpPr/>
          <p:nvPr/>
        </p:nvSpPr>
        <p:spPr>
          <a:xfrm>
            <a:off x="9915712" y="2630948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6" name="Elipse 255">
            <a:extLst>
              <a:ext uri="{FF2B5EF4-FFF2-40B4-BE49-F238E27FC236}">
                <a16:creationId xmlns:a16="http://schemas.microsoft.com/office/drawing/2014/main" id="{8C6AEFED-2154-4DF5-BC40-10D52308D152}"/>
              </a:ext>
            </a:extLst>
          </p:cNvPr>
          <p:cNvSpPr/>
          <p:nvPr/>
        </p:nvSpPr>
        <p:spPr>
          <a:xfrm>
            <a:off x="9917679" y="1594622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7" name="Elipse 256">
            <a:extLst>
              <a:ext uri="{FF2B5EF4-FFF2-40B4-BE49-F238E27FC236}">
                <a16:creationId xmlns:a16="http://schemas.microsoft.com/office/drawing/2014/main" id="{5B9AB00E-A887-43EF-88B6-1088E1E3EF63}"/>
              </a:ext>
            </a:extLst>
          </p:cNvPr>
          <p:cNvSpPr/>
          <p:nvPr/>
        </p:nvSpPr>
        <p:spPr>
          <a:xfrm>
            <a:off x="9917679" y="2285476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8" name="Elipse 257">
            <a:extLst>
              <a:ext uri="{FF2B5EF4-FFF2-40B4-BE49-F238E27FC236}">
                <a16:creationId xmlns:a16="http://schemas.microsoft.com/office/drawing/2014/main" id="{61FAAC7D-6D8D-4098-A098-DD2E82F49C0F}"/>
              </a:ext>
            </a:extLst>
          </p:cNvPr>
          <p:cNvSpPr/>
          <p:nvPr/>
        </p:nvSpPr>
        <p:spPr>
          <a:xfrm>
            <a:off x="9917679" y="1940049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9" name="Elipse 258">
            <a:extLst>
              <a:ext uri="{FF2B5EF4-FFF2-40B4-BE49-F238E27FC236}">
                <a16:creationId xmlns:a16="http://schemas.microsoft.com/office/drawing/2014/main" id="{A8726611-D22F-4F6A-B873-3A1962C40D44}"/>
              </a:ext>
            </a:extLst>
          </p:cNvPr>
          <p:cNvSpPr/>
          <p:nvPr/>
        </p:nvSpPr>
        <p:spPr>
          <a:xfrm>
            <a:off x="9917679" y="3321757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7633E1E5-858B-438F-A23E-F781C0F6AC91}"/>
              </a:ext>
            </a:extLst>
          </p:cNvPr>
          <p:cNvSpPr/>
          <p:nvPr/>
        </p:nvSpPr>
        <p:spPr>
          <a:xfrm>
            <a:off x="9917679" y="2976330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1" name="Elipse 260">
            <a:extLst>
              <a:ext uri="{FF2B5EF4-FFF2-40B4-BE49-F238E27FC236}">
                <a16:creationId xmlns:a16="http://schemas.microsoft.com/office/drawing/2014/main" id="{336FF346-FE82-41E7-B038-77B9D18528B2}"/>
              </a:ext>
            </a:extLst>
          </p:cNvPr>
          <p:cNvSpPr/>
          <p:nvPr/>
        </p:nvSpPr>
        <p:spPr>
          <a:xfrm>
            <a:off x="9917679" y="4012610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3" name="Elipse 262">
            <a:extLst>
              <a:ext uri="{FF2B5EF4-FFF2-40B4-BE49-F238E27FC236}">
                <a16:creationId xmlns:a16="http://schemas.microsoft.com/office/drawing/2014/main" id="{AE30802E-DC77-43B2-9E2A-4E972AD6DF5F}"/>
              </a:ext>
            </a:extLst>
          </p:cNvPr>
          <p:cNvSpPr/>
          <p:nvPr/>
        </p:nvSpPr>
        <p:spPr>
          <a:xfrm>
            <a:off x="9917679" y="3667184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4" name="Elipse 263">
            <a:extLst>
              <a:ext uri="{FF2B5EF4-FFF2-40B4-BE49-F238E27FC236}">
                <a16:creationId xmlns:a16="http://schemas.microsoft.com/office/drawing/2014/main" id="{6A04F32C-FB25-43AA-BDF5-2A044224A316}"/>
              </a:ext>
            </a:extLst>
          </p:cNvPr>
          <p:cNvSpPr/>
          <p:nvPr/>
        </p:nvSpPr>
        <p:spPr>
          <a:xfrm>
            <a:off x="10682461" y="2630948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6" name="Elipse 265">
            <a:extLst>
              <a:ext uri="{FF2B5EF4-FFF2-40B4-BE49-F238E27FC236}">
                <a16:creationId xmlns:a16="http://schemas.microsoft.com/office/drawing/2014/main" id="{66916052-0788-40C1-9CB3-E777EE0D4D6B}"/>
              </a:ext>
            </a:extLst>
          </p:cNvPr>
          <p:cNvSpPr/>
          <p:nvPr/>
        </p:nvSpPr>
        <p:spPr>
          <a:xfrm>
            <a:off x="10684428" y="2285476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8" name="Elipse 267">
            <a:extLst>
              <a:ext uri="{FF2B5EF4-FFF2-40B4-BE49-F238E27FC236}">
                <a16:creationId xmlns:a16="http://schemas.microsoft.com/office/drawing/2014/main" id="{06C4E60E-C186-4914-A622-E7182729EBCF}"/>
              </a:ext>
            </a:extLst>
          </p:cNvPr>
          <p:cNvSpPr/>
          <p:nvPr/>
        </p:nvSpPr>
        <p:spPr>
          <a:xfrm>
            <a:off x="10684428" y="3321757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9" name="Elipse 268">
            <a:extLst>
              <a:ext uri="{FF2B5EF4-FFF2-40B4-BE49-F238E27FC236}">
                <a16:creationId xmlns:a16="http://schemas.microsoft.com/office/drawing/2014/main" id="{B913890A-236A-4352-B095-FC4BE50F9138}"/>
              </a:ext>
            </a:extLst>
          </p:cNvPr>
          <p:cNvSpPr/>
          <p:nvPr/>
        </p:nvSpPr>
        <p:spPr>
          <a:xfrm>
            <a:off x="10684428" y="2976330"/>
            <a:ext cx="100456" cy="1004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942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20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10</cp:revision>
  <dcterms:created xsi:type="dcterms:W3CDTF">2020-02-09T00:59:27Z</dcterms:created>
  <dcterms:modified xsi:type="dcterms:W3CDTF">2020-02-09T03:54:10Z</dcterms:modified>
</cp:coreProperties>
</file>