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66" d="100"/>
          <a:sy n="66" d="100"/>
        </p:scale>
        <p:origin x="21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EEC9C-1EE0-4EB6-A7EF-4C124884D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E140F4-1BF9-437A-9674-638F6F0A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34BDE-6C61-4705-A837-7A1D4C71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9DB78-769A-42DA-85CB-B917240C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FB221-8060-4662-9984-53F16C8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6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C6C9E-8A77-4CB0-A73A-7FFFF5A7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6D160E-991E-4110-B675-2501BE883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E3A94-12B3-4DC6-A863-5134950E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40CBAD-7FDB-42BD-A18D-56C8BF70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ED28A-491F-44BC-AE84-075D43F2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2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55044F-AC43-419C-AA5B-C1FFF8669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947679-4009-45B8-97B3-4271463B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0946A-E927-4BF6-AEEC-59BA5205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4CCE9-E64E-47D3-9460-E5ED7C85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5128B-6A66-4D2F-893A-D0B2EC60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6E70E-2D94-452E-955B-C2FEF07F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8CC33-9D27-4C5D-9276-797A39F1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91882D-D6F6-4F31-A384-B1048723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0917D-D151-4791-8A45-F0DC39D2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FAE45C-9409-492B-9C0A-E6DE9BA2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C1190-5B05-40E2-B1AE-5C64F7C5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6AAB9F-F667-4DC8-AAEB-7E1B0F99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3935C6-BDF3-42A8-9635-35494995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890EA-3193-4CCD-B63B-17C1BCE3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95EC21-6364-431A-85D8-B964DEB1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2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BA0A-7667-4D85-BCB9-D0E6E741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5E2C7-C5CB-48AC-A94D-E444DB8B5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8A70AC-B6BA-4654-9B78-CDC4AE309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5CEEDC-364E-4459-BBEC-16E8E169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E52039-5CD2-48FA-A9DB-691A2A6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AECF4-6772-4107-8B3B-788E4E93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9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9BC39-0599-4D9F-A724-B42048BC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77716D-CD67-4B9E-8952-BCBE1B06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0A9F83-904A-4FE0-8B30-20971C0B7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5649F7-F7D7-4E86-8C0A-2E96FE988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84A3A4-3DA2-4775-9260-5334A42A6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30A275-D37E-4B47-B4A3-804455E3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EF0BB3-8B74-496A-9A97-8A7E032F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CFE496-5CDA-4EE3-A922-0BEE13E8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02A93-1C8D-4036-8EEE-3A67EE35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07803E-BB5E-4C7C-9166-E1641A4E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F42AA1-E53F-47A2-95B8-965BC49E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622E8A-E230-4B7B-9C6D-082CB966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23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3088-F02F-4812-8B29-A443B823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CEDF8-A603-4D5C-8E33-DD47687A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F6EC10-C5C1-47EB-B004-5A54FF4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00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3E575-7638-46A9-BFC3-FF757E8A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B0DB7-87FD-4AD0-9B16-FD1DA857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17BFE2-2374-4004-9399-FF36B77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24F25-6D52-414B-B62D-46D89815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4557C4-CF80-4A59-A37E-71A9BA1E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D29E20-476D-4E4D-8DEF-8EFB4BCC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5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C25A7-B9B9-4F62-9CE1-736CF7CB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5D680F-F29E-4563-B6BA-1B09BD23E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C81A6E-AD6D-461C-8EE9-4E940A7C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8B89EB-8F26-4CB2-9489-2ABB95E0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265F61-13C6-45C4-AF7F-DB49C681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B1E3F6-6EEF-4485-BFC8-0AA5EE97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41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942831-EC36-4C8E-B746-16706F94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1D2E8-BFEA-422A-A99D-52B387B06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583EFE-DC58-4A38-87F2-BD6ABF219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0EB4-111C-460E-A6B3-67A65659F0EB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35ECD6-88E1-4F46-ADEC-9B1C34E25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8083D-BBB3-475E-B368-40F23FCD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12B3-DCDF-40AE-A7D2-37959989D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32AACA8-D7B8-462A-99F7-52A2A4168B4A}"/>
              </a:ext>
            </a:extLst>
          </p:cNvPr>
          <p:cNvGrpSpPr/>
          <p:nvPr/>
        </p:nvGrpSpPr>
        <p:grpSpPr>
          <a:xfrm>
            <a:off x="98007" y="147819"/>
            <a:ext cx="3965353" cy="3301836"/>
            <a:chOff x="681723" y="163642"/>
            <a:chExt cx="3965353" cy="3301836"/>
          </a:xfrm>
        </p:grpSpPr>
        <p:sp>
          <p:nvSpPr>
            <p:cNvPr id="81" name="Paralelogramo 80">
              <a:extLst>
                <a:ext uri="{FF2B5EF4-FFF2-40B4-BE49-F238E27FC236}">
                  <a16:creationId xmlns:a16="http://schemas.microsoft.com/office/drawing/2014/main" id="{D64F1378-50BC-4BE0-9B89-CF9E7FEB00F8}"/>
                </a:ext>
              </a:extLst>
            </p:cNvPr>
            <p:cNvSpPr/>
            <p:nvPr/>
          </p:nvSpPr>
          <p:spPr>
            <a:xfrm>
              <a:off x="2293839" y="764401"/>
              <a:ext cx="1417848" cy="888139"/>
            </a:xfrm>
            <a:prstGeom prst="parallelogram">
              <a:avLst>
                <a:gd name="adj" fmla="val 51384"/>
              </a:avLst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74ED713-7A9C-4F96-B063-42F594693BEC}"/>
                </a:ext>
              </a:extLst>
            </p:cNvPr>
            <p:cNvGrpSpPr/>
            <p:nvPr/>
          </p:nvGrpSpPr>
          <p:grpSpPr>
            <a:xfrm>
              <a:off x="856062" y="222278"/>
              <a:ext cx="3335182" cy="2837825"/>
              <a:chOff x="1527180" y="1375045"/>
              <a:chExt cx="3617847" cy="3078338"/>
            </a:xfrm>
          </p:grpSpPr>
          <p:sp>
            <p:nvSpPr>
              <p:cNvPr id="4" name="Hexágono 3">
                <a:extLst>
                  <a:ext uri="{FF2B5EF4-FFF2-40B4-BE49-F238E27FC236}">
                    <a16:creationId xmlns:a16="http://schemas.microsoft.com/office/drawing/2014/main" id="{050B5693-A140-40D0-864B-44F78ED54713}"/>
                  </a:ext>
                </a:extLst>
              </p:cNvPr>
              <p:cNvSpPr/>
              <p:nvPr/>
            </p:nvSpPr>
            <p:spPr>
              <a:xfrm rot="5400000">
                <a:off x="1961322" y="1457739"/>
                <a:ext cx="1199057" cy="1033670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Hexágono 9">
                <a:extLst>
                  <a:ext uri="{FF2B5EF4-FFF2-40B4-BE49-F238E27FC236}">
                    <a16:creationId xmlns:a16="http://schemas.microsoft.com/office/drawing/2014/main" id="{9CB719A9-F97A-416D-99FF-E06DFC794B5C}"/>
                  </a:ext>
                </a:extLst>
              </p:cNvPr>
              <p:cNvSpPr/>
              <p:nvPr/>
            </p:nvSpPr>
            <p:spPr>
              <a:xfrm rot="5400000">
                <a:off x="2994992" y="1457740"/>
                <a:ext cx="1199057" cy="1033670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Hexágono 10">
                <a:extLst>
                  <a:ext uri="{FF2B5EF4-FFF2-40B4-BE49-F238E27FC236}">
                    <a16:creationId xmlns:a16="http://schemas.microsoft.com/office/drawing/2014/main" id="{F147E816-07B8-4D86-BD4E-7CA781542B2D}"/>
                  </a:ext>
                </a:extLst>
              </p:cNvPr>
              <p:cNvSpPr/>
              <p:nvPr/>
            </p:nvSpPr>
            <p:spPr>
              <a:xfrm rot="5400000">
                <a:off x="4028663" y="1457740"/>
                <a:ext cx="1199057" cy="1033670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:a16="http://schemas.microsoft.com/office/drawing/2014/main" id="{76CA8081-B33C-48B7-AC91-593511B25A57}"/>
                  </a:ext>
                </a:extLst>
              </p:cNvPr>
              <p:cNvSpPr/>
              <p:nvPr/>
            </p:nvSpPr>
            <p:spPr>
              <a:xfrm rot="5400000">
                <a:off x="1444486" y="2397379"/>
                <a:ext cx="1199057" cy="1033670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68E899E6-ECC5-4BA4-98E3-F8A74DF26B17}"/>
                  </a:ext>
                </a:extLst>
              </p:cNvPr>
              <p:cNvSpPr/>
              <p:nvPr/>
            </p:nvSpPr>
            <p:spPr>
              <a:xfrm rot="5400000">
                <a:off x="2478156" y="2397380"/>
                <a:ext cx="1199057" cy="1033670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:a16="http://schemas.microsoft.com/office/drawing/2014/main" id="{58C0D2D6-96CA-45F6-8696-684ED619BBDA}"/>
                  </a:ext>
                </a:extLst>
              </p:cNvPr>
              <p:cNvSpPr/>
              <p:nvPr/>
            </p:nvSpPr>
            <p:spPr>
              <a:xfrm rot="5400000">
                <a:off x="3511827" y="2397380"/>
                <a:ext cx="1199057" cy="1033670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:a16="http://schemas.microsoft.com/office/drawing/2014/main" id="{1DD590B0-F765-4BAF-9A4D-DBEB1687D123}"/>
                  </a:ext>
                </a:extLst>
              </p:cNvPr>
              <p:cNvSpPr/>
              <p:nvPr/>
            </p:nvSpPr>
            <p:spPr>
              <a:xfrm rot="5400000">
                <a:off x="1961321" y="3337019"/>
                <a:ext cx="1199057" cy="1033670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:a16="http://schemas.microsoft.com/office/drawing/2014/main" id="{B24CBB6C-3CE3-4968-B160-B1A043A1F29F}"/>
                  </a:ext>
                </a:extLst>
              </p:cNvPr>
              <p:cNvSpPr/>
              <p:nvPr/>
            </p:nvSpPr>
            <p:spPr>
              <a:xfrm rot="5400000">
                <a:off x="2994991" y="3337020"/>
                <a:ext cx="1199057" cy="1033670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:a16="http://schemas.microsoft.com/office/drawing/2014/main" id="{43209B4B-486F-4078-A053-71575241CFEB}"/>
                  </a:ext>
                </a:extLst>
              </p:cNvPr>
              <p:cNvSpPr/>
              <p:nvPr/>
            </p:nvSpPr>
            <p:spPr>
              <a:xfrm rot="5400000">
                <a:off x="4028662" y="3337020"/>
                <a:ext cx="1199057" cy="1033670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CF394C7C-0BED-4CCB-96C1-7D90747D130F}"/>
                </a:ext>
              </a:extLst>
            </p:cNvPr>
            <p:cNvGrpSpPr/>
            <p:nvPr/>
          </p:nvGrpSpPr>
          <p:grpSpPr>
            <a:xfrm>
              <a:off x="3714789" y="222280"/>
              <a:ext cx="476455" cy="2599597"/>
              <a:chOff x="4628191" y="1375047"/>
              <a:chExt cx="516836" cy="2819920"/>
            </a:xfrm>
          </p:grpSpPr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B5E177CC-D8CB-4375-AD43-F7148450B86A}"/>
                  </a:ext>
                </a:extLst>
              </p:cNvPr>
              <p:cNvCxnSpPr>
                <a:stCxn id="11" idx="3"/>
                <a:endCxn id="11" idx="4"/>
              </p:cNvCxnSpPr>
              <p:nvPr/>
            </p:nvCxnSpPr>
            <p:spPr>
              <a:xfrm>
                <a:off x="4628192" y="1375047"/>
                <a:ext cx="516835" cy="25841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34155C39-B47D-4F2D-A484-699503CE39BD}"/>
                  </a:ext>
                </a:extLst>
              </p:cNvPr>
              <p:cNvCxnSpPr>
                <a:cxnSpLocks/>
                <a:stCxn id="11" idx="4"/>
                <a:endCxn id="11" idx="5"/>
              </p:cNvCxnSpPr>
              <p:nvPr/>
            </p:nvCxnSpPr>
            <p:spPr>
              <a:xfrm>
                <a:off x="5145027" y="1633465"/>
                <a:ext cx="0" cy="682222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A59603B6-9D13-4ECD-8A36-D01D50C0E1F3}"/>
                  </a:ext>
                </a:extLst>
              </p:cNvPr>
              <p:cNvCxnSpPr>
                <a:cxnSpLocks/>
                <a:stCxn id="21" idx="4"/>
                <a:endCxn id="11" idx="5"/>
              </p:cNvCxnSpPr>
              <p:nvPr/>
            </p:nvCxnSpPr>
            <p:spPr>
              <a:xfrm flipV="1">
                <a:off x="4628191" y="2315687"/>
                <a:ext cx="516836" cy="25741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F4E82E48-5E98-46E2-932A-6E0FA0C4BF1A}"/>
                  </a:ext>
                </a:extLst>
              </p:cNvPr>
              <p:cNvCxnSpPr>
                <a:cxnSpLocks/>
                <a:stCxn id="21" idx="4"/>
                <a:endCxn id="24" idx="3"/>
              </p:cNvCxnSpPr>
              <p:nvPr/>
            </p:nvCxnSpPr>
            <p:spPr>
              <a:xfrm>
                <a:off x="4628191" y="2573105"/>
                <a:ext cx="0" cy="681222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56FE4F30-BCC9-49EA-A8C7-6E077D7AD079}"/>
                  </a:ext>
                </a:extLst>
              </p:cNvPr>
              <p:cNvCxnSpPr>
                <a:cxnSpLocks/>
                <a:stCxn id="24" idx="4"/>
                <a:endCxn id="24" idx="3"/>
              </p:cNvCxnSpPr>
              <p:nvPr/>
            </p:nvCxnSpPr>
            <p:spPr>
              <a:xfrm flipH="1" flipV="1">
                <a:off x="4628191" y="3254327"/>
                <a:ext cx="516835" cy="25841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BB6DFDB0-8AF9-405B-9341-C9C478472E0F}"/>
                  </a:ext>
                </a:extLst>
              </p:cNvPr>
              <p:cNvCxnSpPr>
                <a:cxnSpLocks/>
                <a:stCxn id="24" idx="5"/>
                <a:endCxn id="24" idx="4"/>
              </p:cNvCxnSpPr>
              <p:nvPr/>
            </p:nvCxnSpPr>
            <p:spPr>
              <a:xfrm flipV="1">
                <a:off x="5145026" y="3512745"/>
                <a:ext cx="0" cy="682222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4017DE33-CA1B-47AD-BA3D-660D2E10656E}"/>
                </a:ext>
              </a:extLst>
            </p:cNvPr>
            <p:cNvGrpSpPr/>
            <p:nvPr/>
          </p:nvGrpSpPr>
          <p:grpSpPr>
            <a:xfrm>
              <a:off x="1332516" y="2821877"/>
              <a:ext cx="2858727" cy="238228"/>
              <a:chOff x="2044015" y="4194966"/>
              <a:chExt cx="3101011" cy="258418"/>
            </a:xfrm>
          </p:grpSpPr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D9DB5ED8-2828-478C-BF5D-99271F5F862C}"/>
                  </a:ext>
                </a:extLst>
              </p:cNvPr>
              <p:cNvCxnSpPr>
                <a:stCxn id="22" idx="1"/>
                <a:endCxn id="22" idx="0"/>
              </p:cNvCxnSpPr>
              <p:nvPr/>
            </p:nvCxnSpPr>
            <p:spPr>
              <a:xfrm>
                <a:off x="2044015" y="4194966"/>
                <a:ext cx="516835" cy="2584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7837BD9B-2724-43BE-94BE-85FEAA3A5AAC}"/>
                  </a:ext>
                </a:extLst>
              </p:cNvPr>
              <p:cNvCxnSpPr>
                <a:cxnSpLocks/>
                <a:stCxn id="22" idx="0"/>
                <a:endCxn id="23" idx="1"/>
              </p:cNvCxnSpPr>
              <p:nvPr/>
            </p:nvCxnSpPr>
            <p:spPr>
              <a:xfrm flipV="1">
                <a:off x="2560850" y="4194967"/>
                <a:ext cx="516835" cy="25841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98C8FB4E-AC28-423F-B53F-AB258EC564E1}"/>
                  </a:ext>
                </a:extLst>
              </p:cNvPr>
              <p:cNvCxnSpPr>
                <a:cxnSpLocks/>
                <a:stCxn id="23" idx="0"/>
                <a:endCxn id="23" idx="1"/>
              </p:cNvCxnSpPr>
              <p:nvPr/>
            </p:nvCxnSpPr>
            <p:spPr>
              <a:xfrm flipH="1" flipV="1">
                <a:off x="3077685" y="4194967"/>
                <a:ext cx="516835" cy="2584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6F174735-5EBA-4FB0-BC62-480C90D77EE4}"/>
                  </a:ext>
                </a:extLst>
              </p:cNvPr>
              <p:cNvCxnSpPr>
                <a:cxnSpLocks/>
                <a:stCxn id="24" idx="1"/>
                <a:endCxn id="23" idx="0"/>
              </p:cNvCxnSpPr>
              <p:nvPr/>
            </p:nvCxnSpPr>
            <p:spPr>
              <a:xfrm flipH="1">
                <a:off x="3594520" y="4194967"/>
                <a:ext cx="516836" cy="2584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0C152F2E-4161-42BC-A51B-41DEFE8F547C}"/>
                  </a:ext>
                </a:extLst>
              </p:cNvPr>
              <p:cNvCxnSpPr>
                <a:cxnSpLocks/>
                <a:stCxn id="24" idx="1"/>
                <a:endCxn id="24" idx="0"/>
              </p:cNvCxnSpPr>
              <p:nvPr/>
            </p:nvCxnSpPr>
            <p:spPr>
              <a:xfrm>
                <a:off x="4111356" y="4194967"/>
                <a:ext cx="516835" cy="2584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95D060A1-75FF-4F1B-82E7-A7E812C36500}"/>
                  </a:ext>
                </a:extLst>
              </p:cNvPr>
              <p:cNvCxnSpPr>
                <a:cxnSpLocks/>
                <a:stCxn id="24" idx="0"/>
                <a:endCxn id="24" idx="5"/>
              </p:cNvCxnSpPr>
              <p:nvPr/>
            </p:nvCxnSpPr>
            <p:spPr>
              <a:xfrm flipV="1">
                <a:off x="4628191" y="4194967"/>
                <a:ext cx="516835" cy="2584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CC0A4644-29AA-4C85-8739-AA4EA47B184B}"/>
                </a:ext>
              </a:extLst>
            </p:cNvPr>
            <p:cNvGrpSpPr/>
            <p:nvPr/>
          </p:nvGrpSpPr>
          <p:grpSpPr>
            <a:xfrm>
              <a:off x="799636" y="163642"/>
              <a:ext cx="3448030" cy="2977733"/>
              <a:chOff x="1465091" y="1307935"/>
              <a:chExt cx="3740259" cy="3230103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8C777437-2B07-40BC-8D56-A306EB5E0891}"/>
                  </a:ext>
                </a:extLst>
              </p:cNvPr>
              <p:cNvSpPr/>
              <p:nvPr/>
            </p:nvSpPr>
            <p:spPr>
              <a:xfrm>
                <a:off x="1968539" y="2242294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992F6CE2-64E3-4A9F-B1AB-B3BEB3573BF7}"/>
                  </a:ext>
                </a:extLst>
              </p:cNvPr>
              <p:cNvSpPr/>
              <p:nvPr/>
            </p:nvSpPr>
            <p:spPr>
              <a:xfrm>
                <a:off x="2488457" y="2501713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1D39BE8B-3973-40E9-8DC5-2282A8FA8DDF}"/>
                  </a:ext>
                </a:extLst>
              </p:cNvPr>
              <p:cNvSpPr/>
              <p:nvPr/>
            </p:nvSpPr>
            <p:spPr>
              <a:xfrm>
                <a:off x="3005833" y="2242294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5326FD97-3894-4D3B-8CE5-B286C42E9C66}"/>
                  </a:ext>
                </a:extLst>
              </p:cNvPr>
              <p:cNvSpPr/>
              <p:nvPr/>
            </p:nvSpPr>
            <p:spPr>
              <a:xfrm>
                <a:off x="3522667" y="2501713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340BBD9-0FE8-4254-8DB6-8C00ED7787C2}"/>
                  </a:ext>
                </a:extLst>
              </p:cNvPr>
              <p:cNvSpPr/>
              <p:nvPr/>
            </p:nvSpPr>
            <p:spPr>
              <a:xfrm>
                <a:off x="4554713" y="2501713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22EC02B-B340-479D-9FB5-B3C5F31EB091}"/>
                  </a:ext>
                </a:extLst>
              </p:cNvPr>
              <p:cNvSpPr/>
              <p:nvPr/>
            </p:nvSpPr>
            <p:spPr>
              <a:xfrm>
                <a:off x="4051026" y="2242294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250D0947-591A-4082-95A4-7E18259A0D06}"/>
                  </a:ext>
                </a:extLst>
              </p:cNvPr>
              <p:cNvSpPr/>
              <p:nvPr/>
            </p:nvSpPr>
            <p:spPr>
              <a:xfrm>
                <a:off x="2488457" y="3181935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FBD515BB-26DA-47D7-AAA5-8A3530DEBB2F}"/>
                  </a:ext>
                </a:extLst>
              </p:cNvPr>
              <p:cNvSpPr/>
              <p:nvPr/>
            </p:nvSpPr>
            <p:spPr>
              <a:xfrm>
                <a:off x="3522667" y="3181935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D78E6468-2F9C-4773-AB41-DDA57A10933F}"/>
                  </a:ext>
                </a:extLst>
              </p:cNvPr>
              <p:cNvSpPr/>
              <p:nvPr/>
            </p:nvSpPr>
            <p:spPr>
              <a:xfrm>
                <a:off x="4554713" y="3181935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DD696C37-12BB-49A5-8840-C5E3FAEE9A7F}"/>
                  </a:ext>
                </a:extLst>
              </p:cNvPr>
              <p:cNvSpPr/>
              <p:nvPr/>
            </p:nvSpPr>
            <p:spPr>
              <a:xfrm>
                <a:off x="3005833" y="3441354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3AA4567-6161-4D3D-8149-9D471708CD31}"/>
                  </a:ext>
                </a:extLst>
              </p:cNvPr>
              <p:cNvSpPr/>
              <p:nvPr/>
            </p:nvSpPr>
            <p:spPr>
              <a:xfrm>
                <a:off x="4051026" y="3429000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7F543998-6C0B-4DAE-BB63-1993431AF959}"/>
                  </a:ext>
                </a:extLst>
              </p:cNvPr>
              <p:cNvSpPr/>
              <p:nvPr/>
            </p:nvSpPr>
            <p:spPr>
              <a:xfrm>
                <a:off x="3005833" y="1555304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3EDB697-050A-4284-A6F4-2A80C2AFBA6A}"/>
                  </a:ext>
                </a:extLst>
              </p:cNvPr>
              <p:cNvSpPr/>
              <p:nvPr/>
            </p:nvSpPr>
            <p:spPr>
              <a:xfrm>
                <a:off x="4051026" y="1562075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ADBFC7C4-CF28-4A48-B1DC-0D375824CB4F}"/>
                  </a:ext>
                </a:extLst>
              </p:cNvPr>
              <p:cNvSpPr/>
              <p:nvPr/>
            </p:nvSpPr>
            <p:spPr>
              <a:xfrm>
                <a:off x="3522667" y="1307935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014A626A-F885-4AF4-B36F-1DE02B049D9E}"/>
                  </a:ext>
                </a:extLst>
              </p:cNvPr>
              <p:cNvSpPr/>
              <p:nvPr/>
            </p:nvSpPr>
            <p:spPr>
              <a:xfrm>
                <a:off x="2488457" y="1307935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F3E7601C-2ABE-46A0-95E5-C8367EE332FA}"/>
                  </a:ext>
                </a:extLst>
              </p:cNvPr>
              <p:cNvSpPr/>
              <p:nvPr/>
            </p:nvSpPr>
            <p:spPr>
              <a:xfrm>
                <a:off x="4554713" y="1307935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B64C5D00-80E5-4350-870D-CE08BB66F605}"/>
                  </a:ext>
                </a:extLst>
              </p:cNvPr>
              <p:cNvSpPr/>
              <p:nvPr/>
            </p:nvSpPr>
            <p:spPr>
              <a:xfrm>
                <a:off x="5060570" y="2247573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87A60B02-6D44-4DDC-855D-C4EEEE61E8B4}"/>
                  </a:ext>
                </a:extLst>
              </p:cNvPr>
              <p:cNvSpPr/>
              <p:nvPr/>
            </p:nvSpPr>
            <p:spPr>
              <a:xfrm>
                <a:off x="5060570" y="1562075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7CB374A8-6DBB-43D8-8E4D-130D130CB71A}"/>
                  </a:ext>
                </a:extLst>
              </p:cNvPr>
              <p:cNvSpPr/>
              <p:nvPr/>
            </p:nvSpPr>
            <p:spPr>
              <a:xfrm>
                <a:off x="1968539" y="1562072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0940D45-236D-4C80-A1F0-288F5F1877ED}"/>
                  </a:ext>
                </a:extLst>
              </p:cNvPr>
              <p:cNvSpPr/>
              <p:nvPr/>
            </p:nvSpPr>
            <p:spPr>
              <a:xfrm>
                <a:off x="1465091" y="2501713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506F91D9-821A-4459-A4C2-16DA8158E129}"/>
                  </a:ext>
                </a:extLst>
              </p:cNvPr>
              <p:cNvSpPr/>
              <p:nvPr/>
            </p:nvSpPr>
            <p:spPr>
              <a:xfrm>
                <a:off x="3005833" y="4133839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FFA665BE-A4B9-4FFC-99E4-F06650A52AEA}"/>
                  </a:ext>
                </a:extLst>
              </p:cNvPr>
              <p:cNvSpPr/>
              <p:nvPr/>
            </p:nvSpPr>
            <p:spPr>
              <a:xfrm>
                <a:off x="4051026" y="4133839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59E98970-A5CF-42AD-BD58-4077675C6E31}"/>
                  </a:ext>
                </a:extLst>
              </p:cNvPr>
              <p:cNvSpPr/>
              <p:nvPr/>
            </p:nvSpPr>
            <p:spPr>
              <a:xfrm>
                <a:off x="5060570" y="4133839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E9122532-6FE7-4303-895A-BF7A03FD243F}"/>
                  </a:ext>
                </a:extLst>
              </p:cNvPr>
              <p:cNvSpPr/>
              <p:nvPr/>
            </p:nvSpPr>
            <p:spPr>
              <a:xfrm>
                <a:off x="3522667" y="4393258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C804DCFF-DE6D-4BB7-992A-A12B67780B29}"/>
                  </a:ext>
                </a:extLst>
              </p:cNvPr>
              <p:cNvSpPr/>
              <p:nvPr/>
            </p:nvSpPr>
            <p:spPr>
              <a:xfrm>
                <a:off x="4554713" y="4380904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68200CC-7E64-4ECC-8415-A1896E306EFD}"/>
                  </a:ext>
                </a:extLst>
              </p:cNvPr>
              <p:cNvSpPr/>
              <p:nvPr/>
            </p:nvSpPr>
            <p:spPr>
              <a:xfrm>
                <a:off x="2488457" y="4379555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7855172F-B9CE-4DE2-9A4D-B25A3E062619}"/>
                  </a:ext>
                </a:extLst>
              </p:cNvPr>
              <p:cNvSpPr/>
              <p:nvPr/>
            </p:nvSpPr>
            <p:spPr>
              <a:xfrm>
                <a:off x="1968539" y="4121575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C45A5476-CC49-4245-BF7B-96E57FB1CFCE}"/>
                  </a:ext>
                </a:extLst>
              </p:cNvPr>
              <p:cNvSpPr/>
              <p:nvPr/>
            </p:nvSpPr>
            <p:spPr>
              <a:xfrm>
                <a:off x="1968539" y="3436073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8D98B0A8-1D8F-44E2-BD2D-3CD0F712686C}"/>
                  </a:ext>
                </a:extLst>
              </p:cNvPr>
              <p:cNvSpPr/>
              <p:nvPr/>
            </p:nvSpPr>
            <p:spPr>
              <a:xfrm>
                <a:off x="1465091" y="3181935"/>
                <a:ext cx="144780" cy="1447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2C260B91-572C-4882-B7DD-15139C9B4A72}"/>
                  </a:ext>
                </a:extLst>
              </p:cNvPr>
              <p:cNvSpPr/>
              <p:nvPr/>
            </p:nvSpPr>
            <p:spPr>
              <a:xfrm>
                <a:off x="5060570" y="3436073"/>
                <a:ext cx="144780" cy="1447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48EC21D6-E197-40C9-BA20-4E2ECA05C06F}"/>
                </a:ext>
              </a:extLst>
            </p:cNvPr>
            <p:cNvSpPr txBox="1"/>
            <p:nvPr/>
          </p:nvSpPr>
          <p:spPr>
            <a:xfrm rot="16200000">
              <a:off x="3906275" y="1482271"/>
              <a:ext cx="1141126" cy="340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Armchair</a:t>
              </a:r>
              <a:endParaRPr lang="pt-BR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6A6827-D3C9-4681-8ACF-07038843776D}"/>
                </a:ext>
              </a:extLst>
            </p:cNvPr>
            <p:cNvSpPr txBox="1"/>
            <p:nvPr/>
          </p:nvSpPr>
          <p:spPr>
            <a:xfrm>
              <a:off x="2285424" y="3125002"/>
              <a:ext cx="987439" cy="340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Zig-Zag</a:t>
              </a:r>
              <a:endParaRPr lang="pt-B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83B07A29-E144-4977-9FEC-F71679E06A8C}"/>
                </a:ext>
              </a:extLst>
            </p:cNvPr>
            <p:cNvCxnSpPr>
              <a:stCxn id="19" idx="3"/>
              <a:endCxn id="4" idx="3"/>
            </p:cNvCxnSpPr>
            <p:nvPr/>
          </p:nvCxnSpPr>
          <p:spPr>
            <a:xfrm flipV="1">
              <a:off x="1332516" y="222279"/>
              <a:ext cx="476455" cy="86622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D1599056-AFE9-4875-950C-7B2796A3783E}"/>
                </a:ext>
              </a:extLst>
            </p:cNvPr>
            <p:cNvCxnSpPr>
              <a:cxnSpLocks/>
              <a:stCxn id="19" idx="3"/>
              <a:endCxn id="20" idx="3"/>
            </p:cNvCxnSpPr>
            <p:nvPr/>
          </p:nvCxnSpPr>
          <p:spPr>
            <a:xfrm>
              <a:off x="1332516" y="1088505"/>
              <a:ext cx="952909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9848121-D1CA-4385-B5EC-072F27277E9D}"/>
                </a:ext>
              </a:extLst>
            </p:cNvPr>
            <p:cNvSpPr txBox="1"/>
            <p:nvPr/>
          </p:nvSpPr>
          <p:spPr>
            <a:xfrm>
              <a:off x="1718329" y="238420"/>
              <a:ext cx="387469" cy="340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pt-BR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D3E9D5E6-C77D-403D-B761-4D43D5DC80C2}"/>
                </a:ext>
              </a:extLst>
            </p:cNvPr>
            <p:cNvSpPr txBox="1"/>
            <p:nvPr/>
          </p:nvSpPr>
          <p:spPr>
            <a:xfrm>
              <a:off x="1857782" y="716276"/>
              <a:ext cx="387469" cy="340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pt-BR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0E19231C-54B7-48D0-9014-13C0705E7D2C}"/>
                </a:ext>
              </a:extLst>
            </p:cNvPr>
            <p:cNvCxnSpPr>
              <a:cxnSpLocks/>
            </p:cNvCxnSpPr>
            <p:nvPr/>
          </p:nvCxnSpPr>
          <p:spPr>
            <a:xfrm>
              <a:off x="934944" y="2192241"/>
              <a:ext cx="0" cy="6678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8F90E7AA-D476-47DD-B857-3B5804B2FA7D}"/>
                </a:ext>
              </a:extLst>
            </p:cNvPr>
            <p:cNvSpPr txBox="1"/>
            <p:nvPr/>
          </p:nvSpPr>
          <p:spPr>
            <a:xfrm>
              <a:off x="681723" y="2436308"/>
              <a:ext cx="5721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1.42 Å</a:t>
              </a:r>
            </a:p>
          </p:txBody>
        </p:sp>
      </p:grp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8152A2E-A360-494E-8142-C467BDBE8EB9}"/>
              </a:ext>
            </a:extLst>
          </p:cNvPr>
          <p:cNvCxnSpPr>
            <a:cxnSpLocks/>
          </p:cNvCxnSpPr>
          <p:nvPr/>
        </p:nvCxnSpPr>
        <p:spPr>
          <a:xfrm>
            <a:off x="585355" y="5854056"/>
            <a:ext cx="1097916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761B40D-F2D7-4EA5-8459-0F9EBECCDF95}"/>
              </a:ext>
            </a:extLst>
          </p:cNvPr>
          <p:cNvGrpSpPr/>
          <p:nvPr/>
        </p:nvGrpSpPr>
        <p:grpSpPr>
          <a:xfrm>
            <a:off x="610575" y="4259019"/>
            <a:ext cx="1840722" cy="1348853"/>
            <a:chOff x="1478683" y="4222220"/>
            <a:chExt cx="2198164" cy="1610781"/>
          </a:xfrm>
        </p:grpSpPr>
        <p:grpSp>
          <p:nvGrpSpPr>
            <p:cNvPr id="244" name="Agrupar 243">
              <a:extLst>
                <a:ext uri="{FF2B5EF4-FFF2-40B4-BE49-F238E27FC236}">
                  <a16:creationId xmlns:a16="http://schemas.microsoft.com/office/drawing/2014/main" id="{035C0E61-BB85-4CDB-A8A7-2581199B9389}"/>
                </a:ext>
              </a:extLst>
            </p:cNvPr>
            <p:cNvGrpSpPr/>
            <p:nvPr/>
          </p:nvGrpSpPr>
          <p:grpSpPr>
            <a:xfrm>
              <a:off x="1718329" y="4350711"/>
              <a:ext cx="1958518" cy="1482290"/>
              <a:chOff x="2120543" y="1504932"/>
              <a:chExt cx="3934414" cy="2977733"/>
            </a:xfrm>
          </p:grpSpPr>
          <p:sp>
            <p:nvSpPr>
              <p:cNvPr id="245" name="Hexágono 244">
                <a:extLst>
                  <a:ext uri="{FF2B5EF4-FFF2-40B4-BE49-F238E27FC236}">
                    <a16:creationId xmlns:a16="http://schemas.microsoft.com/office/drawing/2014/main" id="{C4A8C9A2-FC3B-4AE5-8A4D-A669A09BD315}"/>
                  </a:ext>
                </a:extLst>
              </p:cNvPr>
              <p:cNvSpPr/>
              <p:nvPr/>
            </p:nvSpPr>
            <p:spPr>
              <a:xfrm rot="5400000">
                <a:off x="4959273" y="2506026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Hexágono 245">
                <a:extLst>
                  <a:ext uri="{FF2B5EF4-FFF2-40B4-BE49-F238E27FC236}">
                    <a16:creationId xmlns:a16="http://schemas.microsoft.com/office/drawing/2014/main" id="{D5BDA8D4-A4DD-4E76-81E3-F955A73319E6}"/>
                  </a:ext>
                </a:extLst>
              </p:cNvPr>
              <p:cNvSpPr/>
              <p:nvPr/>
            </p:nvSpPr>
            <p:spPr>
              <a:xfrm rot="5400000">
                <a:off x="2577191" y="1639801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Hexágono 246">
                <a:extLst>
                  <a:ext uri="{FF2B5EF4-FFF2-40B4-BE49-F238E27FC236}">
                    <a16:creationId xmlns:a16="http://schemas.microsoft.com/office/drawing/2014/main" id="{F7A4B017-4FEF-4111-9449-F58F9797276D}"/>
                  </a:ext>
                </a:extLst>
              </p:cNvPr>
              <p:cNvSpPr/>
              <p:nvPr/>
            </p:nvSpPr>
            <p:spPr>
              <a:xfrm rot="5400000">
                <a:off x="3530100" y="163980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Hexágono 247">
                <a:extLst>
                  <a:ext uri="{FF2B5EF4-FFF2-40B4-BE49-F238E27FC236}">
                    <a16:creationId xmlns:a16="http://schemas.microsoft.com/office/drawing/2014/main" id="{8EF5DFFF-85E1-474E-8A00-97440F211C63}"/>
                  </a:ext>
                </a:extLst>
              </p:cNvPr>
              <p:cNvSpPr/>
              <p:nvPr/>
            </p:nvSpPr>
            <p:spPr>
              <a:xfrm rot="5400000">
                <a:off x="4483009" y="163980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Hexágono 248">
                <a:extLst>
                  <a:ext uri="{FF2B5EF4-FFF2-40B4-BE49-F238E27FC236}">
                    <a16:creationId xmlns:a16="http://schemas.microsoft.com/office/drawing/2014/main" id="{4D1A1D72-068D-4DC1-9660-5B990F5A1971}"/>
                  </a:ext>
                </a:extLst>
              </p:cNvPr>
              <p:cNvSpPr/>
              <p:nvPr/>
            </p:nvSpPr>
            <p:spPr>
              <a:xfrm rot="5400000">
                <a:off x="2100736" y="2506026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Hexágono 249">
                <a:extLst>
                  <a:ext uri="{FF2B5EF4-FFF2-40B4-BE49-F238E27FC236}">
                    <a16:creationId xmlns:a16="http://schemas.microsoft.com/office/drawing/2014/main" id="{44C2B10C-EBE8-4FF6-A9B6-DA38C60A145F}"/>
                  </a:ext>
                </a:extLst>
              </p:cNvPr>
              <p:cNvSpPr/>
              <p:nvPr/>
            </p:nvSpPr>
            <p:spPr>
              <a:xfrm rot="5400000">
                <a:off x="3053645" y="2506027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Hexágono 250">
                <a:extLst>
                  <a:ext uri="{FF2B5EF4-FFF2-40B4-BE49-F238E27FC236}">
                    <a16:creationId xmlns:a16="http://schemas.microsoft.com/office/drawing/2014/main" id="{0182A887-FF83-4CF8-8F60-69D91F39A887}"/>
                  </a:ext>
                </a:extLst>
              </p:cNvPr>
              <p:cNvSpPr/>
              <p:nvPr/>
            </p:nvSpPr>
            <p:spPr>
              <a:xfrm rot="5400000">
                <a:off x="4006554" y="2506027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Hexágono 251">
                <a:extLst>
                  <a:ext uri="{FF2B5EF4-FFF2-40B4-BE49-F238E27FC236}">
                    <a16:creationId xmlns:a16="http://schemas.microsoft.com/office/drawing/2014/main" id="{F175A554-14DF-4B1E-8299-05F14C7F5CF2}"/>
                  </a:ext>
                </a:extLst>
              </p:cNvPr>
              <p:cNvSpPr/>
              <p:nvPr/>
            </p:nvSpPr>
            <p:spPr>
              <a:xfrm rot="5400000">
                <a:off x="2577190" y="3372251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Hexágono 252">
                <a:extLst>
                  <a:ext uri="{FF2B5EF4-FFF2-40B4-BE49-F238E27FC236}">
                    <a16:creationId xmlns:a16="http://schemas.microsoft.com/office/drawing/2014/main" id="{52345CA3-C4C4-4BDF-B7DA-97D70F6F0DA4}"/>
                  </a:ext>
                </a:extLst>
              </p:cNvPr>
              <p:cNvSpPr/>
              <p:nvPr/>
            </p:nvSpPr>
            <p:spPr>
              <a:xfrm rot="5400000">
                <a:off x="3530099" y="337225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Hexágono 253">
                <a:extLst>
                  <a:ext uri="{FF2B5EF4-FFF2-40B4-BE49-F238E27FC236}">
                    <a16:creationId xmlns:a16="http://schemas.microsoft.com/office/drawing/2014/main" id="{0CC5E386-1AB6-4162-B8E4-09A971AC5E96}"/>
                  </a:ext>
                </a:extLst>
              </p:cNvPr>
              <p:cNvSpPr/>
              <p:nvPr/>
            </p:nvSpPr>
            <p:spPr>
              <a:xfrm rot="5400000">
                <a:off x="4483008" y="337225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A9790CF1-A37C-4032-BFD0-31D67E0479D1}"/>
                  </a:ext>
                </a:extLst>
              </p:cNvPr>
              <p:cNvSpPr/>
              <p:nvPr/>
            </p:nvSpPr>
            <p:spPr>
              <a:xfrm>
                <a:off x="258465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Elipse 255">
                <a:extLst>
                  <a:ext uri="{FF2B5EF4-FFF2-40B4-BE49-F238E27FC236}">
                    <a16:creationId xmlns:a16="http://schemas.microsoft.com/office/drawing/2014/main" id="{5A5E5BCD-4DB9-455F-ABA5-886FB0E3E6BF}"/>
                  </a:ext>
                </a:extLst>
              </p:cNvPr>
              <p:cNvSpPr/>
              <p:nvPr/>
            </p:nvSpPr>
            <p:spPr>
              <a:xfrm>
                <a:off x="306395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Elipse 256">
                <a:extLst>
                  <a:ext uri="{FF2B5EF4-FFF2-40B4-BE49-F238E27FC236}">
                    <a16:creationId xmlns:a16="http://schemas.microsoft.com/office/drawing/2014/main" id="{9A9BBE71-A1BE-4C39-A26E-89027A8443D2}"/>
                  </a:ext>
                </a:extLst>
              </p:cNvPr>
              <p:cNvSpPr/>
              <p:nvPr/>
            </p:nvSpPr>
            <p:spPr>
              <a:xfrm>
                <a:off x="354090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1DC86E5E-9A7A-4BDA-9F6C-87CE6F38E2B0}"/>
                  </a:ext>
                </a:extLst>
              </p:cNvPr>
              <p:cNvSpPr/>
              <p:nvPr/>
            </p:nvSpPr>
            <p:spPr>
              <a:xfrm>
                <a:off x="4017359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9" name="Elipse 258">
                <a:extLst>
                  <a:ext uri="{FF2B5EF4-FFF2-40B4-BE49-F238E27FC236}">
                    <a16:creationId xmlns:a16="http://schemas.microsoft.com/office/drawing/2014/main" id="{409E67D8-2B2D-4EE3-AC23-F15190A42E33}"/>
                  </a:ext>
                </a:extLst>
              </p:cNvPr>
              <p:cNvSpPr/>
              <p:nvPr/>
            </p:nvSpPr>
            <p:spPr>
              <a:xfrm>
                <a:off x="4968771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Elipse 259">
                <a:extLst>
                  <a:ext uri="{FF2B5EF4-FFF2-40B4-BE49-F238E27FC236}">
                    <a16:creationId xmlns:a16="http://schemas.microsoft.com/office/drawing/2014/main" id="{E09010BC-9C8C-427A-8B62-744D00AB0657}"/>
                  </a:ext>
                </a:extLst>
              </p:cNvPr>
              <p:cNvSpPr/>
              <p:nvPr/>
            </p:nvSpPr>
            <p:spPr>
              <a:xfrm>
                <a:off x="4504437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F6D4926B-B223-4B46-8194-C24A398BE821}"/>
                  </a:ext>
                </a:extLst>
              </p:cNvPr>
              <p:cNvSpPr/>
              <p:nvPr/>
            </p:nvSpPr>
            <p:spPr>
              <a:xfrm>
                <a:off x="306395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985D7665-2A4A-453D-9C38-7B6108ED69FF}"/>
                  </a:ext>
                </a:extLst>
              </p:cNvPr>
              <p:cNvSpPr/>
              <p:nvPr/>
            </p:nvSpPr>
            <p:spPr>
              <a:xfrm>
                <a:off x="401735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8B708AF7-7BD1-4605-A16F-44A7887880D9}"/>
                  </a:ext>
                </a:extLst>
              </p:cNvPr>
              <p:cNvSpPr/>
              <p:nvPr/>
            </p:nvSpPr>
            <p:spPr>
              <a:xfrm>
                <a:off x="4968771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Elipse 263">
                <a:extLst>
                  <a:ext uri="{FF2B5EF4-FFF2-40B4-BE49-F238E27FC236}">
                    <a16:creationId xmlns:a16="http://schemas.microsoft.com/office/drawing/2014/main" id="{036F4EB1-A42D-44F7-ABB8-58A3ECA22CE3}"/>
                  </a:ext>
                </a:extLst>
              </p:cNvPr>
              <p:cNvSpPr/>
              <p:nvPr/>
            </p:nvSpPr>
            <p:spPr>
              <a:xfrm>
                <a:off x="3540906" y="347166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Elipse 264">
                <a:extLst>
                  <a:ext uri="{FF2B5EF4-FFF2-40B4-BE49-F238E27FC236}">
                    <a16:creationId xmlns:a16="http://schemas.microsoft.com/office/drawing/2014/main" id="{2B517F76-DF60-495B-8FFA-3E7BBFBCDE48}"/>
                  </a:ext>
                </a:extLst>
              </p:cNvPr>
              <p:cNvSpPr/>
              <p:nvPr/>
            </p:nvSpPr>
            <p:spPr>
              <a:xfrm>
                <a:off x="4504437" y="346027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Elipse 265">
                <a:extLst>
                  <a:ext uri="{FF2B5EF4-FFF2-40B4-BE49-F238E27FC236}">
                    <a16:creationId xmlns:a16="http://schemas.microsoft.com/office/drawing/2014/main" id="{85D2DA75-B8C1-4988-AD35-99B62440D019}"/>
                  </a:ext>
                </a:extLst>
              </p:cNvPr>
              <p:cNvSpPr/>
              <p:nvPr/>
            </p:nvSpPr>
            <p:spPr>
              <a:xfrm>
                <a:off x="3540906" y="173297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Elipse 266">
                <a:extLst>
                  <a:ext uri="{FF2B5EF4-FFF2-40B4-BE49-F238E27FC236}">
                    <a16:creationId xmlns:a16="http://schemas.microsoft.com/office/drawing/2014/main" id="{07CAF11F-A24E-4FE2-80BF-D4B7FB86AFCA}"/>
                  </a:ext>
                </a:extLst>
              </p:cNvPr>
              <p:cNvSpPr/>
              <p:nvPr/>
            </p:nvSpPr>
            <p:spPr>
              <a:xfrm>
                <a:off x="4504437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83D8E069-9C79-4044-91A6-BC98F5832900}"/>
                  </a:ext>
                </a:extLst>
              </p:cNvPr>
              <p:cNvSpPr/>
              <p:nvPr/>
            </p:nvSpPr>
            <p:spPr>
              <a:xfrm>
                <a:off x="4017359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8680301D-614A-4C5D-8DE3-28573C971F6E}"/>
                  </a:ext>
                </a:extLst>
              </p:cNvPr>
              <p:cNvSpPr/>
              <p:nvPr/>
            </p:nvSpPr>
            <p:spPr>
              <a:xfrm>
                <a:off x="3063953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:a16="http://schemas.microsoft.com/office/drawing/2014/main" id="{A07996B0-B9A4-40AF-9A32-49425CC9162B}"/>
                  </a:ext>
                </a:extLst>
              </p:cNvPr>
              <p:cNvSpPr/>
              <p:nvPr/>
            </p:nvSpPr>
            <p:spPr>
              <a:xfrm>
                <a:off x="4968771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id="{342832C4-9C25-4E50-9A2D-D1E6729F3B9E}"/>
                  </a:ext>
                </a:extLst>
              </p:cNvPr>
              <p:cNvSpPr/>
              <p:nvPr/>
            </p:nvSpPr>
            <p:spPr>
              <a:xfrm>
                <a:off x="5435105" y="237115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Elipse 271">
                <a:extLst>
                  <a:ext uri="{FF2B5EF4-FFF2-40B4-BE49-F238E27FC236}">
                    <a16:creationId xmlns:a16="http://schemas.microsoft.com/office/drawing/2014/main" id="{1AE3F53D-2B9A-40A7-BECA-330F18E8208A}"/>
                  </a:ext>
                </a:extLst>
              </p:cNvPr>
              <p:cNvSpPr/>
              <p:nvPr/>
            </p:nvSpPr>
            <p:spPr>
              <a:xfrm>
                <a:off x="5435105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Elipse 272">
                <a:extLst>
                  <a:ext uri="{FF2B5EF4-FFF2-40B4-BE49-F238E27FC236}">
                    <a16:creationId xmlns:a16="http://schemas.microsoft.com/office/drawing/2014/main" id="{091FFF93-8965-439E-8463-01DF583FA6B2}"/>
                  </a:ext>
                </a:extLst>
              </p:cNvPr>
              <p:cNvSpPr/>
              <p:nvPr/>
            </p:nvSpPr>
            <p:spPr>
              <a:xfrm>
                <a:off x="2584656" y="1739213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Elipse 273">
                <a:extLst>
                  <a:ext uri="{FF2B5EF4-FFF2-40B4-BE49-F238E27FC236}">
                    <a16:creationId xmlns:a16="http://schemas.microsoft.com/office/drawing/2014/main" id="{0667C5D5-036D-41EA-BE7C-D850AEFF1F13}"/>
                  </a:ext>
                </a:extLst>
              </p:cNvPr>
              <p:cNvSpPr/>
              <p:nvPr/>
            </p:nvSpPr>
            <p:spPr>
              <a:xfrm>
                <a:off x="212054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Elipse 274">
                <a:extLst>
                  <a:ext uri="{FF2B5EF4-FFF2-40B4-BE49-F238E27FC236}">
                    <a16:creationId xmlns:a16="http://schemas.microsoft.com/office/drawing/2014/main" id="{4C0B4D16-BC88-4832-8D2B-0DE65C359811}"/>
                  </a:ext>
                </a:extLst>
              </p:cNvPr>
              <p:cNvSpPr/>
              <p:nvPr/>
            </p:nvSpPr>
            <p:spPr>
              <a:xfrm>
                <a:off x="3540906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275">
                <a:extLst>
                  <a:ext uri="{FF2B5EF4-FFF2-40B4-BE49-F238E27FC236}">
                    <a16:creationId xmlns:a16="http://schemas.microsoft.com/office/drawing/2014/main" id="{105B63CA-41F0-430C-96EC-0209E0F571DD}"/>
                  </a:ext>
                </a:extLst>
              </p:cNvPr>
              <p:cNvSpPr/>
              <p:nvPr/>
            </p:nvSpPr>
            <p:spPr>
              <a:xfrm>
                <a:off x="4504437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FC1918C0-4DFC-45CD-92B9-867CA315D2AB}"/>
                  </a:ext>
                </a:extLst>
              </p:cNvPr>
              <p:cNvSpPr/>
              <p:nvPr/>
            </p:nvSpPr>
            <p:spPr>
              <a:xfrm>
                <a:off x="5435105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0102338F-E64A-434D-8A69-956A4ADAEFAA}"/>
                  </a:ext>
                </a:extLst>
              </p:cNvPr>
              <p:cNvSpPr/>
              <p:nvPr/>
            </p:nvSpPr>
            <p:spPr>
              <a:xfrm>
                <a:off x="4017359" y="43491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B09FF49B-097A-4156-A8B7-054092688003}"/>
                  </a:ext>
                </a:extLst>
              </p:cNvPr>
              <p:cNvSpPr/>
              <p:nvPr/>
            </p:nvSpPr>
            <p:spPr>
              <a:xfrm>
                <a:off x="4968771" y="4337808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8FD868C3-6DA3-4C55-861C-DDDE1DA41486}"/>
                  </a:ext>
                </a:extLst>
              </p:cNvPr>
              <p:cNvSpPr/>
              <p:nvPr/>
            </p:nvSpPr>
            <p:spPr>
              <a:xfrm>
                <a:off x="3063953" y="433656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03433B31-C42E-4A01-8195-0F6742841A59}"/>
                  </a:ext>
                </a:extLst>
              </p:cNvPr>
              <p:cNvSpPr/>
              <p:nvPr/>
            </p:nvSpPr>
            <p:spPr>
              <a:xfrm>
                <a:off x="2584656" y="4098741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755932DE-6A15-4695-BB1F-B7B51C1D6ED5}"/>
                  </a:ext>
                </a:extLst>
              </p:cNvPr>
              <p:cNvSpPr/>
              <p:nvPr/>
            </p:nvSpPr>
            <p:spPr>
              <a:xfrm>
                <a:off x="2584656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02E0FC56-B71A-4A7E-B51A-8916F90A65E6}"/>
                  </a:ext>
                </a:extLst>
              </p:cNvPr>
              <p:cNvSpPr/>
              <p:nvPr/>
            </p:nvSpPr>
            <p:spPr>
              <a:xfrm>
                <a:off x="212054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B8D54138-C0AC-404A-BFA1-5B0F587FDB8E}"/>
                  </a:ext>
                </a:extLst>
              </p:cNvPr>
              <p:cNvSpPr/>
              <p:nvPr/>
            </p:nvSpPr>
            <p:spPr>
              <a:xfrm>
                <a:off x="5435105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Elipse 284">
                <a:extLst>
                  <a:ext uri="{FF2B5EF4-FFF2-40B4-BE49-F238E27FC236}">
                    <a16:creationId xmlns:a16="http://schemas.microsoft.com/office/drawing/2014/main" id="{111DD4F1-D080-4E56-B674-83CC5B37B555}"/>
                  </a:ext>
                </a:extLst>
              </p:cNvPr>
              <p:cNvSpPr/>
              <p:nvPr/>
            </p:nvSpPr>
            <p:spPr>
              <a:xfrm>
                <a:off x="5921489" y="260220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6" name="Elipse 285">
                <a:extLst>
                  <a:ext uri="{FF2B5EF4-FFF2-40B4-BE49-F238E27FC236}">
                    <a16:creationId xmlns:a16="http://schemas.microsoft.com/office/drawing/2014/main" id="{B722ED2C-09EA-444E-916E-CC7FE8607B46}"/>
                  </a:ext>
                </a:extLst>
              </p:cNvPr>
              <p:cNvSpPr/>
              <p:nvPr/>
            </p:nvSpPr>
            <p:spPr>
              <a:xfrm>
                <a:off x="592148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7" name="Agrupar 286">
              <a:extLst>
                <a:ext uri="{FF2B5EF4-FFF2-40B4-BE49-F238E27FC236}">
                  <a16:creationId xmlns:a16="http://schemas.microsoft.com/office/drawing/2014/main" id="{E838041F-D854-420E-BC80-A76129B5437F}"/>
                </a:ext>
              </a:extLst>
            </p:cNvPr>
            <p:cNvGrpSpPr/>
            <p:nvPr/>
          </p:nvGrpSpPr>
          <p:grpSpPr>
            <a:xfrm>
              <a:off x="1478683" y="4222220"/>
              <a:ext cx="1958518" cy="1482290"/>
              <a:chOff x="2120543" y="1504932"/>
              <a:chExt cx="3934414" cy="2977733"/>
            </a:xfrm>
          </p:grpSpPr>
          <p:sp>
            <p:nvSpPr>
              <p:cNvPr id="288" name="Hexágono 287">
                <a:extLst>
                  <a:ext uri="{FF2B5EF4-FFF2-40B4-BE49-F238E27FC236}">
                    <a16:creationId xmlns:a16="http://schemas.microsoft.com/office/drawing/2014/main" id="{A8BBFCCE-0298-43FD-9B8A-79F94BA8D5ED}"/>
                  </a:ext>
                </a:extLst>
              </p:cNvPr>
              <p:cNvSpPr/>
              <p:nvPr/>
            </p:nvSpPr>
            <p:spPr>
              <a:xfrm rot="5400000">
                <a:off x="4959273" y="2506026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Hexágono 288">
                <a:extLst>
                  <a:ext uri="{FF2B5EF4-FFF2-40B4-BE49-F238E27FC236}">
                    <a16:creationId xmlns:a16="http://schemas.microsoft.com/office/drawing/2014/main" id="{169DF34C-F0EF-41C8-8CE8-2A75FF26CCFF}"/>
                  </a:ext>
                </a:extLst>
              </p:cNvPr>
              <p:cNvSpPr/>
              <p:nvPr/>
            </p:nvSpPr>
            <p:spPr>
              <a:xfrm rot="5400000">
                <a:off x="2577191" y="1639801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Hexágono 289">
                <a:extLst>
                  <a:ext uri="{FF2B5EF4-FFF2-40B4-BE49-F238E27FC236}">
                    <a16:creationId xmlns:a16="http://schemas.microsoft.com/office/drawing/2014/main" id="{3C96475B-51FA-4E18-8D36-D789ADCA4F37}"/>
                  </a:ext>
                </a:extLst>
              </p:cNvPr>
              <p:cNvSpPr/>
              <p:nvPr/>
            </p:nvSpPr>
            <p:spPr>
              <a:xfrm rot="5400000">
                <a:off x="3530100" y="163980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Hexágono 290">
                <a:extLst>
                  <a:ext uri="{FF2B5EF4-FFF2-40B4-BE49-F238E27FC236}">
                    <a16:creationId xmlns:a16="http://schemas.microsoft.com/office/drawing/2014/main" id="{0257808D-053A-4962-9F51-46D9ACFC4B87}"/>
                  </a:ext>
                </a:extLst>
              </p:cNvPr>
              <p:cNvSpPr/>
              <p:nvPr/>
            </p:nvSpPr>
            <p:spPr>
              <a:xfrm rot="5400000">
                <a:off x="4483009" y="163980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Hexágono 291">
                <a:extLst>
                  <a:ext uri="{FF2B5EF4-FFF2-40B4-BE49-F238E27FC236}">
                    <a16:creationId xmlns:a16="http://schemas.microsoft.com/office/drawing/2014/main" id="{D5E4B781-DF7A-44C4-ABA6-2C863E736FB2}"/>
                  </a:ext>
                </a:extLst>
              </p:cNvPr>
              <p:cNvSpPr/>
              <p:nvPr/>
            </p:nvSpPr>
            <p:spPr>
              <a:xfrm rot="5400000">
                <a:off x="2100736" y="2506026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Hexágono 292">
                <a:extLst>
                  <a:ext uri="{FF2B5EF4-FFF2-40B4-BE49-F238E27FC236}">
                    <a16:creationId xmlns:a16="http://schemas.microsoft.com/office/drawing/2014/main" id="{B90E79FF-3A80-4EE5-81EA-4A4DA7B18021}"/>
                  </a:ext>
                </a:extLst>
              </p:cNvPr>
              <p:cNvSpPr/>
              <p:nvPr/>
            </p:nvSpPr>
            <p:spPr>
              <a:xfrm rot="5400000">
                <a:off x="3053645" y="2506027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Hexágono 293">
                <a:extLst>
                  <a:ext uri="{FF2B5EF4-FFF2-40B4-BE49-F238E27FC236}">
                    <a16:creationId xmlns:a16="http://schemas.microsoft.com/office/drawing/2014/main" id="{94F830C4-C8AB-4DDB-B429-B60050FAEDF6}"/>
                  </a:ext>
                </a:extLst>
              </p:cNvPr>
              <p:cNvSpPr/>
              <p:nvPr/>
            </p:nvSpPr>
            <p:spPr>
              <a:xfrm rot="5400000">
                <a:off x="4006554" y="2506027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Hexágono 294">
                <a:extLst>
                  <a:ext uri="{FF2B5EF4-FFF2-40B4-BE49-F238E27FC236}">
                    <a16:creationId xmlns:a16="http://schemas.microsoft.com/office/drawing/2014/main" id="{36B548A1-A44A-488F-944E-EC5B9A709957}"/>
                  </a:ext>
                </a:extLst>
              </p:cNvPr>
              <p:cNvSpPr/>
              <p:nvPr/>
            </p:nvSpPr>
            <p:spPr>
              <a:xfrm rot="5400000">
                <a:off x="2577190" y="3372251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Hexágono 295">
                <a:extLst>
                  <a:ext uri="{FF2B5EF4-FFF2-40B4-BE49-F238E27FC236}">
                    <a16:creationId xmlns:a16="http://schemas.microsoft.com/office/drawing/2014/main" id="{81237F1A-8EE8-4ABD-A1B2-32900DA1BC1B}"/>
                  </a:ext>
                </a:extLst>
              </p:cNvPr>
              <p:cNvSpPr/>
              <p:nvPr/>
            </p:nvSpPr>
            <p:spPr>
              <a:xfrm rot="5400000">
                <a:off x="3530099" y="337225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Hexágono 296">
                <a:extLst>
                  <a:ext uri="{FF2B5EF4-FFF2-40B4-BE49-F238E27FC236}">
                    <a16:creationId xmlns:a16="http://schemas.microsoft.com/office/drawing/2014/main" id="{DB1999C3-2183-4894-85C4-3D61B0464945}"/>
                  </a:ext>
                </a:extLst>
              </p:cNvPr>
              <p:cNvSpPr/>
              <p:nvPr/>
            </p:nvSpPr>
            <p:spPr>
              <a:xfrm rot="5400000">
                <a:off x="4483008" y="337225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id="{4392C16D-2794-41F3-AC8F-5BB1503D784F}"/>
                  </a:ext>
                </a:extLst>
              </p:cNvPr>
              <p:cNvSpPr/>
              <p:nvPr/>
            </p:nvSpPr>
            <p:spPr>
              <a:xfrm>
                <a:off x="258465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Elipse 298">
                <a:extLst>
                  <a:ext uri="{FF2B5EF4-FFF2-40B4-BE49-F238E27FC236}">
                    <a16:creationId xmlns:a16="http://schemas.microsoft.com/office/drawing/2014/main" id="{B503001D-6865-4CAA-AAA7-48B3883C835B}"/>
                  </a:ext>
                </a:extLst>
              </p:cNvPr>
              <p:cNvSpPr/>
              <p:nvPr/>
            </p:nvSpPr>
            <p:spPr>
              <a:xfrm>
                <a:off x="306395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Elipse 299">
                <a:extLst>
                  <a:ext uri="{FF2B5EF4-FFF2-40B4-BE49-F238E27FC236}">
                    <a16:creationId xmlns:a16="http://schemas.microsoft.com/office/drawing/2014/main" id="{DB8C6651-3029-4BBD-AA23-EE85118ECD73}"/>
                  </a:ext>
                </a:extLst>
              </p:cNvPr>
              <p:cNvSpPr/>
              <p:nvPr/>
            </p:nvSpPr>
            <p:spPr>
              <a:xfrm>
                <a:off x="354090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:a16="http://schemas.microsoft.com/office/drawing/2014/main" id="{920F47AB-F131-4627-8C7C-162D876FEE83}"/>
                  </a:ext>
                </a:extLst>
              </p:cNvPr>
              <p:cNvSpPr/>
              <p:nvPr/>
            </p:nvSpPr>
            <p:spPr>
              <a:xfrm>
                <a:off x="4017359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Elipse 301">
                <a:extLst>
                  <a:ext uri="{FF2B5EF4-FFF2-40B4-BE49-F238E27FC236}">
                    <a16:creationId xmlns:a16="http://schemas.microsoft.com/office/drawing/2014/main" id="{5AD4EB01-791A-4DAB-99A0-AA97C55029A2}"/>
                  </a:ext>
                </a:extLst>
              </p:cNvPr>
              <p:cNvSpPr/>
              <p:nvPr/>
            </p:nvSpPr>
            <p:spPr>
              <a:xfrm>
                <a:off x="4968771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:a16="http://schemas.microsoft.com/office/drawing/2014/main" id="{327926A0-6804-42AB-B82E-FADE2F9044B5}"/>
                  </a:ext>
                </a:extLst>
              </p:cNvPr>
              <p:cNvSpPr/>
              <p:nvPr/>
            </p:nvSpPr>
            <p:spPr>
              <a:xfrm>
                <a:off x="4504437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Elipse 303">
                <a:extLst>
                  <a:ext uri="{FF2B5EF4-FFF2-40B4-BE49-F238E27FC236}">
                    <a16:creationId xmlns:a16="http://schemas.microsoft.com/office/drawing/2014/main" id="{E65D3690-86FF-4D32-95B1-598D67C82C76}"/>
                  </a:ext>
                </a:extLst>
              </p:cNvPr>
              <p:cNvSpPr/>
              <p:nvPr/>
            </p:nvSpPr>
            <p:spPr>
              <a:xfrm>
                <a:off x="306395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Elipse 304">
                <a:extLst>
                  <a:ext uri="{FF2B5EF4-FFF2-40B4-BE49-F238E27FC236}">
                    <a16:creationId xmlns:a16="http://schemas.microsoft.com/office/drawing/2014/main" id="{5D86041B-941E-4EF7-89C9-E697D77904EA}"/>
                  </a:ext>
                </a:extLst>
              </p:cNvPr>
              <p:cNvSpPr/>
              <p:nvPr/>
            </p:nvSpPr>
            <p:spPr>
              <a:xfrm>
                <a:off x="401735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Elipse 305">
                <a:extLst>
                  <a:ext uri="{FF2B5EF4-FFF2-40B4-BE49-F238E27FC236}">
                    <a16:creationId xmlns:a16="http://schemas.microsoft.com/office/drawing/2014/main" id="{C7D8EB77-6941-4C08-91F5-E752604230E0}"/>
                  </a:ext>
                </a:extLst>
              </p:cNvPr>
              <p:cNvSpPr/>
              <p:nvPr/>
            </p:nvSpPr>
            <p:spPr>
              <a:xfrm>
                <a:off x="4968771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Elipse 306">
                <a:extLst>
                  <a:ext uri="{FF2B5EF4-FFF2-40B4-BE49-F238E27FC236}">
                    <a16:creationId xmlns:a16="http://schemas.microsoft.com/office/drawing/2014/main" id="{190B6916-67F2-41A1-83DC-E5EA7C37C3D4}"/>
                  </a:ext>
                </a:extLst>
              </p:cNvPr>
              <p:cNvSpPr/>
              <p:nvPr/>
            </p:nvSpPr>
            <p:spPr>
              <a:xfrm>
                <a:off x="3540906" y="347166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Elipse 307">
                <a:extLst>
                  <a:ext uri="{FF2B5EF4-FFF2-40B4-BE49-F238E27FC236}">
                    <a16:creationId xmlns:a16="http://schemas.microsoft.com/office/drawing/2014/main" id="{EC50162A-F5DF-41E7-A60E-0D8D2BE9DAC4}"/>
                  </a:ext>
                </a:extLst>
              </p:cNvPr>
              <p:cNvSpPr/>
              <p:nvPr/>
            </p:nvSpPr>
            <p:spPr>
              <a:xfrm>
                <a:off x="4504437" y="346027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Elipse 308">
                <a:extLst>
                  <a:ext uri="{FF2B5EF4-FFF2-40B4-BE49-F238E27FC236}">
                    <a16:creationId xmlns:a16="http://schemas.microsoft.com/office/drawing/2014/main" id="{CBCE83A0-1B16-4363-88E2-CB459D7C3329}"/>
                  </a:ext>
                </a:extLst>
              </p:cNvPr>
              <p:cNvSpPr/>
              <p:nvPr/>
            </p:nvSpPr>
            <p:spPr>
              <a:xfrm>
                <a:off x="3540906" y="173297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Elipse 309">
                <a:extLst>
                  <a:ext uri="{FF2B5EF4-FFF2-40B4-BE49-F238E27FC236}">
                    <a16:creationId xmlns:a16="http://schemas.microsoft.com/office/drawing/2014/main" id="{EC10E267-9CC4-4D63-8937-BD803C0B5758}"/>
                  </a:ext>
                </a:extLst>
              </p:cNvPr>
              <p:cNvSpPr/>
              <p:nvPr/>
            </p:nvSpPr>
            <p:spPr>
              <a:xfrm>
                <a:off x="4504437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Elipse 310">
                <a:extLst>
                  <a:ext uri="{FF2B5EF4-FFF2-40B4-BE49-F238E27FC236}">
                    <a16:creationId xmlns:a16="http://schemas.microsoft.com/office/drawing/2014/main" id="{86F78A71-42D8-496D-9847-7392E4D14592}"/>
                  </a:ext>
                </a:extLst>
              </p:cNvPr>
              <p:cNvSpPr/>
              <p:nvPr/>
            </p:nvSpPr>
            <p:spPr>
              <a:xfrm>
                <a:off x="4017359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Elipse 311">
                <a:extLst>
                  <a:ext uri="{FF2B5EF4-FFF2-40B4-BE49-F238E27FC236}">
                    <a16:creationId xmlns:a16="http://schemas.microsoft.com/office/drawing/2014/main" id="{7619FFB4-F965-43FC-B327-BFCD0EB615A8}"/>
                  </a:ext>
                </a:extLst>
              </p:cNvPr>
              <p:cNvSpPr/>
              <p:nvPr/>
            </p:nvSpPr>
            <p:spPr>
              <a:xfrm>
                <a:off x="3063953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Elipse 312">
                <a:extLst>
                  <a:ext uri="{FF2B5EF4-FFF2-40B4-BE49-F238E27FC236}">
                    <a16:creationId xmlns:a16="http://schemas.microsoft.com/office/drawing/2014/main" id="{27003757-604C-45F7-9E72-40FE0268A176}"/>
                  </a:ext>
                </a:extLst>
              </p:cNvPr>
              <p:cNvSpPr/>
              <p:nvPr/>
            </p:nvSpPr>
            <p:spPr>
              <a:xfrm>
                <a:off x="4968771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Elipse 313">
                <a:extLst>
                  <a:ext uri="{FF2B5EF4-FFF2-40B4-BE49-F238E27FC236}">
                    <a16:creationId xmlns:a16="http://schemas.microsoft.com/office/drawing/2014/main" id="{97498D08-57D7-4246-9D5B-E6794737D9FF}"/>
                  </a:ext>
                </a:extLst>
              </p:cNvPr>
              <p:cNvSpPr/>
              <p:nvPr/>
            </p:nvSpPr>
            <p:spPr>
              <a:xfrm>
                <a:off x="5435105" y="237115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Elipse 314">
                <a:extLst>
                  <a:ext uri="{FF2B5EF4-FFF2-40B4-BE49-F238E27FC236}">
                    <a16:creationId xmlns:a16="http://schemas.microsoft.com/office/drawing/2014/main" id="{8F7CC8D2-FE40-4E79-844B-50118B1DD7D9}"/>
                  </a:ext>
                </a:extLst>
              </p:cNvPr>
              <p:cNvSpPr/>
              <p:nvPr/>
            </p:nvSpPr>
            <p:spPr>
              <a:xfrm>
                <a:off x="5435105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Elipse 315">
                <a:extLst>
                  <a:ext uri="{FF2B5EF4-FFF2-40B4-BE49-F238E27FC236}">
                    <a16:creationId xmlns:a16="http://schemas.microsoft.com/office/drawing/2014/main" id="{700A3101-96E5-4DB6-A336-DBF6638E66CE}"/>
                  </a:ext>
                </a:extLst>
              </p:cNvPr>
              <p:cNvSpPr/>
              <p:nvPr/>
            </p:nvSpPr>
            <p:spPr>
              <a:xfrm>
                <a:off x="2584656" y="1739213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Elipse 316">
                <a:extLst>
                  <a:ext uri="{FF2B5EF4-FFF2-40B4-BE49-F238E27FC236}">
                    <a16:creationId xmlns:a16="http://schemas.microsoft.com/office/drawing/2014/main" id="{0EC5DE84-139F-4764-BB4C-1D61F8139DF2}"/>
                  </a:ext>
                </a:extLst>
              </p:cNvPr>
              <p:cNvSpPr/>
              <p:nvPr/>
            </p:nvSpPr>
            <p:spPr>
              <a:xfrm>
                <a:off x="212054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Elipse 317">
                <a:extLst>
                  <a:ext uri="{FF2B5EF4-FFF2-40B4-BE49-F238E27FC236}">
                    <a16:creationId xmlns:a16="http://schemas.microsoft.com/office/drawing/2014/main" id="{4BA72377-B795-41B3-B2DA-8D8463491242}"/>
                  </a:ext>
                </a:extLst>
              </p:cNvPr>
              <p:cNvSpPr/>
              <p:nvPr/>
            </p:nvSpPr>
            <p:spPr>
              <a:xfrm>
                <a:off x="3540906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318">
                <a:extLst>
                  <a:ext uri="{FF2B5EF4-FFF2-40B4-BE49-F238E27FC236}">
                    <a16:creationId xmlns:a16="http://schemas.microsoft.com/office/drawing/2014/main" id="{1115601A-A615-4A98-9E4E-D32751F40FBA}"/>
                  </a:ext>
                </a:extLst>
              </p:cNvPr>
              <p:cNvSpPr/>
              <p:nvPr/>
            </p:nvSpPr>
            <p:spPr>
              <a:xfrm>
                <a:off x="4504437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Elipse 319">
                <a:extLst>
                  <a:ext uri="{FF2B5EF4-FFF2-40B4-BE49-F238E27FC236}">
                    <a16:creationId xmlns:a16="http://schemas.microsoft.com/office/drawing/2014/main" id="{A2589B7F-E982-413F-B015-9A297F0400A1}"/>
                  </a:ext>
                </a:extLst>
              </p:cNvPr>
              <p:cNvSpPr/>
              <p:nvPr/>
            </p:nvSpPr>
            <p:spPr>
              <a:xfrm>
                <a:off x="5435105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id="{888E0865-626B-4747-9435-23C712947798}"/>
                  </a:ext>
                </a:extLst>
              </p:cNvPr>
              <p:cNvSpPr/>
              <p:nvPr/>
            </p:nvSpPr>
            <p:spPr>
              <a:xfrm>
                <a:off x="4017359" y="43491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321">
                <a:extLst>
                  <a:ext uri="{FF2B5EF4-FFF2-40B4-BE49-F238E27FC236}">
                    <a16:creationId xmlns:a16="http://schemas.microsoft.com/office/drawing/2014/main" id="{CEC5EB5A-36E8-431D-B731-D3AFE103CE28}"/>
                  </a:ext>
                </a:extLst>
              </p:cNvPr>
              <p:cNvSpPr/>
              <p:nvPr/>
            </p:nvSpPr>
            <p:spPr>
              <a:xfrm>
                <a:off x="4968771" y="4337808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C40EE7E0-8623-42CF-896B-87F9EDF97161}"/>
                  </a:ext>
                </a:extLst>
              </p:cNvPr>
              <p:cNvSpPr/>
              <p:nvPr/>
            </p:nvSpPr>
            <p:spPr>
              <a:xfrm>
                <a:off x="3063953" y="433656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6FAA57D4-B78B-4663-8631-9E23A274AB81}"/>
                  </a:ext>
                </a:extLst>
              </p:cNvPr>
              <p:cNvSpPr/>
              <p:nvPr/>
            </p:nvSpPr>
            <p:spPr>
              <a:xfrm>
                <a:off x="2584656" y="4098741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Elipse 324">
                <a:extLst>
                  <a:ext uri="{FF2B5EF4-FFF2-40B4-BE49-F238E27FC236}">
                    <a16:creationId xmlns:a16="http://schemas.microsoft.com/office/drawing/2014/main" id="{C891B955-37A7-4AC5-8296-5F1E562701DC}"/>
                  </a:ext>
                </a:extLst>
              </p:cNvPr>
              <p:cNvSpPr/>
              <p:nvPr/>
            </p:nvSpPr>
            <p:spPr>
              <a:xfrm>
                <a:off x="2584656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id="{65E21421-8377-4AC5-A69F-441C23FDEF93}"/>
                  </a:ext>
                </a:extLst>
              </p:cNvPr>
              <p:cNvSpPr/>
              <p:nvPr/>
            </p:nvSpPr>
            <p:spPr>
              <a:xfrm>
                <a:off x="212054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326">
                <a:extLst>
                  <a:ext uri="{FF2B5EF4-FFF2-40B4-BE49-F238E27FC236}">
                    <a16:creationId xmlns:a16="http://schemas.microsoft.com/office/drawing/2014/main" id="{4B1E541D-4DE2-4A48-A9A6-2F1E88904514}"/>
                  </a:ext>
                </a:extLst>
              </p:cNvPr>
              <p:cNvSpPr/>
              <p:nvPr/>
            </p:nvSpPr>
            <p:spPr>
              <a:xfrm>
                <a:off x="5435105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id="{9E2B2BA0-EB07-4BF4-A65C-BE6702173734}"/>
                  </a:ext>
                </a:extLst>
              </p:cNvPr>
              <p:cNvSpPr/>
              <p:nvPr/>
            </p:nvSpPr>
            <p:spPr>
              <a:xfrm>
                <a:off x="5921489" y="260220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F05A786F-4B1B-4D2D-98F6-0C77E20C0A02}"/>
                  </a:ext>
                </a:extLst>
              </p:cNvPr>
              <p:cNvSpPr/>
              <p:nvPr/>
            </p:nvSpPr>
            <p:spPr>
              <a:xfrm>
                <a:off x="592148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32" name="CaixaDeTexto 331">
            <a:extLst>
              <a:ext uri="{FF2B5EF4-FFF2-40B4-BE49-F238E27FC236}">
                <a16:creationId xmlns:a16="http://schemas.microsoft.com/office/drawing/2014/main" id="{A926DD9A-5D62-4711-8E50-FCE90B54BC12}"/>
              </a:ext>
            </a:extLst>
          </p:cNvPr>
          <p:cNvSpPr txBox="1"/>
          <p:nvPr/>
        </p:nvSpPr>
        <p:spPr>
          <a:xfrm>
            <a:off x="4841205" y="647835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Energia Relativa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CBABA5-ABC5-46D2-99D3-9DEEA6FC15CF}"/>
              </a:ext>
            </a:extLst>
          </p:cNvPr>
          <p:cNvCxnSpPr/>
          <p:nvPr/>
        </p:nvCxnSpPr>
        <p:spPr>
          <a:xfrm>
            <a:off x="5960983" y="5690400"/>
            <a:ext cx="0" cy="335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CaixaDeTexto 881">
            <a:extLst>
              <a:ext uri="{FF2B5EF4-FFF2-40B4-BE49-F238E27FC236}">
                <a16:creationId xmlns:a16="http://schemas.microsoft.com/office/drawing/2014/main" id="{1E5D0B07-7EDA-41BE-B724-03F6834BCD9D}"/>
              </a:ext>
            </a:extLst>
          </p:cNvPr>
          <p:cNvSpPr txBox="1"/>
          <p:nvPr/>
        </p:nvSpPr>
        <p:spPr>
          <a:xfrm>
            <a:off x="5300899" y="6048381"/>
            <a:ext cx="13963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1.16 </a:t>
            </a:r>
            <a:r>
              <a:rPr lang="pt-BR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meV</a:t>
            </a:r>
            <a:endParaRPr lang="pt-BR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0.027 kcal/mol</a:t>
            </a:r>
          </a:p>
        </p:txBody>
      </p:sp>
      <p:cxnSp>
        <p:nvCxnSpPr>
          <p:cNvPr id="883" name="Conector reto 882">
            <a:extLst>
              <a:ext uri="{FF2B5EF4-FFF2-40B4-BE49-F238E27FC236}">
                <a16:creationId xmlns:a16="http://schemas.microsoft.com/office/drawing/2014/main" id="{38BC0D3B-6336-4757-A610-59D9FA8E8DD7}"/>
              </a:ext>
            </a:extLst>
          </p:cNvPr>
          <p:cNvCxnSpPr/>
          <p:nvPr/>
        </p:nvCxnSpPr>
        <p:spPr>
          <a:xfrm>
            <a:off x="8170388" y="5690834"/>
            <a:ext cx="0" cy="335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4" name="CaixaDeTexto 883">
            <a:extLst>
              <a:ext uri="{FF2B5EF4-FFF2-40B4-BE49-F238E27FC236}">
                <a16:creationId xmlns:a16="http://schemas.microsoft.com/office/drawing/2014/main" id="{88029C95-68B7-44ED-9716-B7F53DE5A466}"/>
              </a:ext>
            </a:extLst>
          </p:cNvPr>
          <p:cNvSpPr txBox="1"/>
          <p:nvPr/>
        </p:nvSpPr>
        <p:spPr>
          <a:xfrm>
            <a:off x="7422553" y="6033317"/>
            <a:ext cx="15261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5.38 </a:t>
            </a:r>
            <a:r>
              <a:rPr lang="pt-BR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meV</a:t>
            </a:r>
            <a:endParaRPr lang="pt-BR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0.12 kcal/mol</a:t>
            </a:r>
          </a:p>
        </p:txBody>
      </p:sp>
      <p:cxnSp>
        <p:nvCxnSpPr>
          <p:cNvPr id="885" name="Conector reto 884">
            <a:extLst>
              <a:ext uri="{FF2B5EF4-FFF2-40B4-BE49-F238E27FC236}">
                <a16:creationId xmlns:a16="http://schemas.microsoft.com/office/drawing/2014/main" id="{087D304C-248D-484B-B332-94B3C19158F8}"/>
              </a:ext>
            </a:extLst>
          </p:cNvPr>
          <p:cNvCxnSpPr/>
          <p:nvPr/>
        </p:nvCxnSpPr>
        <p:spPr>
          <a:xfrm>
            <a:off x="10687806" y="5683730"/>
            <a:ext cx="0" cy="335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6" name="CaixaDeTexto 885">
            <a:extLst>
              <a:ext uri="{FF2B5EF4-FFF2-40B4-BE49-F238E27FC236}">
                <a16:creationId xmlns:a16="http://schemas.microsoft.com/office/drawing/2014/main" id="{7576B7AC-5C12-4B09-AF99-65552B37D8A9}"/>
              </a:ext>
            </a:extLst>
          </p:cNvPr>
          <p:cNvSpPr txBox="1"/>
          <p:nvPr/>
        </p:nvSpPr>
        <p:spPr>
          <a:xfrm>
            <a:off x="10066957" y="6041798"/>
            <a:ext cx="13015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39.5 </a:t>
            </a:r>
            <a:r>
              <a:rPr lang="pt-BR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meV</a:t>
            </a:r>
            <a:endParaRPr lang="pt-BR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0.91 kcal/mol</a:t>
            </a:r>
          </a:p>
        </p:txBody>
      </p:sp>
      <p:cxnSp>
        <p:nvCxnSpPr>
          <p:cNvPr id="887" name="Conector reto 886">
            <a:extLst>
              <a:ext uri="{FF2B5EF4-FFF2-40B4-BE49-F238E27FC236}">
                <a16:creationId xmlns:a16="http://schemas.microsoft.com/office/drawing/2014/main" id="{4934395E-EB91-4638-95F7-97B95911D2EC}"/>
              </a:ext>
            </a:extLst>
          </p:cNvPr>
          <p:cNvCxnSpPr/>
          <p:nvPr/>
        </p:nvCxnSpPr>
        <p:spPr>
          <a:xfrm>
            <a:off x="3808368" y="5652585"/>
            <a:ext cx="0" cy="335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8" name="CaixaDeTexto 887">
            <a:extLst>
              <a:ext uri="{FF2B5EF4-FFF2-40B4-BE49-F238E27FC236}">
                <a16:creationId xmlns:a16="http://schemas.microsoft.com/office/drawing/2014/main" id="{8EDCF23B-BFBB-4F19-BE35-AFE3210601DE}"/>
              </a:ext>
            </a:extLst>
          </p:cNvPr>
          <p:cNvSpPr txBox="1"/>
          <p:nvPr/>
        </p:nvSpPr>
        <p:spPr>
          <a:xfrm>
            <a:off x="716072" y="6044667"/>
            <a:ext cx="1450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0.00 </a:t>
            </a:r>
            <a:r>
              <a:rPr lang="pt-BR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meV</a:t>
            </a:r>
            <a:endParaRPr lang="pt-BR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 kcal/mol</a:t>
            </a:r>
          </a:p>
        </p:txBody>
      </p:sp>
      <p:cxnSp>
        <p:nvCxnSpPr>
          <p:cNvPr id="889" name="Conector reto 888">
            <a:extLst>
              <a:ext uri="{FF2B5EF4-FFF2-40B4-BE49-F238E27FC236}">
                <a16:creationId xmlns:a16="http://schemas.microsoft.com/office/drawing/2014/main" id="{885F1C27-374E-44BE-8E15-0C669C642C7F}"/>
              </a:ext>
            </a:extLst>
          </p:cNvPr>
          <p:cNvCxnSpPr/>
          <p:nvPr/>
        </p:nvCxnSpPr>
        <p:spPr>
          <a:xfrm>
            <a:off x="1459042" y="5674796"/>
            <a:ext cx="0" cy="335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0" name="CaixaDeTexto 889">
            <a:extLst>
              <a:ext uri="{FF2B5EF4-FFF2-40B4-BE49-F238E27FC236}">
                <a16:creationId xmlns:a16="http://schemas.microsoft.com/office/drawing/2014/main" id="{1CB2DA8A-E505-4DF2-A85A-FF0D13AAC826}"/>
              </a:ext>
            </a:extLst>
          </p:cNvPr>
          <p:cNvSpPr txBox="1"/>
          <p:nvPr/>
        </p:nvSpPr>
        <p:spPr>
          <a:xfrm>
            <a:off x="3112279" y="6033316"/>
            <a:ext cx="150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0.05 </a:t>
            </a:r>
            <a:r>
              <a:rPr lang="pt-BR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meV</a:t>
            </a:r>
            <a:endParaRPr lang="pt-BR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0.001 kcal/mol</a:t>
            </a:r>
          </a:p>
        </p:txBody>
      </p:sp>
      <p:sp>
        <p:nvSpPr>
          <p:cNvPr id="891" name="CaixaDeTexto 890">
            <a:extLst>
              <a:ext uri="{FF2B5EF4-FFF2-40B4-BE49-F238E27FC236}">
                <a16:creationId xmlns:a16="http://schemas.microsoft.com/office/drawing/2014/main" id="{D70F6919-5A13-411B-BE7F-3677BE867296}"/>
              </a:ext>
            </a:extLst>
          </p:cNvPr>
          <p:cNvSpPr txBox="1"/>
          <p:nvPr/>
        </p:nvSpPr>
        <p:spPr>
          <a:xfrm>
            <a:off x="8258013" y="3802796"/>
            <a:ext cx="4320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</a:t>
            </a:r>
          </a:p>
        </p:txBody>
      </p:sp>
      <p:sp>
        <p:nvSpPr>
          <p:cNvPr id="892" name="CaixaDeTexto 891">
            <a:extLst>
              <a:ext uri="{FF2B5EF4-FFF2-40B4-BE49-F238E27FC236}">
                <a16:creationId xmlns:a16="http://schemas.microsoft.com/office/drawing/2014/main" id="{D0BFDD7E-868A-4D2F-B551-446DD2AD91C3}"/>
              </a:ext>
            </a:extLst>
          </p:cNvPr>
          <p:cNvSpPr txBox="1"/>
          <p:nvPr/>
        </p:nvSpPr>
        <p:spPr>
          <a:xfrm>
            <a:off x="1225481" y="3905726"/>
            <a:ext cx="4320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</a:t>
            </a:r>
          </a:p>
        </p:txBody>
      </p:sp>
      <p:sp>
        <p:nvSpPr>
          <p:cNvPr id="894" name="CaixaDeTexto 893">
            <a:extLst>
              <a:ext uri="{FF2B5EF4-FFF2-40B4-BE49-F238E27FC236}">
                <a16:creationId xmlns:a16="http://schemas.microsoft.com/office/drawing/2014/main" id="{2E6222E6-7EC3-4509-AD8F-5DBA3E3348CA}"/>
              </a:ext>
            </a:extLst>
          </p:cNvPr>
          <p:cNvSpPr txBox="1"/>
          <p:nvPr/>
        </p:nvSpPr>
        <p:spPr>
          <a:xfrm>
            <a:off x="5445468" y="3873441"/>
            <a:ext cx="10503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AB-o</a:t>
            </a:r>
            <a:endParaRPr lang="pt-BR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5" name="CaixaDeTexto 894">
            <a:extLst>
              <a:ext uri="{FF2B5EF4-FFF2-40B4-BE49-F238E27FC236}">
                <a16:creationId xmlns:a16="http://schemas.microsoft.com/office/drawing/2014/main" id="{FB45F5F2-D029-4538-BD39-351FDE158D48}"/>
              </a:ext>
            </a:extLst>
          </p:cNvPr>
          <p:cNvSpPr txBox="1"/>
          <p:nvPr/>
        </p:nvSpPr>
        <p:spPr>
          <a:xfrm>
            <a:off x="3220112" y="3773929"/>
            <a:ext cx="12231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ABC-r</a:t>
            </a:r>
          </a:p>
        </p:txBody>
      </p:sp>
      <p:grpSp>
        <p:nvGrpSpPr>
          <p:cNvPr id="896" name="Agrupar 895">
            <a:extLst>
              <a:ext uri="{FF2B5EF4-FFF2-40B4-BE49-F238E27FC236}">
                <a16:creationId xmlns:a16="http://schemas.microsoft.com/office/drawing/2014/main" id="{FD9928F4-37FE-4EC2-A046-BAA4BFDD14F2}"/>
              </a:ext>
            </a:extLst>
          </p:cNvPr>
          <p:cNvGrpSpPr/>
          <p:nvPr/>
        </p:nvGrpSpPr>
        <p:grpSpPr>
          <a:xfrm>
            <a:off x="5040822" y="4252635"/>
            <a:ext cx="1846053" cy="1248253"/>
            <a:chOff x="7119129" y="3791791"/>
            <a:chExt cx="1846053" cy="1248253"/>
          </a:xfrm>
        </p:grpSpPr>
        <p:grpSp>
          <p:nvGrpSpPr>
            <p:cNvPr id="897" name="Agrupar 896">
              <a:extLst>
                <a:ext uri="{FF2B5EF4-FFF2-40B4-BE49-F238E27FC236}">
                  <a16:creationId xmlns:a16="http://schemas.microsoft.com/office/drawing/2014/main" id="{A6AF1E57-1951-412A-AF44-01ADB8730CF3}"/>
                </a:ext>
              </a:extLst>
            </p:cNvPr>
            <p:cNvGrpSpPr/>
            <p:nvPr/>
          </p:nvGrpSpPr>
          <p:grpSpPr>
            <a:xfrm>
              <a:off x="7119129" y="3791791"/>
              <a:ext cx="1640045" cy="1241256"/>
              <a:chOff x="2120543" y="1504932"/>
              <a:chExt cx="3934414" cy="2977733"/>
            </a:xfrm>
          </p:grpSpPr>
          <p:sp>
            <p:nvSpPr>
              <p:cNvPr id="941" name="Hexágono 940">
                <a:extLst>
                  <a:ext uri="{FF2B5EF4-FFF2-40B4-BE49-F238E27FC236}">
                    <a16:creationId xmlns:a16="http://schemas.microsoft.com/office/drawing/2014/main" id="{67E23DF4-B1A5-4374-8011-1D0BE9CE354C}"/>
                  </a:ext>
                </a:extLst>
              </p:cNvPr>
              <p:cNvSpPr/>
              <p:nvPr/>
            </p:nvSpPr>
            <p:spPr>
              <a:xfrm rot="5400000">
                <a:off x="4959273" y="2506026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2" name="Hexágono 941">
                <a:extLst>
                  <a:ext uri="{FF2B5EF4-FFF2-40B4-BE49-F238E27FC236}">
                    <a16:creationId xmlns:a16="http://schemas.microsoft.com/office/drawing/2014/main" id="{6AA12582-CE73-4EC1-9F82-AAFACF828ADD}"/>
                  </a:ext>
                </a:extLst>
              </p:cNvPr>
              <p:cNvSpPr/>
              <p:nvPr/>
            </p:nvSpPr>
            <p:spPr>
              <a:xfrm rot="5400000">
                <a:off x="2577191" y="1639801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3" name="Hexágono 942">
                <a:extLst>
                  <a:ext uri="{FF2B5EF4-FFF2-40B4-BE49-F238E27FC236}">
                    <a16:creationId xmlns:a16="http://schemas.microsoft.com/office/drawing/2014/main" id="{AF7C3E65-F040-4497-B425-DC1031CD6260}"/>
                  </a:ext>
                </a:extLst>
              </p:cNvPr>
              <p:cNvSpPr/>
              <p:nvPr/>
            </p:nvSpPr>
            <p:spPr>
              <a:xfrm rot="5400000">
                <a:off x="3530100" y="163980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4" name="Hexágono 943">
                <a:extLst>
                  <a:ext uri="{FF2B5EF4-FFF2-40B4-BE49-F238E27FC236}">
                    <a16:creationId xmlns:a16="http://schemas.microsoft.com/office/drawing/2014/main" id="{4064E1F9-893E-4D63-9354-7F3622DCEDDC}"/>
                  </a:ext>
                </a:extLst>
              </p:cNvPr>
              <p:cNvSpPr/>
              <p:nvPr/>
            </p:nvSpPr>
            <p:spPr>
              <a:xfrm rot="5400000">
                <a:off x="4483009" y="163980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5" name="Hexágono 944">
                <a:extLst>
                  <a:ext uri="{FF2B5EF4-FFF2-40B4-BE49-F238E27FC236}">
                    <a16:creationId xmlns:a16="http://schemas.microsoft.com/office/drawing/2014/main" id="{CAAFF43C-1F52-4ECE-BC5E-A67503F9A97D}"/>
                  </a:ext>
                </a:extLst>
              </p:cNvPr>
              <p:cNvSpPr/>
              <p:nvPr/>
            </p:nvSpPr>
            <p:spPr>
              <a:xfrm rot="5400000">
                <a:off x="2100736" y="2506026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6" name="Hexágono 945">
                <a:extLst>
                  <a:ext uri="{FF2B5EF4-FFF2-40B4-BE49-F238E27FC236}">
                    <a16:creationId xmlns:a16="http://schemas.microsoft.com/office/drawing/2014/main" id="{10469F27-FEAB-4511-9B39-6837B5FE0CEF}"/>
                  </a:ext>
                </a:extLst>
              </p:cNvPr>
              <p:cNvSpPr/>
              <p:nvPr/>
            </p:nvSpPr>
            <p:spPr>
              <a:xfrm rot="5400000">
                <a:off x="3053645" y="2506027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7" name="Hexágono 946">
                <a:extLst>
                  <a:ext uri="{FF2B5EF4-FFF2-40B4-BE49-F238E27FC236}">
                    <a16:creationId xmlns:a16="http://schemas.microsoft.com/office/drawing/2014/main" id="{9FDF34B5-A073-422A-BEDF-64C492E019D6}"/>
                  </a:ext>
                </a:extLst>
              </p:cNvPr>
              <p:cNvSpPr/>
              <p:nvPr/>
            </p:nvSpPr>
            <p:spPr>
              <a:xfrm rot="5400000">
                <a:off x="4006554" y="2506027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8" name="Hexágono 947">
                <a:extLst>
                  <a:ext uri="{FF2B5EF4-FFF2-40B4-BE49-F238E27FC236}">
                    <a16:creationId xmlns:a16="http://schemas.microsoft.com/office/drawing/2014/main" id="{5E4B7477-7849-44DE-B494-CD0C526E0B52}"/>
                  </a:ext>
                </a:extLst>
              </p:cNvPr>
              <p:cNvSpPr/>
              <p:nvPr/>
            </p:nvSpPr>
            <p:spPr>
              <a:xfrm rot="5400000">
                <a:off x="2577190" y="3372251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9" name="Hexágono 948">
                <a:extLst>
                  <a:ext uri="{FF2B5EF4-FFF2-40B4-BE49-F238E27FC236}">
                    <a16:creationId xmlns:a16="http://schemas.microsoft.com/office/drawing/2014/main" id="{C3E5CF77-E4F9-45DA-94AC-C2BE0C06D411}"/>
                  </a:ext>
                </a:extLst>
              </p:cNvPr>
              <p:cNvSpPr/>
              <p:nvPr/>
            </p:nvSpPr>
            <p:spPr>
              <a:xfrm rot="5400000">
                <a:off x="3530099" y="337225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0" name="Hexágono 949">
                <a:extLst>
                  <a:ext uri="{FF2B5EF4-FFF2-40B4-BE49-F238E27FC236}">
                    <a16:creationId xmlns:a16="http://schemas.microsoft.com/office/drawing/2014/main" id="{9FCF6E4E-EAE9-4865-88DD-658930FA2BB1}"/>
                  </a:ext>
                </a:extLst>
              </p:cNvPr>
              <p:cNvSpPr/>
              <p:nvPr/>
            </p:nvSpPr>
            <p:spPr>
              <a:xfrm rot="5400000">
                <a:off x="4483008" y="337225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1" name="Elipse 950">
                <a:extLst>
                  <a:ext uri="{FF2B5EF4-FFF2-40B4-BE49-F238E27FC236}">
                    <a16:creationId xmlns:a16="http://schemas.microsoft.com/office/drawing/2014/main" id="{58E61535-5769-4C9D-9441-963A28866972}"/>
                  </a:ext>
                </a:extLst>
              </p:cNvPr>
              <p:cNvSpPr/>
              <p:nvPr/>
            </p:nvSpPr>
            <p:spPr>
              <a:xfrm>
                <a:off x="258465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2" name="Elipse 951">
                <a:extLst>
                  <a:ext uri="{FF2B5EF4-FFF2-40B4-BE49-F238E27FC236}">
                    <a16:creationId xmlns:a16="http://schemas.microsoft.com/office/drawing/2014/main" id="{FED67CF9-3544-4AF2-BE39-72108300D891}"/>
                  </a:ext>
                </a:extLst>
              </p:cNvPr>
              <p:cNvSpPr/>
              <p:nvPr/>
            </p:nvSpPr>
            <p:spPr>
              <a:xfrm>
                <a:off x="306395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3" name="Elipse 952">
                <a:extLst>
                  <a:ext uri="{FF2B5EF4-FFF2-40B4-BE49-F238E27FC236}">
                    <a16:creationId xmlns:a16="http://schemas.microsoft.com/office/drawing/2014/main" id="{FBB07A95-3E4D-409B-B12B-6BCC20729509}"/>
                  </a:ext>
                </a:extLst>
              </p:cNvPr>
              <p:cNvSpPr/>
              <p:nvPr/>
            </p:nvSpPr>
            <p:spPr>
              <a:xfrm>
                <a:off x="354090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4" name="Elipse 953">
                <a:extLst>
                  <a:ext uri="{FF2B5EF4-FFF2-40B4-BE49-F238E27FC236}">
                    <a16:creationId xmlns:a16="http://schemas.microsoft.com/office/drawing/2014/main" id="{97F81A1C-B430-4837-924D-F48FF836F661}"/>
                  </a:ext>
                </a:extLst>
              </p:cNvPr>
              <p:cNvSpPr/>
              <p:nvPr/>
            </p:nvSpPr>
            <p:spPr>
              <a:xfrm>
                <a:off x="4017359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5" name="Elipse 954">
                <a:extLst>
                  <a:ext uri="{FF2B5EF4-FFF2-40B4-BE49-F238E27FC236}">
                    <a16:creationId xmlns:a16="http://schemas.microsoft.com/office/drawing/2014/main" id="{F897E88A-A737-45FF-9BB3-7A1131F2EC31}"/>
                  </a:ext>
                </a:extLst>
              </p:cNvPr>
              <p:cNvSpPr/>
              <p:nvPr/>
            </p:nvSpPr>
            <p:spPr>
              <a:xfrm>
                <a:off x="4968771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6" name="Elipse 955">
                <a:extLst>
                  <a:ext uri="{FF2B5EF4-FFF2-40B4-BE49-F238E27FC236}">
                    <a16:creationId xmlns:a16="http://schemas.microsoft.com/office/drawing/2014/main" id="{FDE44774-F4FF-4F0F-8ECC-B274D44D3309}"/>
                  </a:ext>
                </a:extLst>
              </p:cNvPr>
              <p:cNvSpPr/>
              <p:nvPr/>
            </p:nvSpPr>
            <p:spPr>
              <a:xfrm>
                <a:off x="4504437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7" name="Elipse 956">
                <a:extLst>
                  <a:ext uri="{FF2B5EF4-FFF2-40B4-BE49-F238E27FC236}">
                    <a16:creationId xmlns:a16="http://schemas.microsoft.com/office/drawing/2014/main" id="{46AAC5F0-2ABC-4A14-9D63-63156095D6CB}"/>
                  </a:ext>
                </a:extLst>
              </p:cNvPr>
              <p:cNvSpPr/>
              <p:nvPr/>
            </p:nvSpPr>
            <p:spPr>
              <a:xfrm>
                <a:off x="306395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8" name="Elipse 957">
                <a:extLst>
                  <a:ext uri="{FF2B5EF4-FFF2-40B4-BE49-F238E27FC236}">
                    <a16:creationId xmlns:a16="http://schemas.microsoft.com/office/drawing/2014/main" id="{64207A08-47E7-4E10-B3F8-C29A8A747613}"/>
                  </a:ext>
                </a:extLst>
              </p:cNvPr>
              <p:cNvSpPr/>
              <p:nvPr/>
            </p:nvSpPr>
            <p:spPr>
              <a:xfrm>
                <a:off x="401735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9" name="Elipse 958">
                <a:extLst>
                  <a:ext uri="{FF2B5EF4-FFF2-40B4-BE49-F238E27FC236}">
                    <a16:creationId xmlns:a16="http://schemas.microsoft.com/office/drawing/2014/main" id="{14A55246-CF87-480E-A125-2A201205FFCD}"/>
                  </a:ext>
                </a:extLst>
              </p:cNvPr>
              <p:cNvSpPr/>
              <p:nvPr/>
            </p:nvSpPr>
            <p:spPr>
              <a:xfrm>
                <a:off x="4968771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0" name="Elipse 959">
                <a:extLst>
                  <a:ext uri="{FF2B5EF4-FFF2-40B4-BE49-F238E27FC236}">
                    <a16:creationId xmlns:a16="http://schemas.microsoft.com/office/drawing/2014/main" id="{6D19B507-7786-4104-8A85-9C688A6E250F}"/>
                  </a:ext>
                </a:extLst>
              </p:cNvPr>
              <p:cNvSpPr/>
              <p:nvPr/>
            </p:nvSpPr>
            <p:spPr>
              <a:xfrm>
                <a:off x="3540906" y="347166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1" name="Elipse 960">
                <a:extLst>
                  <a:ext uri="{FF2B5EF4-FFF2-40B4-BE49-F238E27FC236}">
                    <a16:creationId xmlns:a16="http://schemas.microsoft.com/office/drawing/2014/main" id="{C4AD7BB2-010D-4E04-BF1E-DC56981C9988}"/>
                  </a:ext>
                </a:extLst>
              </p:cNvPr>
              <p:cNvSpPr/>
              <p:nvPr/>
            </p:nvSpPr>
            <p:spPr>
              <a:xfrm>
                <a:off x="4504437" y="346027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2" name="Elipse 961">
                <a:extLst>
                  <a:ext uri="{FF2B5EF4-FFF2-40B4-BE49-F238E27FC236}">
                    <a16:creationId xmlns:a16="http://schemas.microsoft.com/office/drawing/2014/main" id="{E549E068-95C2-4918-A757-3D7D2F9675FD}"/>
                  </a:ext>
                </a:extLst>
              </p:cNvPr>
              <p:cNvSpPr/>
              <p:nvPr/>
            </p:nvSpPr>
            <p:spPr>
              <a:xfrm>
                <a:off x="3540906" y="173297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3" name="Elipse 962">
                <a:extLst>
                  <a:ext uri="{FF2B5EF4-FFF2-40B4-BE49-F238E27FC236}">
                    <a16:creationId xmlns:a16="http://schemas.microsoft.com/office/drawing/2014/main" id="{C22C62A9-4E19-447F-A292-D593D61CC1F7}"/>
                  </a:ext>
                </a:extLst>
              </p:cNvPr>
              <p:cNvSpPr/>
              <p:nvPr/>
            </p:nvSpPr>
            <p:spPr>
              <a:xfrm>
                <a:off x="4504437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4" name="Elipse 963">
                <a:extLst>
                  <a:ext uri="{FF2B5EF4-FFF2-40B4-BE49-F238E27FC236}">
                    <a16:creationId xmlns:a16="http://schemas.microsoft.com/office/drawing/2014/main" id="{FF0A642F-6BEA-472C-B423-6A4897B29B54}"/>
                  </a:ext>
                </a:extLst>
              </p:cNvPr>
              <p:cNvSpPr/>
              <p:nvPr/>
            </p:nvSpPr>
            <p:spPr>
              <a:xfrm>
                <a:off x="4017359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5" name="Elipse 964">
                <a:extLst>
                  <a:ext uri="{FF2B5EF4-FFF2-40B4-BE49-F238E27FC236}">
                    <a16:creationId xmlns:a16="http://schemas.microsoft.com/office/drawing/2014/main" id="{7F6B08CC-23F1-4568-B08D-59403D2AADC8}"/>
                  </a:ext>
                </a:extLst>
              </p:cNvPr>
              <p:cNvSpPr/>
              <p:nvPr/>
            </p:nvSpPr>
            <p:spPr>
              <a:xfrm>
                <a:off x="3063953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6" name="Elipse 965">
                <a:extLst>
                  <a:ext uri="{FF2B5EF4-FFF2-40B4-BE49-F238E27FC236}">
                    <a16:creationId xmlns:a16="http://schemas.microsoft.com/office/drawing/2014/main" id="{77A03EA3-5602-4F24-AD70-A0AE79D91A42}"/>
                  </a:ext>
                </a:extLst>
              </p:cNvPr>
              <p:cNvSpPr/>
              <p:nvPr/>
            </p:nvSpPr>
            <p:spPr>
              <a:xfrm>
                <a:off x="4968771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7" name="Elipse 966">
                <a:extLst>
                  <a:ext uri="{FF2B5EF4-FFF2-40B4-BE49-F238E27FC236}">
                    <a16:creationId xmlns:a16="http://schemas.microsoft.com/office/drawing/2014/main" id="{E9672303-D71B-49B6-9A8E-AB2B4C024850}"/>
                  </a:ext>
                </a:extLst>
              </p:cNvPr>
              <p:cNvSpPr/>
              <p:nvPr/>
            </p:nvSpPr>
            <p:spPr>
              <a:xfrm>
                <a:off x="5435105" y="237115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8" name="Elipse 967">
                <a:extLst>
                  <a:ext uri="{FF2B5EF4-FFF2-40B4-BE49-F238E27FC236}">
                    <a16:creationId xmlns:a16="http://schemas.microsoft.com/office/drawing/2014/main" id="{93D8F714-00F4-4FCD-92A5-D1640D723887}"/>
                  </a:ext>
                </a:extLst>
              </p:cNvPr>
              <p:cNvSpPr/>
              <p:nvPr/>
            </p:nvSpPr>
            <p:spPr>
              <a:xfrm>
                <a:off x="5435105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9" name="Elipse 968">
                <a:extLst>
                  <a:ext uri="{FF2B5EF4-FFF2-40B4-BE49-F238E27FC236}">
                    <a16:creationId xmlns:a16="http://schemas.microsoft.com/office/drawing/2014/main" id="{5E701E8B-A4A7-4D16-9059-D2FA8B52EFA2}"/>
                  </a:ext>
                </a:extLst>
              </p:cNvPr>
              <p:cNvSpPr/>
              <p:nvPr/>
            </p:nvSpPr>
            <p:spPr>
              <a:xfrm>
                <a:off x="2584656" y="1739213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0" name="Elipse 969">
                <a:extLst>
                  <a:ext uri="{FF2B5EF4-FFF2-40B4-BE49-F238E27FC236}">
                    <a16:creationId xmlns:a16="http://schemas.microsoft.com/office/drawing/2014/main" id="{AA733D31-73AF-4CD2-A561-648ACDB4A2CD}"/>
                  </a:ext>
                </a:extLst>
              </p:cNvPr>
              <p:cNvSpPr/>
              <p:nvPr/>
            </p:nvSpPr>
            <p:spPr>
              <a:xfrm>
                <a:off x="212054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1" name="Elipse 970">
                <a:extLst>
                  <a:ext uri="{FF2B5EF4-FFF2-40B4-BE49-F238E27FC236}">
                    <a16:creationId xmlns:a16="http://schemas.microsoft.com/office/drawing/2014/main" id="{BFC2DA6A-DCCE-4A04-821A-FF692E2170EB}"/>
                  </a:ext>
                </a:extLst>
              </p:cNvPr>
              <p:cNvSpPr/>
              <p:nvPr/>
            </p:nvSpPr>
            <p:spPr>
              <a:xfrm>
                <a:off x="3540906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2" name="Elipse 971">
                <a:extLst>
                  <a:ext uri="{FF2B5EF4-FFF2-40B4-BE49-F238E27FC236}">
                    <a16:creationId xmlns:a16="http://schemas.microsoft.com/office/drawing/2014/main" id="{85987916-06BA-498B-AA3F-F93DCAFA4FBC}"/>
                  </a:ext>
                </a:extLst>
              </p:cNvPr>
              <p:cNvSpPr/>
              <p:nvPr/>
            </p:nvSpPr>
            <p:spPr>
              <a:xfrm>
                <a:off x="4504437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3" name="Elipse 972">
                <a:extLst>
                  <a:ext uri="{FF2B5EF4-FFF2-40B4-BE49-F238E27FC236}">
                    <a16:creationId xmlns:a16="http://schemas.microsoft.com/office/drawing/2014/main" id="{D7FE5A98-1545-4974-85B8-FF9DECD87D2A}"/>
                  </a:ext>
                </a:extLst>
              </p:cNvPr>
              <p:cNvSpPr/>
              <p:nvPr/>
            </p:nvSpPr>
            <p:spPr>
              <a:xfrm>
                <a:off x="5435105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4" name="Elipse 973">
                <a:extLst>
                  <a:ext uri="{FF2B5EF4-FFF2-40B4-BE49-F238E27FC236}">
                    <a16:creationId xmlns:a16="http://schemas.microsoft.com/office/drawing/2014/main" id="{FE138903-92B7-4ED9-A662-A3A2B5E16943}"/>
                  </a:ext>
                </a:extLst>
              </p:cNvPr>
              <p:cNvSpPr/>
              <p:nvPr/>
            </p:nvSpPr>
            <p:spPr>
              <a:xfrm>
                <a:off x="4017359" y="43491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5" name="Elipse 974">
                <a:extLst>
                  <a:ext uri="{FF2B5EF4-FFF2-40B4-BE49-F238E27FC236}">
                    <a16:creationId xmlns:a16="http://schemas.microsoft.com/office/drawing/2014/main" id="{912B92AA-1C0D-4892-A7D2-279E20A9E5BF}"/>
                  </a:ext>
                </a:extLst>
              </p:cNvPr>
              <p:cNvSpPr/>
              <p:nvPr/>
            </p:nvSpPr>
            <p:spPr>
              <a:xfrm>
                <a:off x="4968771" y="4337808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6" name="Elipse 975">
                <a:extLst>
                  <a:ext uri="{FF2B5EF4-FFF2-40B4-BE49-F238E27FC236}">
                    <a16:creationId xmlns:a16="http://schemas.microsoft.com/office/drawing/2014/main" id="{D7A200BB-75B8-49A8-A782-5E77CE9304AF}"/>
                  </a:ext>
                </a:extLst>
              </p:cNvPr>
              <p:cNvSpPr/>
              <p:nvPr/>
            </p:nvSpPr>
            <p:spPr>
              <a:xfrm>
                <a:off x="3063953" y="433656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7" name="Elipse 976">
                <a:extLst>
                  <a:ext uri="{FF2B5EF4-FFF2-40B4-BE49-F238E27FC236}">
                    <a16:creationId xmlns:a16="http://schemas.microsoft.com/office/drawing/2014/main" id="{779C5ADC-98F5-48F0-8E48-D8D576490DE0}"/>
                  </a:ext>
                </a:extLst>
              </p:cNvPr>
              <p:cNvSpPr/>
              <p:nvPr/>
            </p:nvSpPr>
            <p:spPr>
              <a:xfrm>
                <a:off x="2584656" y="4098741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8" name="Elipse 977">
                <a:extLst>
                  <a:ext uri="{FF2B5EF4-FFF2-40B4-BE49-F238E27FC236}">
                    <a16:creationId xmlns:a16="http://schemas.microsoft.com/office/drawing/2014/main" id="{7EFEA3E8-75CC-4E22-8138-2B642E65E6E5}"/>
                  </a:ext>
                </a:extLst>
              </p:cNvPr>
              <p:cNvSpPr/>
              <p:nvPr/>
            </p:nvSpPr>
            <p:spPr>
              <a:xfrm>
                <a:off x="2584656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9" name="Elipse 978">
                <a:extLst>
                  <a:ext uri="{FF2B5EF4-FFF2-40B4-BE49-F238E27FC236}">
                    <a16:creationId xmlns:a16="http://schemas.microsoft.com/office/drawing/2014/main" id="{39EBF81F-236F-4CF1-AD83-0C58931F3EC5}"/>
                  </a:ext>
                </a:extLst>
              </p:cNvPr>
              <p:cNvSpPr/>
              <p:nvPr/>
            </p:nvSpPr>
            <p:spPr>
              <a:xfrm>
                <a:off x="212054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0" name="Elipse 979">
                <a:extLst>
                  <a:ext uri="{FF2B5EF4-FFF2-40B4-BE49-F238E27FC236}">
                    <a16:creationId xmlns:a16="http://schemas.microsoft.com/office/drawing/2014/main" id="{2B50B580-8C74-4966-907B-D774D5BF9CF3}"/>
                  </a:ext>
                </a:extLst>
              </p:cNvPr>
              <p:cNvSpPr/>
              <p:nvPr/>
            </p:nvSpPr>
            <p:spPr>
              <a:xfrm>
                <a:off x="5435105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1" name="Elipse 980">
                <a:extLst>
                  <a:ext uri="{FF2B5EF4-FFF2-40B4-BE49-F238E27FC236}">
                    <a16:creationId xmlns:a16="http://schemas.microsoft.com/office/drawing/2014/main" id="{4B698F49-9B15-4CB8-A8AD-E38482800760}"/>
                  </a:ext>
                </a:extLst>
              </p:cNvPr>
              <p:cNvSpPr/>
              <p:nvPr/>
            </p:nvSpPr>
            <p:spPr>
              <a:xfrm>
                <a:off x="5921489" y="260220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2" name="Elipse 981">
                <a:extLst>
                  <a:ext uri="{FF2B5EF4-FFF2-40B4-BE49-F238E27FC236}">
                    <a16:creationId xmlns:a16="http://schemas.microsoft.com/office/drawing/2014/main" id="{8737C3EE-77D8-43A0-AB05-9F57AB91419A}"/>
                  </a:ext>
                </a:extLst>
              </p:cNvPr>
              <p:cNvSpPr/>
              <p:nvPr/>
            </p:nvSpPr>
            <p:spPr>
              <a:xfrm>
                <a:off x="592148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8" name="Agrupar 897">
              <a:extLst>
                <a:ext uri="{FF2B5EF4-FFF2-40B4-BE49-F238E27FC236}">
                  <a16:creationId xmlns:a16="http://schemas.microsoft.com/office/drawing/2014/main" id="{EAB37F89-814F-40B0-995B-8CD2AEB4F143}"/>
                </a:ext>
              </a:extLst>
            </p:cNvPr>
            <p:cNvGrpSpPr/>
            <p:nvPr/>
          </p:nvGrpSpPr>
          <p:grpSpPr>
            <a:xfrm>
              <a:off x="7325137" y="3798788"/>
              <a:ext cx="1640045" cy="1241256"/>
              <a:chOff x="2120543" y="1504932"/>
              <a:chExt cx="3934414" cy="2977733"/>
            </a:xfrm>
          </p:grpSpPr>
          <p:sp>
            <p:nvSpPr>
              <p:cNvPr id="899" name="Hexágono 898">
                <a:extLst>
                  <a:ext uri="{FF2B5EF4-FFF2-40B4-BE49-F238E27FC236}">
                    <a16:creationId xmlns:a16="http://schemas.microsoft.com/office/drawing/2014/main" id="{4AD4F1DB-A52A-4E07-A75F-53DE4ACD7660}"/>
                  </a:ext>
                </a:extLst>
              </p:cNvPr>
              <p:cNvSpPr/>
              <p:nvPr/>
            </p:nvSpPr>
            <p:spPr>
              <a:xfrm rot="5400000">
                <a:off x="4959273" y="2506026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0" name="Hexágono 899">
                <a:extLst>
                  <a:ext uri="{FF2B5EF4-FFF2-40B4-BE49-F238E27FC236}">
                    <a16:creationId xmlns:a16="http://schemas.microsoft.com/office/drawing/2014/main" id="{6AD8CBA3-EEB1-4AB8-AA4C-FAA71856753E}"/>
                  </a:ext>
                </a:extLst>
              </p:cNvPr>
              <p:cNvSpPr/>
              <p:nvPr/>
            </p:nvSpPr>
            <p:spPr>
              <a:xfrm rot="5400000">
                <a:off x="2577191" y="1639801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1" name="Hexágono 900">
                <a:extLst>
                  <a:ext uri="{FF2B5EF4-FFF2-40B4-BE49-F238E27FC236}">
                    <a16:creationId xmlns:a16="http://schemas.microsoft.com/office/drawing/2014/main" id="{383B0F24-4627-4872-93A0-72CE4268C75A}"/>
                  </a:ext>
                </a:extLst>
              </p:cNvPr>
              <p:cNvSpPr/>
              <p:nvPr/>
            </p:nvSpPr>
            <p:spPr>
              <a:xfrm rot="5400000">
                <a:off x="3530100" y="163980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2" name="Hexágono 901">
                <a:extLst>
                  <a:ext uri="{FF2B5EF4-FFF2-40B4-BE49-F238E27FC236}">
                    <a16:creationId xmlns:a16="http://schemas.microsoft.com/office/drawing/2014/main" id="{0E421E99-90C4-4D45-B234-C5396011E27F}"/>
                  </a:ext>
                </a:extLst>
              </p:cNvPr>
              <p:cNvSpPr/>
              <p:nvPr/>
            </p:nvSpPr>
            <p:spPr>
              <a:xfrm rot="5400000">
                <a:off x="4483009" y="163980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3" name="Hexágono 902">
                <a:extLst>
                  <a:ext uri="{FF2B5EF4-FFF2-40B4-BE49-F238E27FC236}">
                    <a16:creationId xmlns:a16="http://schemas.microsoft.com/office/drawing/2014/main" id="{738366D8-1F43-469B-887B-E97FA871B297}"/>
                  </a:ext>
                </a:extLst>
              </p:cNvPr>
              <p:cNvSpPr/>
              <p:nvPr/>
            </p:nvSpPr>
            <p:spPr>
              <a:xfrm rot="5400000">
                <a:off x="2100736" y="2506026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4" name="Hexágono 903">
                <a:extLst>
                  <a:ext uri="{FF2B5EF4-FFF2-40B4-BE49-F238E27FC236}">
                    <a16:creationId xmlns:a16="http://schemas.microsoft.com/office/drawing/2014/main" id="{54552B19-2256-4985-8260-A61EC16BDCC2}"/>
                  </a:ext>
                </a:extLst>
              </p:cNvPr>
              <p:cNvSpPr/>
              <p:nvPr/>
            </p:nvSpPr>
            <p:spPr>
              <a:xfrm rot="5400000">
                <a:off x="3053645" y="2506027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5" name="Hexágono 904">
                <a:extLst>
                  <a:ext uri="{FF2B5EF4-FFF2-40B4-BE49-F238E27FC236}">
                    <a16:creationId xmlns:a16="http://schemas.microsoft.com/office/drawing/2014/main" id="{67D77C80-1CF5-4E2E-81A7-DB6DED32D994}"/>
                  </a:ext>
                </a:extLst>
              </p:cNvPr>
              <p:cNvSpPr/>
              <p:nvPr/>
            </p:nvSpPr>
            <p:spPr>
              <a:xfrm rot="5400000">
                <a:off x="4006554" y="2506027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6" name="Hexágono 905">
                <a:extLst>
                  <a:ext uri="{FF2B5EF4-FFF2-40B4-BE49-F238E27FC236}">
                    <a16:creationId xmlns:a16="http://schemas.microsoft.com/office/drawing/2014/main" id="{B0ABA727-62A3-4D71-B1C9-11B90F15B60B}"/>
                  </a:ext>
                </a:extLst>
              </p:cNvPr>
              <p:cNvSpPr/>
              <p:nvPr/>
            </p:nvSpPr>
            <p:spPr>
              <a:xfrm rot="5400000">
                <a:off x="2577190" y="3372251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7" name="Hexágono 906">
                <a:extLst>
                  <a:ext uri="{FF2B5EF4-FFF2-40B4-BE49-F238E27FC236}">
                    <a16:creationId xmlns:a16="http://schemas.microsoft.com/office/drawing/2014/main" id="{395DC063-A4A3-4966-9367-AA3F9FDF06A8}"/>
                  </a:ext>
                </a:extLst>
              </p:cNvPr>
              <p:cNvSpPr/>
              <p:nvPr/>
            </p:nvSpPr>
            <p:spPr>
              <a:xfrm rot="5400000">
                <a:off x="3530099" y="337225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8" name="Hexágono 907">
                <a:extLst>
                  <a:ext uri="{FF2B5EF4-FFF2-40B4-BE49-F238E27FC236}">
                    <a16:creationId xmlns:a16="http://schemas.microsoft.com/office/drawing/2014/main" id="{D68D94CE-E5AA-416E-80BB-76D5B5AC89D0}"/>
                  </a:ext>
                </a:extLst>
              </p:cNvPr>
              <p:cNvSpPr/>
              <p:nvPr/>
            </p:nvSpPr>
            <p:spPr>
              <a:xfrm rot="5400000">
                <a:off x="4483008" y="337225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9" name="Elipse 908">
                <a:extLst>
                  <a:ext uri="{FF2B5EF4-FFF2-40B4-BE49-F238E27FC236}">
                    <a16:creationId xmlns:a16="http://schemas.microsoft.com/office/drawing/2014/main" id="{E755C29E-101E-4CD0-8432-77ACB2215FA0}"/>
                  </a:ext>
                </a:extLst>
              </p:cNvPr>
              <p:cNvSpPr/>
              <p:nvPr/>
            </p:nvSpPr>
            <p:spPr>
              <a:xfrm>
                <a:off x="258465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0" name="Elipse 909">
                <a:extLst>
                  <a:ext uri="{FF2B5EF4-FFF2-40B4-BE49-F238E27FC236}">
                    <a16:creationId xmlns:a16="http://schemas.microsoft.com/office/drawing/2014/main" id="{1E50BA03-F247-4387-9ED5-905FFE287E65}"/>
                  </a:ext>
                </a:extLst>
              </p:cNvPr>
              <p:cNvSpPr/>
              <p:nvPr/>
            </p:nvSpPr>
            <p:spPr>
              <a:xfrm>
                <a:off x="306395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1" name="Elipse 910">
                <a:extLst>
                  <a:ext uri="{FF2B5EF4-FFF2-40B4-BE49-F238E27FC236}">
                    <a16:creationId xmlns:a16="http://schemas.microsoft.com/office/drawing/2014/main" id="{63EDDDF9-E09D-404B-81C6-595FFA1E03BA}"/>
                  </a:ext>
                </a:extLst>
              </p:cNvPr>
              <p:cNvSpPr/>
              <p:nvPr/>
            </p:nvSpPr>
            <p:spPr>
              <a:xfrm>
                <a:off x="354090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2" name="Elipse 911">
                <a:extLst>
                  <a:ext uri="{FF2B5EF4-FFF2-40B4-BE49-F238E27FC236}">
                    <a16:creationId xmlns:a16="http://schemas.microsoft.com/office/drawing/2014/main" id="{6FF83144-89E3-4613-8BAA-8F66883119D2}"/>
                  </a:ext>
                </a:extLst>
              </p:cNvPr>
              <p:cNvSpPr/>
              <p:nvPr/>
            </p:nvSpPr>
            <p:spPr>
              <a:xfrm>
                <a:off x="4017359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3" name="Elipse 912">
                <a:extLst>
                  <a:ext uri="{FF2B5EF4-FFF2-40B4-BE49-F238E27FC236}">
                    <a16:creationId xmlns:a16="http://schemas.microsoft.com/office/drawing/2014/main" id="{C41A98DD-6D78-4574-958C-B968DED5D8F1}"/>
                  </a:ext>
                </a:extLst>
              </p:cNvPr>
              <p:cNvSpPr/>
              <p:nvPr/>
            </p:nvSpPr>
            <p:spPr>
              <a:xfrm>
                <a:off x="4968771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4" name="Elipse 913">
                <a:extLst>
                  <a:ext uri="{FF2B5EF4-FFF2-40B4-BE49-F238E27FC236}">
                    <a16:creationId xmlns:a16="http://schemas.microsoft.com/office/drawing/2014/main" id="{C36DFFCE-7A66-4B70-8531-1861BE90ACCC}"/>
                  </a:ext>
                </a:extLst>
              </p:cNvPr>
              <p:cNvSpPr/>
              <p:nvPr/>
            </p:nvSpPr>
            <p:spPr>
              <a:xfrm>
                <a:off x="4504437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5" name="Elipse 914">
                <a:extLst>
                  <a:ext uri="{FF2B5EF4-FFF2-40B4-BE49-F238E27FC236}">
                    <a16:creationId xmlns:a16="http://schemas.microsoft.com/office/drawing/2014/main" id="{08B848F1-2AF7-4166-A83E-51B8AB6627F3}"/>
                  </a:ext>
                </a:extLst>
              </p:cNvPr>
              <p:cNvSpPr/>
              <p:nvPr/>
            </p:nvSpPr>
            <p:spPr>
              <a:xfrm>
                <a:off x="306395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6" name="Elipse 915">
                <a:extLst>
                  <a:ext uri="{FF2B5EF4-FFF2-40B4-BE49-F238E27FC236}">
                    <a16:creationId xmlns:a16="http://schemas.microsoft.com/office/drawing/2014/main" id="{64721976-33C6-4F58-9735-BE933EEDD7D8}"/>
                  </a:ext>
                </a:extLst>
              </p:cNvPr>
              <p:cNvSpPr/>
              <p:nvPr/>
            </p:nvSpPr>
            <p:spPr>
              <a:xfrm>
                <a:off x="401735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7" name="Elipse 916">
                <a:extLst>
                  <a:ext uri="{FF2B5EF4-FFF2-40B4-BE49-F238E27FC236}">
                    <a16:creationId xmlns:a16="http://schemas.microsoft.com/office/drawing/2014/main" id="{BDBA2B56-5966-4C45-B06F-C57259DFE77A}"/>
                  </a:ext>
                </a:extLst>
              </p:cNvPr>
              <p:cNvSpPr/>
              <p:nvPr/>
            </p:nvSpPr>
            <p:spPr>
              <a:xfrm>
                <a:off x="4968771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8" name="Elipse 917">
                <a:extLst>
                  <a:ext uri="{FF2B5EF4-FFF2-40B4-BE49-F238E27FC236}">
                    <a16:creationId xmlns:a16="http://schemas.microsoft.com/office/drawing/2014/main" id="{1D6B88E9-C426-406A-88EA-DE1E2B0EB9F4}"/>
                  </a:ext>
                </a:extLst>
              </p:cNvPr>
              <p:cNvSpPr/>
              <p:nvPr/>
            </p:nvSpPr>
            <p:spPr>
              <a:xfrm>
                <a:off x="3540906" y="347166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9" name="Elipse 918">
                <a:extLst>
                  <a:ext uri="{FF2B5EF4-FFF2-40B4-BE49-F238E27FC236}">
                    <a16:creationId xmlns:a16="http://schemas.microsoft.com/office/drawing/2014/main" id="{7C1EAEAE-7280-4843-80C8-AB38F2666A4A}"/>
                  </a:ext>
                </a:extLst>
              </p:cNvPr>
              <p:cNvSpPr/>
              <p:nvPr/>
            </p:nvSpPr>
            <p:spPr>
              <a:xfrm>
                <a:off x="4504437" y="346027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0" name="Elipse 919">
                <a:extLst>
                  <a:ext uri="{FF2B5EF4-FFF2-40B4-BE49-F238E27FC236}">
                    <a16:creationId xmlns:a16="http://schemas.microsoft.com/office/drawing/2014/main" id="{CA9A6553-D260-4B62-8527-C38B1F038832}"/>
                  </a:ext>
                </a:extLst>
              </p:cNvPr>
              <p:cNvSpPr/>
              <p:nvPr/>
            </p:nvSpPr>
            <p:spPr>
              <a:xfrm>
                <a:off x="3540906" y="173297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1" name="Elipse 920">
                <a:extLst>
                  <a:ext uri="{FF2B5EF4-FFF2-40B4-BE49-F238E27FC236}">
                    <a16:creationId xmlns:a16="http://schemas.microsoft.com/office/drawing/2014/main" id="{CE1EAA00-474C-4A05-B083-E9EAE7E2F315}"/>
                  </a:ext>
                </a:extLst>
              </p:cNvPr>
              <p:cNvSpPr/>
              <p:nvPr/>
            </p:nvSpPr>
            <p:spPr>
              <a:xfrm>
                <a:off x="4504437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2" name="Elipse 921">
                <a:extLst>
                  <a:ext uri="{FF2B5EF4-FFF2-40B4-BE49-F238E27FC236}">
                    <a16:creationId xmlns:a16="http://schemas.microsoft.com/office/drawing/2014/main" id="{A409DC60-DA25-471B-893D-F01DAFA333AE}"/>
                  </a:ext>
                </a:extLst>
              </p:cNvPr>
              <p:cNvSpPr/>
              <p:nvPr/>
            </p:nvSpPr>
            <p:spPr>
              <a:xfrm>
                <a:off x="4017359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3" name="Elipse 922">
                <a:extLst>
                  <a:ext uri="{FF2B5EF4-FFF2-40B4-BE49-F238E27FC236}">
                    <a16:creationId xmlns:a16="http://schemas.microsoft.com/office/drawing/2014/main" id="{D9DECA53-6D0F-452B-97F8-50F2B0F8EE7D}"/>
                  </a:ext>
                </a:extLst>
              </p:cNvPr>
              <p:cNvSpPr/>
              <p:nvPr/>
            </p:nvSpPr>
            <p:spPr>
              <a:xfrm>
                <a:off x="3063953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4" name="Elipse 923">
                <a:extLst>
                  <a:ext uri="{FF2B5EF4-FFF2-40B4-BE49-F238E27FC236}">
                    <a16:creationId xmlns:a16="http://schemas.microsoft.com/office/drawing/2014/main" id="{E3C881C6-4C7B-499D-89C6-616E1668D14B}"/>
                  </a:ext>
                </a:extLst>
              </p:cNvPr>
              <p:cNvSpPr/>
              <p:nvPr/>
            </p:nvSpPr>
            <p:spPr>
              <a:xfrm>
                <a:off x="4968771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5" name="Elipse 924">
                <a:extLst>
                  <a:ext uri="{FF2B5EF4-FFF2-40B4-BE49-F238E27FC236}">
                    <a16:creationId xmlns:a16="http://schemas.microsoft.com/office/drawing/2014/main" id="{0AD62ABF-1A14-4B77-9074-7BC4BE2C8D74}"/>
                  </a:ext>
                </a:extLst>
              </p:cNvPr>
              <p:cNvSpPr/>
              <p:nvPr/>
            </p:nvSpPr>
            <p:spPr>
              <a:xfrm>
                <a:off x="5435105" y="237115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6" name="Elipse 925">
                <a:extLst>
                  <a:ext uri="{FF2B5EF4-FFF2-40B4-BE49-F238E27FC236}">
                    <a16:creationId xmlns:a16="http://schemas.microsoft.com/office/drawing/2014/main" id="{DF56EDB3-2863-4A6F-A6B5-179914DA2F22}"/>
                  </a:ext>
                </a:extLst>
              </p:cNvPr>
              <p:cNvSpPr/>
              <p:nvPr/>
            </p:nvSpPr>
            <p:spPr>
              <a:xfrm>
                <a:off x="5435105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7" name="Elipse 926">
                <a:extLst>
                  <a:ext uri="{FF2B5EF4-FFF2-40B4-BE49-F238E27FC236}">
                    <a16:creationId xmlns:a16="http://schemas.microsoft.com/office/drawing/2014/main" id="{BA0BB95F-6558-4D84-969D-131BEA7C3098}"/>
                  </a:ext>
                </a:extLst>
              </p:cNvPr>
              <p:cNvSpPr/>
              <p:nvPr/>
            </p:nvSpPr>
            <p:spPr>
              <a:xfrm>
                <a:off x="2584656" y="1739213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8" name="Elipse 927">
                <a:extLst>
                  <a:ext uri="{FF2B5EF4-FFF2-40B4-BE49-F238E27FC236}">
                    <a16:creationId xmlns:a16="http://schemas.microsoft.com/office/drawing/2014/main" id="{C95D3057-8EB2-4C78-8FDA-E5690B88548C}"/>
                  </a:ext>
                </a:extLst>
              </p:cNvPr>
              <p:cNvSpPr/>
              <p:nvPr/>
            </p:nvSpPr>
            <p:spPr>
              <a:xfrm>
                <a:off x="212054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9" name="Elipse 928">
                <a:extLst>
                  <a:ext uri="{FF2B5EF4-FFF2-40B4-BE49-F238E27FC236}">
                    <a16:creationId xmlns:a16="http://schemas.microsoft.com/office/drawing/2014/main" id="{7C5CC376-8B8B-4949-B63E-FFC86F548E1F}"/>
                  </a:ext>
                </a:extLst>
              </p:cNvPr>
              <p:cNvSpPr/>
              <p:nvPr/>
            </p:nvSpPr>
            <p:spPr>
              <a:xfrm>
                <a:off x="3540906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0" name="Elipse 929">
                <a:extLst>
                  <a:ext uri="{FF2B5EF4-FFF2-40B4-BE49-F238E27FC236}">
                    <a16:creationId xmlns:a16="http://schemas.microsoft.com/office/drawing/2014/main" id="{C39A0B1E-9287-4459-876C-B8E6101A8E0C}"/>
                  </a:ext>
                </a:extLst>
              </p:cNvPr>
              <p:cNvSpPr/>
              <p:nvPr/>
            </p:nvSpPr>
            <p:spPr>
              <a:xfrm>
                <a:off x="4504437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1" name="Elipse 930">
                <a:extLst>
                  <a:ext uri="{FF2B5EF4-FFF2-40B4-BE49-F238E27FC236}">
                    <a16:creationId xmlns:a16="http://schemas.microsoft.com/office/drawing/2014/main" id="{327B2B1A-E624-4442-9705-95075151118A}"/>
                  </a:ext>
                </a:extLst>
              </p:cNvPr>
              <p:cNvSpPr/>
              <p:nvPr/>
            </p:nvSpPr>
            <p:spPr>
              <a:xfrm>
                <a:off x="5435105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2" name="Elipse 931">
                <a:extLst>
                  <a:ext uri="{FF2B5EF4-FFF2-40B4-BE49-F238E27FC236}">
                    <a16:creationId xmlns:a16="http://schemas.microsoft.com/office/drawing/2014/main" id="{905610CA-B71F-42E9-B0A5-75EE6BAE7ACD}"/>
                  </a:ext>
                </a:extLst>
              </p:cNvPr>
              <p:cNvSpPr/>
              <p:nvPr/>
            </p:nvSpPr>
            <p:spPr>
              <a:xfrm>
                <a:off x="4017359" y="43491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3" name="Elipse 932">
                <a:extLst>
                  <a:ext uri="{FF2B5EF4-FFF2-40B4-BE49-F238E27FC236}">
                    <a16:creationId xmlns:a16="http://schemas.microsoft.com/office/drawing/2014/main" id="{D368AD0A-201B-426F-9767-B70B4938F4F8}"/>
                  </a:ext>
                </a:extLst>
              </p:cNvPr>
              <p:cNvSpPr/>
              <p:nvPr/>
            </p:nvSpPr>
            <p:spPr>
              <a:xfrm>
                <a:off x="4968771" y="4337808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4" name="Elipse 933">
                <a:extLst>
                  <a:ext uri="{FF2B5EF4-FFF2-40B4-BE49-F238E27FC236}">
                    <a16:creationId xmlns:a16="http://schemas.microsoft.com/office/drawing/2014/main" id="{7354BF4B-8ABD-4557-9747-364B1936C294}"/>
                  </a:ext>
                </a:extLst>
              </p:cNvPr>
              <p:cNvSpPr/>
              <p:nvPr/>
            </p:nvSpPr>
            <p:spPr>
              <a:xfrm>
                <a:off x="3063953" y="433656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5" name="Elipse 934">
                <a:extLst>
                  <a:ext uri="{FF2B5EF4-FFF2-40B4-BE49-F238E27FC236}">
                    <a16:creationId xmlns:a16="http://schemas.microsoft.com/office/drawing/2014/main" id="{1B51E506-7705-4FF1-BB42-C1EA86D380ED}"/>
                  </a:ext>
                </a:extLst>
              </p:cNvPr>
              <p:cNvSpPr/>
              <p:nvPr/>
            </p:nvSpPr>
            <p:spPr>
              <a:xfrm>
                <a:off x="2584656" y="4098741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6" name="Elipse 935">
                <a:extLst>
                  <a:ext uri="{FF2B5EF4-FFF2-40B4-BE49-F238E27FC236}">
                    <a16:creationId xmlns:a16="http://schemas.microsoft.com/office/drawing/2014/main" id="{2A051E38-B96E-44A2-A2F1-524EC6EC489C}"/>
                  </a:ext>
                </a:extLst>
              </p:cNvPr>
              <p:cNvSpPr/>
              <p:nvPr/>
            </p:nvSpPr>
            <p:spPr>
              <a:xfrm>
                <a:off x="2584656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7" name="Elipse 936">
                <a:extLst>
                  <a:ext uri="{FF2B5EF4-FFF2-40B4-BE49-F238E27FC236}">
                    <a16:creationId xmlns:a16="http://schemas.microsoft.com/office/drawing/2014/main" id="{5E629B64-0F73-47DF-B9A2-B462953CD1A4}"/>
                  </a:ext>
                </a:extLst>
              </p:cNvPr>
              <p:cNvSpPr/>
              <p:nvPr/>
            </p:nvSpPr>
            <p:spPr>
              <a:xfrm>
                <a:off x="212054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8" name="Elipse 937">
                <a:extLst>
                  <a:ext uri="{FF2B5EF4-FFF2-40B4-BE49-F238E27FC236}">
                    <a16:creationId xmlns:a16="http://schemas.microsoft.com/office/drawing/2014/main" id="{5F18B741-BE1C-4331-886D-457BC40A4E34}"/>
                  </a:ext>
                </a:extLst>
              </p:cNvPr>
              <p:cNvSpPr/>
              <p:nvPr/>
            </p:nvSpPr>
            <p:spPr>
              <a:xfrm>
                <a:off x="5435105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9" name="Elipse 938">
                <a:extLst>
                  <a:ext uri="{FF2B5EF4-FFF2-40B4-BE49-F238E27FC236}">
                    <a16:creationId xmlns:a16="http://schemas.microsoft.com/office/drawing/2014/main" id="{CF21DCFC-07A2-4D6B-9F7D-11D727119DDF}"/>
                  </a:ext>
                </a:extLst>
              </p:cNvPr>
              <p:cNvSpPr/>
              <p:nvPr/>
            </p:nvSpPr>
            <p:spPr>
              <a:xfrm>
                <a:off x="5921489" y="260220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0" name="Elipse 939">
                <a:extLst>
                  <a:ext uri="{FF2B5EF4-FFF2-40B4-BE49-F238E27FC236}">
                    <a16:creationId xmlns:a16="http://schemas.microsoft.com/office/drawing/2014/main" id="{DABC357E-5413-493C-8F6E-99593F9736AA}"/>
                  </a:ext>
                </a:extLst>
              </p:cNvPr>
              <p:cNvSpPr/>
              <p:nvPr/>
            </p:nvSpPr>
            <p:spPr>
              <a:xfrm>
                <a:off x="592148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83" name="Agrupar 982">
            <a:extLst>
              <a:ext uri="{FF2B5EF4-FFF2-40B4-BE49-F238E27FC236}">
                <a16:creationId xmlns:a16="http://schemas.microsoft.com/office/drawing/2014/main" id="{89AE681A-89CD-4AFC-B37E-8215A75ABE62}"/>
              </a:ext>
            </a:extLst>
          </p:cNvPr>
          <p:cNvGrpSpPr/>
          <p:nvPr/>
        </p:nvGrpSpPr>
        <p:grpSpPr>
          <a:xfrm>
            <a:off x="2733612" y="4127478"/>
            <a:ext cx="2043912" cy="1496462"/>
            <a:chOff x="3128692" y="2963287"/>
            <a:chExt cx="2043912" cy="1496462"/>
          </a:xfrm>
        </p:grpSpPr>
        <p:grpSp>
          <p:nvGrpSpPr>
            <p:cNvPr id="984" name="Agrupar 983">
              <a:extLst>
                <a:ext uri="{FF2B5EF4-FFF2-40B4-BE49-F238E27FC236}">
                  <a16:creationId xmlns:a16="http://schemas.microsoft.com/office/drawing/2014/main" id="{701FC425-B3C1-4860-8BAB-CC537C1A7F82}"/>
                </a:ext>
              </a:extLst>
            </p:cNvPr>
            <p:cNvGrpSpPr/>
            <p:nvPr/>
          </p:nvGrpSpPr>
          <p:grpSpPr>
            <a:xfrm>
              <a:off x="3336021" y="3118985"/>
              <a:ext cx="1640045" cy="1241256"/>
              <a:chOff x="3336021" y="3118985"/>
              <a:chExt cx="1640045" cy="1241256"/>
            </a:xfrm>
          </p:grpSpPr>
          <p:sp>
            <p:nvSpPr>
              <p:cNvPr id="1071" name="Hexágono 1070">
                <a:extLst>
                  <a:ext uri="{FF2B5EF4-FFF2-40B4-BE49-F238E27FC236}">
                    <a16:creationId xmlns:a16="http://schemas.microsoft.com/office/drawing/2014/main" id="{B68A7489-5A65-4B89-9E0E-34E680F30ECE}"/>
                  </a:ext>
                </a:extLst>
              </p:cNvPr>
              <p:cNvSpPr/>
              <p:nvPr/>
            </p:nvSpPr>
            <p:spPr>
              <a:xfrm rot="5400000">
                <a:off x="4519334" y="3536287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2" name="Hexágono 1071">
                <a:extLst>
                  <a:ext uri="{FF2B5EF4-FFF2-40B4-BE49-F238E27FC236}">
                    <a16:creationId xmlns:a16="http://schemas.microsoft.com/office/drawing/2014/main" id="{DADFA262-C0D6-482A-9A2C-9BD9270A104E}"/>
                  </a:ext>
                </a:extLst>
              </p:cNvPr>
              <p:cNvSpPr/>
              <p:nvPr/>
            </p:nvSpPr>
            <p:spPr>
              <a:xfrm rot="5400000">
                <a:off x="3526373" y="3175205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3" name="Hexágono 1072">
                <a:extLst>
                  <a:ext uri="{FF2B5EF4-FFF2-40B4-BE49-F238E27FC236}">
                    <a16:creationId xmlns:a16="http://schemas.microsoft.com/office/drawing/2014/main" id="{3E1D49D7-631C-4BC0-9780-2B4A800E4B8B}"/>
                  </a:ext>
                </a:extLst>
              </p:cNvPr>
              <p:cNvSpPr/>
              <p:nvPr/>
            </p:nvSpPr>
            <p:spPr>
              <a:xfrm rot="5400000">
                <a:off x="3923589" y="3175205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4" name="Hexágono 1073">
                <a:extLst>
                  <a:ext uri="{FF2B5EF4-FFF2-40B4-BE49-F238E27FC236}">
                    <a16:creationId xmlns:a16="http://schemas.microsoft.com/office/drawing/2014/main" id="{1EE4BB7C-B4CA-4C54-9747-D6B834AFEA7D}"/>
                  </a:ext>
                </a:extLst>
              </p:cNvPr>
              <p:cNvSpPr/>
              <p:nvPr/>
            </p:nvSpPr>
            <p:spPr>
              <a:xfrm rot="5400000">
                <a:off x="4320806" y="3175205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5" name="Hexágono 1074">
                <a:extLst>
                  <a:ext uri="{FF2B5EF4-FFF2-40B4-BE49-F238E27FC236}">
                    <a16:creationId xmlns:a16="http://schemas.microsoft.com/office/drawing/2014/main" id="{C149158D-929A-41D8-96D9-E0A2A963D154}"/>
                  </a:ext>
                </a:extLst>
              </p:cNvPr>
              <p:cNvSpPr/>
              <p:nvPr/>
            </p:nvSpPr>
            <p:spPr>
              <a:xfrm rot="5400000">
                <a:off x="3327765" y="3536287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6" name="Hexágono 1075">
                <a:extLst>
                  <a:ext uri="{FF2B5EF4-FFF2-40B4-BE49-F238E27FC236}">
                    <a16:creationId xmlns:a16="http://schemas.microsoft.com/office/drawing/2014/main" id="{7739A7F3-8F9A-44B0-8C55-B7BEC186E866}"/>
                  </a:ext>
                </a:extLst>
              </p:cNvPr>
              <p:cNvSpPr/>
              <p:nvPr/>
            </p:nvSpPr>
            <p:spPr>
              <a:xfrm rot="5400000">
                <a:off x="3724981" y="3536287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7" name="Hexágono 1076">
                <a:extLst>
                  <a:ext uri="{FF2B5EF4-FFF2-40B4-BE49-F238E27FC236}">
                    <a16:creationId xmlns:a16="http://schemas.microsoft.com/office/drawing/2014/main" id="{EA1EC4DF-1CE0-4005-A517-F02B00F730AC}"/>
                  </a:ext>
                </a:extLst>
              </p:cNvPr>
              <p:cNvSpPr/>
              <p:nvPr/>
            </p:nvSpPr>
            <p:spPr>
              <a:xfrm rot="5400000">
                <a:off x="4122197" y="3536287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8" name="Hexágono 1077">
                <a:extLst>
                  <a:ext uri="{FF2B5EF4-FFF2-40B4-BE49-F238E27FC236}">
                    <a16:creationId xmlns:a16="http://schemas.microsoft.com/office/drawing/2014/main" id="{89BB8DE2-17B9-4289-993F-B2193ACADA9C}"/>
                  </a:ext>
                </a:extLst>
              </p:cNvPr>
              <p:cNvSpPr/>
              <p:nvPr/>
            </p:nvSpPr>
            <p:spPr>
              <a:xfrm rot="5400000">
                <a:off x="3526373" y="3897369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9" name="Hexágono 1078">
                <a:extLst>
                  <a:ext uri="{FF2B5EF4-FFF2-40B4-BE49-F238E27FC236}">
                    <a16:creationId xmlns:a16="http://schemas.microsoft.com/office/drawing/2014/main" id="{89213511-DD7D-4B4D-AC2A-A15562D7B276}"/>
                  </a:ext>
                </a:extLst>
              </p:cNvPr>
              <p:cNvSpPr/>
              <p:nvPr/>
            </p:nvSpPr>
            <p:spPr>
              <a:xfrm rot="5400000">
                <a:off x="3923589" y="3897370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0" name="Hexágono 1079">
                <a:extLst>
                  <a:ext uri="{FF2B5EF4-FFF2-40B4-BE49-F238E27FC236}">
                    <a16:creationId xmlns:a16="http://schemas.microsoft.com/office/drawing/2014/main" id="{29A504CE-E930-4E98-B63D-DE4E90B318CB}"/>
                  </a:ext>
                </a:extLst>
              </p:cNvPr>
              <p:cNvSpPr/>
              <p:nvPr/>
            </p:nvSpPr>
            <p:spPr>
              <a:xfrm rot="5400000">
                <a:off x="4320805" y="3897370"/>
                <a:ext cx="460771" cy="397216"/>
              </a:xfrm>
              <a:prstGeom prst="hexagon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1" name="Elipse 1080">
                <a:extLst>
                  <a:ext uri="{FF2B5EF4-FFF2-40B4-BE49-F238E27FC236}">
                    <a16:creationId xmlns:a16="http://schemas.microsoft.com/office/drawing/2014/main" id="{75DAD0E7-F21F-43B6-B115-ED9F7B78AFD8}"/>
                  </a:ext>
                </a:extLst>
              </p:cNvPr>
              <p:cNvSpPr/>
              <p:nvPr/>
            </p:nvSpPr>
            <p:spPr>
              <a:xfrm>
                <a:off x="3529485" y="3478038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2" name="Elipse 1081">
                <a:extLst>
                  <a:ext uri="{FF2B5EF4-FFF2-40B4-BE49-F238E27FC236}">
                    <a16:creationId xmlns:a16="http://schemas.microsoft.com/office/drawing/2014/main" id="{8D4EF10B-01FD-4E29-9124-CBAB541166B4}"/>
                  </a:ext>
                </a:extLst>
              </p:cNvPr>
              <p:cNvSpPr/>
              <p:nvPr/>
            </p:nvSpPr>
            <p:spPr>
              <a:xfrm>
                <a:off x="3729278" y="3577727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3" name="Elipse 1082">
                <a:extLst>
                  <a:ext uri="{FF2B5EF4-FFF2-40B4-BE49-F238E27FC236}">
                    <a16:creationId xmlns:a16="http://schemas.microsoft.com/office/drawing/2014/main" id="{2CD93C9C-6DB1-4EF6-902C-7B49926F748A}"/>
                  </a:ext>
                </a:extLst>
              </p:cNvPr>
              <p:cNvSpPr/>
              <p:nvPr/>
            </p:nvSpPr>
            <p:spPr>
              <a:xfrm>
                <a:off x="3928094" y="3478038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4" name="Elipse 1083">
                <a:extLst>
                  <a:ext uri="{FF2B5EF4-FFF2-40B4-BE49-F238E27FC236}">
                    <a16:creationId xmlns:a16="http://schemas.microsoft.com/office/drawing/2014/main" id="{6B046802-066D-4C8E-8A16-92FE2EDD3DF2}"/>
                  </a:ext>
                </a:extLst>
              </p:cNvPr>
              <p:cNvSpPr/>
              <p:nvPr/>
            </p:nvSpPr>
            <p:spPr>
              <a:xfrm>
                <a:off x="4126701" y="3577727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5" name="Elipse 1084">
                <a:extLst>
                  <a:ext uri="{FF2B5EF4-FFF2-40B4-BE49-F238E27FC236}">
                    <a16:creationId xmlns:a16="http://schemas.microsoft.com/office/drawing/2014/main" id="{95CFFCFF-EE06-4502-AD24-66282F78314F}"/>
                  </a:ext>
                </a:extLst>
              </p:cNvPr>
              <p:cNvSpPr/>
              <p:nvPr/>
            </p:nvSpPr>
            <p:spPr>
              <a:xfrm>
                <a:off x="4523294" y="3577727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6" name="Elipse 1085">
                <a:extLst>
                  <a:ext uri="{FF2B5EF4-FFF2-40B4-BE49-F238E27FC236}">
                    <a16:creationId xmlns:a16="http://schemas.microsoft.com/office/drawing/2014/main" id="{12E2D477-0CF1-4580-A72A-6B9B103AB907}"/>
                  </a:ext>
                </a:extLst>
              </p:cNvPr>
              <p:cNvSpPr/>
              <p:nvPr/>
            </p:nvSpPr>
            <p:spPr>
              <a:xfrm>
                <a:off x="4329738" y="3478038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7" name="Elipse 1086">
                <a:extLst>
                  <a:ext uri="{FF2B5EF4-FFF2-40B4-BE49-F238E27FC236}">
                    <a16:creationId xmlns:a16="http://schemas.microsoft.com/office/drawing/2014/main" id="{7BCFD157-2B78-49D4-9093-06D535361AAA}"/>
                  </a:ext>
                </a:extLst>
              </p:cNvPr>
              <p:cNvSpPr/>
              <p:nvPr/>
            </p:nvSpPr>
            <p:spPr>
              <a:xfrm>
                <a:off x="3729278" y="3839121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8" name="Elipse 1087">
                <a:extLst>
                  <a:ext uri="{FF2B5EF4-FFF2-40B4-BE49-F238E27FC236}">
                    <a16:creationId xmlns:a16="http://schemas.microsoft.com/office/drawing/2014/main" id="{29EF37F0-1F3C-4AC8-AAD3-F1BD89F1EA96}"/>
                  </a:ext>
                </a:extLst>
              </p:cNvPr>
              <p:cNvSpPr/>
              <p:nvPr/>
            </p:nvSpPr>
            <p:spPr>
              <a:xfrm>
                <a:off x="4126701" y="3839121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9" name="Elipse 1088">
                <a:extLst>
                  <a:ext uri="{FF2B5EF4-FFF2-40B4-BE49-F238E27FC236}">
                    <a16:creationId xmlns:a16="http://schemas.microsoft.com/office/drawing/2014/main" id="{00104516-609D-4EC2-AFF8-B63675DBA52C}"/>
                  </a:ext>
                </a:extLst>
              </p:cNvPr>
              <p:cNvSpPr/>
              <p:nvPr/>
            </p:nvSpPr>
            <p:spPr>
              <a:xfrm>
                <a:off x="4523294" y="3839121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0" name="Elipse 1089">
                <a:extLst>
                  <a:ext uri="{FF2B5EF4-FFF2-40B4-BE49-F238E27FC236}">
                    <a16:creationId xmlns:a16="http://schemas.microsoft.com/office/drawing/2014/main" id="{595EA1F1-56B4-40C0-A988-B2F3231176E5}"/>
                  </a:ext>
                </a:extLst>
              </p:cNvPr>
              <p:cNvSpPr/>
              <p:nvPr/>
            </p:nvSpPr>
            <p:spPr>
              <a:xfrm>
                <a:off x="3928094" y="3938810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1" name="Elipse 1090">
                <a:extLst>
                  <a:ext uri="{FF2B5EF4-FFF2-40B4-BE49-F238E27FC236}">
                    <a16:creationId xmlns:a16="http://schemas.microsoft.com/office/drawing/2014/main" id="{E0DE5128-7FBB-49C9-89E9-C273C39D8235}"/>
                  </a:ext>
                </a:extLst>
              </p:cNvPr>
              <p:cNvSpPr/>
              <p:nvPr/>
            </p:nvSpPr>
            <p:spPr>
              <a:xfrm>
                <a:off x="4329738" y="3934063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2" name="Elipse 1091">
                <a:extLst>
                  <a:ext uri="{FF2B5EF4-FFF2-40B4-BE49-F238E27FC236}">
                    <a16:creationId xmlns:a16="http://schemas.microsoft.com/office/drawing/2014/main" id="{09797680-A254-469F-9461-699A73DFECD2}"/>
                  </a:ext>
                </a:extLst>
              </p:cNvPr>
              <p:cNvSpPr/>
              <p:nvPr/>
            </p:nvSpPr>
            <p:spPr>
              <a:xfrm>
                <a:off x="3928094" y="3214043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3" name="Elipse 1092">
                <a:extLst>
                  <a:ext uri="{FF2B5EF4-FFF2-40B4-BE49-F238E27FC236}">
                    <a16:creationId xmlns:a16="http://schemas.microsoft.com/office/drawing/2014/main" id="{275E4A55-6AAE-4288-AC13-AD125EAD38EB}"/>
                  </a:ext>
                </a:extLst>
              </p:cNvPr>
              <p:cNvSpPr/>
              <p:nvPr/>
            </p:nvSpPr>
            <p:spPr>
              <a:xfrm>
                <a:off x="4329738" y="3216645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4" name="Elipse 1093">
                <a:extLst>
                  <a:ext uri="{FF2B5EF4-FFF2-40B4-BE49-F238E27FC236}">
                    <a16:creationId xmlns:a16="http://schemas.microsoft.com/office/drawing/2014/main" id="{F7367369-2A95-4B4E-B5DA-ADC9EEFD0E8A}"/>
                  </a:ext>
                </a:extLst>
              </p:cNvPr>
              <p:cNvSpPr/>
              <p:nvPr/>
            </p:nvSpPr>
            <p:spPr>
              <a:xfrm>
                <a:off x="4126701" y="3118985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5" name="Elipse 1094">
                <a:extLst>
                  <a:ext uri="{FF2B5EF4-FFF2-40B4-BE49-F238E27FC236}">
                    <a16:creationId xmlns:a16="http://schemas.microsoft.com/office/drawing/2014/main" id="{F7BDF65B-8529-493E-ABED-5B5A0C22992F}"/>
                  </a:ext>
                </a:extLst>
              </p:cNvPr>
              <p:cNvSpPr/>
              <p:nvPr/>
            </p:nvSpPr>
            <p:spPr>
              <a:xfrm>
                <a:off x="3729278" y="3118985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6" name="Elipse 1095">
                <a:extLst>
                  <a:ext uri="{FF2B5EF4-FFF2-40B4-BE49-F238E27FC236}">
                    <a16:creationId xmlns:a16="http://schemas.microsoft.com/office/drawing/2014/main" id="{610299C1-07DC-4509-A95D-31C6061E87A8}"/>
                  </a:ext>
                </a:extLst>
              </p:cNvPr>
              <p:cNvSpPr/>
              <p:nvPr/>
            </p:nvSpPr>
            <p:spPr>
              <a:xfrm>
                <a:off x="4523294" y="3118985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7" name="Elipse 1096">
                <a:extLst>
                  <a:ext uri="{FF2B5EF4-FFF2-40B4-BE49-F238E27FC236}">
                    <a16:creationId xmlns:a16="http://schemas.microsoft.com/office/drawing/2014/main" id="{2DE52BE4-0239-4E53-B6E1-A8F536E38C0B}"/>
                  </a:ext>
                </a:extLst>
              </p:cNvPr>
              <p:cNvSpPr/>
              <p:nvPr/>
            </p:nvSpPr>
            <p:spPr>
              <a:xfrm>
                <a:off x="4717683" y="3480067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8" name="Elipse 1097">
                <a:extLst>
                  <a:ext uri="{FF2B5EF4-FFF2-40B4-BE49-F238E27FC236}">
                    <a16:creationId xmlns:a16="http://schemas.microsoft.com/office/drawing/2014/main" id="{F48D1C7B-0F69-4B30-B5C9-E284BE0466D7}"/>
                  </a:ext>
                </a:extLst>
              </p:cNvPr>
              <p:cNvSpPr/>
              <p:nvPr/>
            </p:nvSpPr>
            <p:spPr>
              <a:xfrm>
                <a:off x="4717683" y="3216645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9" name="Elipse 1098">
                <a:extLst>
                  <a:ext uri="{FF2B5EF4-FFF2-40B4-BE49-F238E27FC236}">
                    <a16:creationId xmlns:a16="http://schemas.microsoft.com/office/drawing/2014/main" id="{D06061AB-1DA2-4BCC-AD75-AE75EC704232}"/>
                  </a:ext>
                </a:extLst>
              </p:cNvPr>
              <p:cNvSpPr/>
              <p:nvPr/>
            </p:nvSpPr>
            <p:spPr>
              <a:xfrm>
                <a:off x="3529485" y="3216644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0" name="Elipse 1099">
                <a:extLst>
                  <a:ext uri="{FF2B5EF4-FFF2-40B4-BE49-F238E27FC236}">
                    <a16:creationId xmlns:a16="http://schemas.microsoft.com/office/drawing/2014/main" id="{89E72D74-E38E-4327-8312-F5F53E3AB5EB}"/>
                  </a:ext>
                </a:extLst>
              </p:cNvPr>
              <p:cNvSpPr/>
              <p:nvPr/>
            </p:nvSpPr>
            <p:spPr>
              <a:xfrm>
                <a:off x="3336021" y="3577727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1" name="Elipse 1100">
                <a:extLst>
                  <a:ext uri="{FF2B5EF4-FFF2-40B4-BE49-F238E27FC236}">
                    <a16:creationId xmlns:a16="http://schemas.microsoft.com/office/drawing/2014/main" id="{E3F60752-722E-48C8-AF40-AAD34018B887}"/>
                  </a:ext>
                </a:extLst>
              </p:cNvPr>
              <p:cNvSpPr/>
              <p:nvPr/>
            </p:nvSpPr>
            <p:spPr>
              <a:xfrm>
                <a:off x="3928094" y="4204916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2" name="Elipse 1101">
                <a:extLst>
                  <a:ext uri="{FF2B5EF4-FFF2-40B4-BE49-F238E27FC236}">
                    <a16:creationId xmlns:a16="http://schemas.microsoft.com/office/drawing/2014/main" id="{B328BAD8-D430-4A21-8CCD-71CABAE1C580}"/>
                  </a:ext>
                </a:extLst>
              </p:cNvPr>
              <p:cNvSpPr/>
              <p:nvPr/>
            </p:nvSpPr>
            <p:spPr>
              <a:xfrm>
                <a:off x="4329738" y="4204916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3" name="Elipse 1102">
                <a:extLst>
                  <a:ext uri="{FF2B5EF4-FFF2-40B4-BE49-F238E27FC236}">
                    <a16:creationId xmlns:a16="http://schemas.microsoft.com/office/drawing/2014/main" id="{779391FC-17CF-4E32-B3DA-E64D03D632A4}"/>
                  </a:ext>
                </a:extLst>
              </p:cNvPr>
              <p:cNvSpPr/>
              <p:nvPr/>
            </p:nvSpPr>
            <p:spPr>
              <a:xfrm>
                <a:off x="4717683" y="4204916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4" name="Elipse 1103">
                <a:extLst>
                  <a:ext uri="{FF2B5EF4-FFF2-40B4-BE49-F238E27FC236}">
                    <a16:creationId xmlns:a16="http://schemas.microsoft.com/office/drawing/2014/main" id="{7A49A2B2-35B2-4161-8C5D-E1A384504944}"/>
                  </a:ext>
                </a:extLst>
              </p:cNvPr>
              <p:cNvSpPr/>
              <p:nvPr/>
            </p:nvSpPr>
            <p:spPr>
              <a:xfrm>
                <a:off x="4126701" y="4304605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5" name="Elipse 1104">
                <a:extLst>
                  <a:ext uri="{FF2B5EF4-FFF2-40B4-BE49-F238E27FC236}">
                    <a16:creationId xmlns:a16="http://schemas.microsoft.com/office/drawing/2014/main" id="{5C8FC66E-2C9F-4F35-8DFF-0449B8731C46}"/>
                  </a:ext>
                </a:extLst>
              </p:cNvPr>
              <p:cNvSpPr/>
              <p:nvPr/>
            </p:nvSpPr>
            <p:spPr>
              <a:xfrm>
                <a:off x="4523294" y="4299858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6" name="Elipse 1105">
                <a:extLst>
                  <a:ext uri="{FF2B5EF4-FFF2-40B4-BE49-F238E27FC236}">
                    <a16:creationId xmlns:a16="http://schemas.microsoft.com/office/drawing/2014/main" id="{6E214CA0-4C22-4F1C-A58F-276B46143D92}"/>
                  </a:ext>
                </a:extLst>
              </p:cNvPr>
              <p:cNvSpPr/>
              <p:nvPr/>
            </p:nvSpPr>
            <p:spPr>
              <a:xfrm>
                <a:off x="3729278" y="4299339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7" name="Elipse 1106">
                <a:extLst>
                  <a:ext uri="{FF2B5EF4-FFF2-40B4-BE49-F238E27FC236}">
                    <a16:creationId xmlns:a16="http://schemas.microsoft.com/office/drawing/2014/main" id="{9236D077-9E74-4F4A-ADAB-C7F5DF0FD012}"/>
                  </a:ext>
                </a:extLst>
              </p:cNvPr>
              <p:cNvSpPr/>
              <p:nvPr/>
            </p:nvSpPr>
            <p:spPr>
              <a:xfrm>
                <a:off x="3529485" y="4200204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8" name="Elipse 1107">
                <a:extLst>
                  <a:ext uri="{FF2B5EF4-FFF2-40B4-BE49-F238E27FC236}">
                    <a16:creationId xmlns:a16="http://schemas.microsoft.com/office/drawing/2014/main" id="{E31D82A4-C5EA-48CF-8860-0204A3B31D49}"/>
                  </a:ext>
                </a:extLst>
              </p:cNvPr>
              <p:cNvSpPr/>
              <p:nvPr/>
            </p:nvSpPr>
            <p:spPr>
              <a:xfrm>
                <a:off x="3529485" y="3936781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9" name="Elipse 1108">
                <a:extLst>
                  <a:ext uri="{FF2B5EF4-FFF2-40B4-BE49-F238E27FC236}">
                    <a16:creationId xmlns:a16="http://schemas.microsoft.com/office/drawing/2014/main" id="{6182D91C-8F0D-493C-BC2E-1EF267FF7EE2}"/>
                  </a:ext>
                </a:extLst>
              </p:cNvPr>
              <p:cNvSpPr/>
              <p:nvPr/>
            </p:nvSpPr>
            <p:spPr>
              <a:xfrm>
                <a:off x="3336021" y="3839121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0" name="Elipse 1109">
                <a:extLst>
                  <a:ext uri="{FF2B5EF4-FFF2-40B4-BE49-F238E27FC236}">
                    <a16:creationId xmlns:a16="http://schemas.microsoft.com/office/drawing/2014/main" id="{CBC105CC-9CDD-40FD-B5D5-712C31CBEBAA}"/>
                  </a:ext>
                </a:extLst>
              </p:cNvPr>
              <p:cNvSpPr/>
              <p:nvPr/>
            </p:nvSpPr>
            <p:spPr>
              <a:xfrm>
                <a:off x="4717683" y="3936781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1" name="Elipse 1110">
                <a:extLst>
                  <a:ext uri="{FF2B5EF4-FFF2-40B4-BE49-F238E27FC236}">
                    <a16:creationId xmlns:a16="http://schemas.microsoft.com/office/drawing/2014/main" id="{B2E2A2D0-FCAC-4648-810A-0A552326BE5E}"/>
                  </a:ext>
                </a:extLst>
              </p:cNvPr>
              <p:cNvSpPr/>
              <p:nvPr/>
            </p:nvSpPr>
            <p:spPr>
              <a:xfrm>
                <a:off x="4920430" y="3576380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2" name="Elipse 1111">
                <a:extLst>
                  <a:ext uri="{FF2B5EF4-FFF2-40B4-BE49-F238E27FC236}">
                    <a16:creationId xmlns:a16="http://schemas.microsoft.com/office/drawing/2014/main" id="{F1BE629B-0842-43B6-95C7-F90A1F92595D}"/>
                  </a:ext>
                </a:extLst>
              </p:cNvPr>
              <p:cNvSpPr/>
              <p:nvPr/>
            </p:nvSpPr>
            <p:spPr>
              <a:xfrm>
                <a:off x="4920430" y="3839121"/>
                <a:ext cx="55636" cy="55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5" name="Agrupar 984">
              <a:extLst>
                <a:ext uri="{FF2B5EF4-FFF2-40B4-BE49-F238E27FC236}">
                  <a16:creationId xmlns:a16="http://schemas.microsoft.com/office/drawing/2014/main" id="{6DCAF70F-0FB7-4F8C-AC63-4D680F519641}"/>
                </a:ext>
              </a:extLst>
            </p:cNvPr>
            <p:cNvGrpSpPr/>
            <p:nvPr/>
          </p:nvGrpSpPr>
          <p:grpSpPr>
            <a:xfrm>
              <a:off x="3532559" y="3218493"/>
              <a:ext cx="1640045" cy="1241256"/>
              <a:chOff x="2120543" y="1504932"/>
              <a:chExt cx="3934414" cy="2977733"/>
            </a:xfrm>
          </p:grpSpPr>
          <p:sp>
            <p:nvSpPr>
              <p:cNvPr id="1029" name="Hexágono 1028">
                <a:extLst>
                  <a:ext uri="{FF2B5EF4-FFF2-40B4-BE49-F238E27FC236}">
                    <a16:creationId xmlns:a16="http://schemas.microsoft.com/office/drawing/2014/main" id="{2B55B7D3-0E5F-4F2A-8A15-009C18B87EA3}"/>
                  </a:ext>
                </a:extLst>
              </p:cNvPr>
              <p:cNvSpPr/>
              <p:nvPr/>
            </p:nvSpPr>
            <p:spPr>
              <a:xfrm rot="5400000">
                <a:off x="4959273" y="2506026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0" name="Hexágono 1029">
                <a:extLst>
                  <a:ext uri="{FF2B5EF4-FFF2-40B4-BE49-F238E27FC236}">
                    <a16:creationId xmlns:a16="http://schemas.microsoft.com/office/drawing/2014/main" id="{EAEF7CEA-4C4F-46AD-86A6-7DAE4385122A}"/>
                  </a:ext>
                </a:extLst>
              </p:cNvPr>
              <p:cNvSpPr/>
              <p:nvPr/>
            </p:nvSpPr>
            <p:spPr>
              <a:xfrm rot="5400000">
                <a:off x="2577191" y="1639801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1" name="Hexágono 1030">
                <a:extLst>
                  <a:ext uri="{FF2B5EF4-FFF2-40B4-BE49-F238E27FC236}">
                    <a16:creationId xmlns:a16="http://schemas.microsoft.com/office/drawing/2014/main" id="{FE827464-1EAD-4718-B244-1C31C19964F6}"/>
                  </a:ext>
                </a:extLst>
              </p:cNvPr>
              <p:cNvSpPr/>
              <p:nvPr/>
            </p:nvSpPr>
            <p:spPr>
              <a:xfrm rot="5400000">
                <a:off x="3530100" y="163980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Hexágono 1031">
                <a:extLst>
                  <a:ext uri="{FF2B5EF4-FFF2-40B4-BE49-F238E27FC236}">
                    <a16:creationId xmlns:a16="http://schemas.microsoft.com/office/drawing/2014/main" id="{FF46876F-D683-4000-9A6B-EDDDE613C592}"/>
                  </a:ext>
                </a:extLst>
              </p:cNvPr>
              <p:cNvSpPr/>
              <p:nvPr/>
            </p:nvSpPr>
            <p:spPr>
              <a:xfrm rot="5400000">
                <a:off x="4483009" y="163980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Hexágono 1032">
                <a:extLst>
                  <a:ext uri="{FF2B5EF4-FFF2-40B4-BE49-F238E27FC236}">
                    <a16:creationId xmlns:a16="http://schemas.microsoft.com/office/drawing/2014/main" id="{2A2A22B1-1328-4C6D-9962-5D476DFBFB63}"/>
                  </a:ext>
                </a:extLst>
              </p:cNvPr>
              <p:cNvSpPr/>
              <p:nvPr/>
            </p:nvSpPr>
            <p:spPr>
              <a:xfrm rot="5400000">
                <a:off x="2100736" y="2506026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4" name="Hexágono 1033">
                <a:extLst>
                  <a:ext uri="{FF2B5EF4-FFF2-40B4-BE49-F238E27FC236}">
                    <a16:creationId xmlns:a16="http://schemas.microsoft.com/office/drawing/2014/main" id="{E5E03C09-BB80-41D8-B192-356C44DF4271}"/>
                  </a:ext>
                </a:extLst>
              </p:cNvPr>
              <p:cNvSpPr/>
              <p:nvPr/>
            </p:nvSpPr>
            <p:spPr>
              <a:xfrm rot="5400000">
                <a:off x="3053645" y="2506027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Hexágono 1034">
                <a:extLst>
                  <a:ext uri="{FF2B5EF4-FFF2-40B4-BE49-F238E27FC236}">
                    <a16:creationId xmlns:a16="http://schemas.microsoft.com/office/drawing/2014/main" id="{B4178FE3-BCE7-4A6C-B35E-17CC109DDEA3}"/>
                  </a:ext>
                </a:extLst>
              </p:cNvPr>
              <p:cNvSpPr/>
              <p:nvPr/>
            </p:nvSpPr>
            <p:spPr>
              <a:xfrm rot="5400000">
                <a:off x="4006554" y="2506027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6" name="Hexágono 1035">
                <a:extLst>
                  <a:ext uri="{FF2B5EF4-FFF2-40B4-BE49-F238E27FC236}">
                    <a16:creationId xmlns:a16="http://schemas.microsoft.com/office/drawing/2014/main" id="{CEF58624-B171-4095-8F97-8F8422B1F7AD}"/>
                  </a:ext>
                </a:extLst>
              </p:cNvPr>
              <p:cNvSpPr/>
              <p:nvPr/>
            </p:nvSpPr>
            <p:spPr>
              <a:xfrm rot="5400000">
                <a:off x="2577190" y="3372251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7" name="Hexágono 1036">
                <a:extLst>
                  <a:ext uri="{FF2B5EF4-FFF2-40B4-BE49-F238E27FC236}">
                    <a16:creationId xmlns:a16="http://schemas.microsoft.com/office/drawing/2014/main" id="{0B7D7736-4452-4753-B50B-906D98B39667}"/>
                  </a:ext>
                </a:extLst>
              </p:cNvPr>
              <p:cNvSpPr/>
              <p:nvPr/>
            </p:nvSpPr>
            <p:spPr>
              <a:xfrm rot="5400000">
                <a:off x="3530099" y="337225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Hexágono 1037">
                <a:extLst>
                  <a:ext uri="{FF2B5EF4-FFF2-40B4-BE49-F238E27FC236}">
                    <a16:creationId xmlns:a16="http://schemas.microsoft.com/office/drawing/2014/main" id="{755399B3-714E-40ED-A038-F42FAE13BC58}"/>
                  </a:ext>
                </a:extLst>
              </p:cNvPr>
              <p:cNvSpPr/>
              <p:nvPr/>
            </p:nvSpPr>
            <p:spPr>
              <a:xfrm rot="5400000">
                <a:off x="4483008" y="337225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Elipse 1038">
                <a:extLst>
                  <a:ext uri="{FF2B5EF4-FFF2-40B4-BE49-F238E27FC236}">
                    <a16:creationId xmlns:a16="http://schemas.microsoft.com/office/drawing/2014/main" id="{4F78BB34-09FC-4278-B072-70F197E25C61}"/>
                  </a:ext>
                </a:extLst>
              </p:cNvPr>
              <p:cNvSpPr/>
              <p:nvPr/>
            </p:nvSpPr>
            <p:spPr>
              <a:xfrm>
                <a:off x="258465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>
                <a:extLst>
                  <a:ext uri="{FF2B5EF4-FFF2-40B4-BE49-F238E27FC236}">
                    <a16:creationId xmlns:a16="http://schemas.microsoft.com/office/drawing/2014/main" id="{A1A1FE06-662B-44B5-B3AC-BC1980BC25C5}"/>
                  </a:ext>
                </a:extLst>
              </p:cNvPr>
              <p:cNvSpPr/>
              <p:nvPr/>
            </p:nvSpPr>
            <p:spPr>
              <a:xfrm>
                <a:off x="306395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1" name="Elipse 1040">
                <a:extLst>
                  <a:ext uri="{FF2B5EF4-FFF2-40B4-BE49-F238E27FC236}">
                    <a16:creationId xmlns:a16="http://schemas.microsoft.com/office/drawing/2014/main" id="{B6026EEB-5753-4EE7-B484-A3E646D7C663}"/>
                  </a:ext>
                </a:extLst>
              </p:cNvPr>
              <p:cNvSpPr/>
              <p:nvPr/>
            </p:nvSpPr>
            <p:spPr>
              <a:xfrm>
                <a:off x="354090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2" name="Elipse 1041">
                <a:extLst>
                  <a:ext uri="{FF2B5EF4-FFF2-40B4-BE49-F238E27FC236}">
                    <a16:creationId xmlns:a16="http://schemas.microsoft.com/office/drawing/2014/main" id="{D6544039-0424-41F4-A47B-B88C8E04F714}"/>
                  </a:ext>
                </a:extLst>
              </p:cNvPr>
              <p:cNvSpPr/>
              <p:nvPr/>
            </p:nvSpPr>
            <p:spPr>
              <a:xfrm>
                <a:off x="4017359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Elipse 1042">
                <a:extLst>
                  <a:ext uri="{FF2B5EF4-FFF2-40B4-BE49-F238E27FC236}">
                    <a16:creationId xmlns:a16="http://schemas.microsoft.com/office/drawing/2014/main" id="{D54D7F84-742B-4BA3-A654-040D4C8F387F}"/>
                  </a:ext>
                </a:extLst>
              </p:cNvPr>
              <p:cNvSpPr/>
              <p:nvPr/>
            </p:nvSpPr>
            <p:spPr>
              <a:xfrm>
                <a:off x="4968771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Elipse 1043">
                <a:extLst>
                  <a:ext uri="{FF2B5EF4-FFF2-40B4-BE49-F238E27FC236}">
                    <a16:creationId xmlns:a16="http://schemas.microsoft.com/office/drawing/2014/main" id="{DA5C378F-4CE1-480D-9DA4-68CF7E95E3D7}"/>
                  </a:ext>
                </a:extLst>
              </p:cNvPr>
              <p:cNvSpPr/>
              <p:nvPr/>
            </p:nvSpPr>
            <p:spPr>
              <a:xfrm>
                <a:off x="4504437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Elipse 1044">
                <a:extLst>
                  <a:ext uri="{FF2B5EF4-FFF2-40B4-BE49-F238E27FC236}">
                    <a16:creationId xmlns:a16="http://schemas.microsoft.com/office/drawing/2014/main" id="{A4381A0D-7B66-4D11-B2C8-BB2FABC74369}"/>
                  </a:ext>
                </a:extLst>
              </p:cNvPr>
              <p:cNvSpPr/>
              <p:nvPr/>
            </p:nvSpPr>
            <p:spPr>
              <a:xfrm>
                <a:off x="306395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id="{C9E19E77-6C50-4D9D-B4A0-43D15EE5E195}"/>
                  </a:ext>
                </a:extLst>
              </p:cNvPr>
              <p:cNvSpPr/>
              <p:nvPr/>
            </p:nvSpPr>
            <p:spPr>
              <a:xfrm>
                <a:off x="401735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7" name="Elipse 1046">
                <a:extLst>
                  <a:ext uri="{FF2B5EF4-FFF2-40B4-BE49-F238E27FC236}">
                    <a16:creationId xmlns:a16="http://schemas.microsoft.com/office/drawing/2014/main" id="{10E237E0-AFF1-4AC6-BF6E-1DEEC808BD28}"/>
                  </a:ext>
                </a:extLst>
              </p:cNvPr>
              <p:cNvSpPr/>
              <p:nvPr/>
            </p:nvSpPr>
            <p:spPr>
              <a:xfrm>
                <a:off x="4968771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8" name="Elipse 1047">
                <a:extLst>
                  <a:ext uri="{FF2B5EF4-FFF2-40B4-BE49-F238E27FC236}">
                    <a16:creationId xmlns:a16="http://schemas.microsoft.com/office/drawing/2014/main" id="{CB2F1C8E-0617-47D7-B26D-54C71EE4D08C}"/>
                  </a:ext>
                </a:extLst>
              </p:cNvPr>
              <p:cNvSpPr/>
              <p:nvPr/>
            </p:nvSpPr>
            <p:spPr>
              <a:xfrm>
                <a:off x="3540906" y="347166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Elipse 1048">
                <a:extLst>
                  <a:ext uri="{FF2B5EF4-FFF2-40B4-BE49-F238E27FC236}">
                    <a16:creationId xmlns:a16="http://schemas.microsoft.com/office/drawing/2014/main" id="{07F77135-5095-4F1C-B566-B20B81B7356A}"/>
                  </a:ext>
                </a:extLst>
              </p:cNvPr>
              <p:cNvSpPr/>
              <p:nvPr/>
            </p:nvSpPr>
            <p:spPr>
              <a:xfrm>
                <a:off x="4504437" y="346027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0" name="Elipse 1049">
                <a:extLst>
                  <a:ext uri="{FF2B5EF4-FFF2-40B4-BE49-F238E27FC236}">
                    <a16:creationId xmlns:a16="http://schemas.microsoft.com/office/drawing/2014/main" id="{E02E494C-07E0-41F1-AA21-04D76B743FDA}"/>
                  </a:ext>
                </a:extLst>
              </p:cNvPr>
              <p:cNvSpPr/>
              <p:nvPr/>
            </p:nvSpPr>
            <p:spPr>
              <a:xfrm>
                <a:off x="3540906" y="173297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1" name="Elipse 1050">
                <a:extLst>
                  <a:ext uri="{FF2B5EF4-FFF2-40B4-BE49-F238E27FC236}">
                    <a16:creationId xmlns:a16="http://schemas.microsoft.com/office/drawing/2014/main" id="{5BD7FAA2-AE3E-405A-85F4-6862DA6B0BB9}"/>
                  </a:ext>
                </a:extLst>
              </p:cNvPr>
              <p:cNvSpPr/>
              <p:nvPr/>
            </p:nvSpPr>
            <p:spPr>
              <a:xfrm>
                <a:off x="4504437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2" name="Elipse 1051">
                <a:extLst>
                  <a:ext uri="{FF2B5EF4-FFF2-40B4-BE49-F238E27FC236}">
                    <a16:creationId xmlns:a16="http://schemas.microsoft.com/office/drawing/2014/main" id="{ED3474DE-F7D7-41C4-A9E9-EFA53131AAA6}"/>
                  </a:ext>
                </a:extLst>
              </p:cNvPr>
              <p:cNvSpPr/>
              <p:nvPr/>
            </p:nvSpPr>
            <p:spPr>
              <a:xfrm>
                <a:off x="4017359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3" name="Elipse 1052">
                <a:extLst>
                  <a:ext uri="{FF2B5EF4-FFF2-40B4-BE49-F238E27FC236}">
                    <a16:creationId xmlns:a16="http://schemas.microsoft.com/office/drawing/2014/main" id="{5F74ECAC-C0BB-4A39-AD1F-8DFBD7A86C06}"/>
                  </a:ext>
                </a:extLst>
              </p:cNvPr>
              <p:cNvSpPr/>
              <p:nvPr/>
            </p:nvSpPr>
            <p:spPr>
              <a:xfrm>
                <a:off x="3063953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4" name="Elipse 1053">
                <a:extLst>
                  <a:ext uri="{FF2B5EF4-FFF2-40B4-BE49-F238E27FC236}">
                    <a16:creationId xmlns:a16="http://schemas.microsoft.com/office/drawing/2014/main" id="{BFC74176-B8D5-47DD-AC58-9792004539BD}"/>
                  </a:ext>
                </a:extLst>
              </p:cNvPr>
              <p:cNvSpPr/>
              <p:nvPr/>
            </p:nvSpPr>
            <p:spPr>
              <a:xfrm>
                <a:off x="4968771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5" name="Elipse 1054">
                <a:extLst>
                  <a:ext uri="{FF2B5EF4-FFF2-40B4-BE49-F238E27FC236}">
                    <a16:creationId xmlns:a16="http://schemas.microsoft.com/office/drawing/2014/main" id="{99CD9A9C-35CC-4AFF-8FE1-AFB46490FF24}"/>
                  </a:ext>
                </a:extLst>
              </p:cNvPr>
              <p:cNvSpPr/>
              <p:nvPr/>
            </p:nvSpPr>
            <p:spPr>
              <a:xfrm>
                <a:off x="5435105" y="237115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6" name="Elipse 1055">
                <a:extLst>
                  <a:ext uri="{FF2B5EF4-FFF2-40B4-BE49-F238E27FC236}">
                    <a16:creationId xmlns:a16="http://schemas.microsoft.com/office/drawing/2014/main" id="{44F5C9ED-B624-4A1F-BCB2-5DD353C79296}"/>
                  </a:ext>
                </a:extLst>
              </p:cNvPr>
              <p:cNvSpPr/>
              <p:nvPr/>
            </p:nvSpPr>
            <p:spPr>
              <a:xfrm>
                <a:off x="5435105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7" name="Elipse 1056">
                <a:extLst>
                  <a:ext uri="{FF2B5EF4-FFF2-40B4-BE49-F238E27FC236}">
                    <a16:creationId xmlns:a16="http://schemas.microsoft.com/office/drawing/2014/main" id="{9EE2380B-6603-4B59-9C6F-7C2335653E52}"/>
                  </a:ext>
                </a:extLst>
              </p:cNvPr>
              <p:cNvSpPr/>
              <p:nvPr/>
            </p:nvSpPr>
            <p:spPr>
              <a:xfrm>
                <a:off x="2584656" y="1739213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8" name="Elipse 1057">
                <a:extLst>
                  <a:ext uri="{FF2B5EF4-FFF2-40B4-BE49-F238E27FC236}">
                    <a16:creationId xmlns:a16="http://schemas.microsoft.com/office/drawing/2014/main" id="{DD9C167F-423A-42F1-BEC6-5D8AA54F70B5}"/>
                  </a:ext>
                </a:extLst>
              </p:cNvPr>
              <p:cNvSpPr/>
              <p:nvPr/>
            </p:nvSpPr>
            <p:spPr>
              <a:xfrm>
                <a:off x="212054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9" name="Elipse 1058">
                <a:extLst>
                  <a:ext uri="{FF2B5EF4-FFF2-40B4-BE49-F238E27FC236}">
                    <a16:creationId xmlns:a16="http://schemas.microsoft.com/office/drawing/2014/main" id="{D57FF828-C5FB-4D15-B2A4-959179F5F4BD}"/>
                  </a:ext>
                </a:extLst>
              </p:cNvPr>
              <p:cNvSpPr/>
              <p:nvPr/>
            </p:nvSpPr>
            <p:spPr>
              <a:xfrm>
                <a:off x="3540906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0" name="Elipse 1059">
                <a:extLst>
                  <a:ext uri="{FF2B5EF4-FFF2-40B4-BE49-F238E27FC236}">
                    <a16:creationId xmlns:a16="http://schemas.microsoft.com/office/drawing/2014/main" id="{508F9E12-2562-4EB0-B8C9-5F4AAF25E380}"/>
                  </a:ext>
                </a:extLst>
              </p:cNvPr>
              <p:cNvSpPr/>
              <p:nvPr/>
            </p:nvSpPr>
            <p:spPr>
              <a:xfrm>
                <a:off x="4504437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1" name="Elipse 1060">
                <a:extLst>
                  <a:ext uri="{FF2B5EF4-FFF2-40B4-BE49-F238E27FC236}">
                    <a16:creationId xmlns:a16="http://schemas.microsoft.com/office/drawing/2014/main" id="{063F5462-96C6-42D0-BD48-719D82BE3A59}"/>
                  </a:ext>
                </a:extLst>
              </p:cNvPr>
              <p:cNvSpPr/>
              <p:nvPr/>
            </p:nvSpPr>
            <p:spPr>
              <a:xfrm>
                <a:off x="5435105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2" name="Elipse 1061">
                <a:extLst>
                  <a:ext uri="{FF2B5EF4-FFF2-40B4-BE49-F238E27FC236}">
                    <a16:creationId xmlns:a16="http://schemas.microsoft.com/office/drawing/2014/main" id="{D89A46AB-4D0C-4AC7-B16C-F43C108EBED1}"/>
                  </a:ext>
                </a:extLst>
              </p:cNvPr>
              <p:cNvSpPr/>
              <p:nvPr/>
            </p:nvSpPr>
            <p:spPr>
              <a:xfrm>
                <a:off x="4017359" y="43491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3" name="Elipse 1062">
                <a:extLst>
                  <a:ext uri="{FF2B5EF4-FFF2-40B4-BE49-F238E27FC236}">
                    <a16:creationId xmlns:a16="http://schemas.microsoft.com/office/drawing/2014/main" id="{732B9369-9A57-49A9-B883-9108C460B123}"/>
                  </a:ext>
                </a:extLst>
              </p:cNvPr>
              <p:cNvSpPr/>
              <p:nvPr/>
            </p:nvSpPr>
            <p:spPr>
              <a:xfrm>
                <a:off x="4968771" y="4337808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4" name="Elipse 1063">
                <a:extLst>
                  <a:ext uri="{FF2B5EF4-FFF2-40B4-BE49-F238E27FC236}">
                    <a16:creationId xmlns:a16="http://schemas.microsoft.com/office/drawing/2014/main" id="{31AFA18E-1762-4CFB-BB0E-C79931A9A7C5}"/>
                  </a:ext>
                </a:extLst>
              </p:cNvPr>
              <p:cNvSpPr/>
              <p:nvPr/>
            </p:nvSpPr>
            <p:spPr>
              <a:xfrm>
                <a:off x="3063953" y="433656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5" name="Elipse 1064">
                <a:extLst>
                  <a:ext uri="{FF2B5EF4-FFF2-40B4-BE49-F238E27FC236}">
                    <a16:creationId xmlns:a16="http://schemas.microsoft.com/office/drawing/2014/main" id="{A564C841-AADB-4AAB-B184-11D9988C3CB9}"/>
                  </a:ext>
                </a:extLst>
              </p:cNvPr>
              <p:cNvSpPr/>
              <p:nvPr/>
            </p:nvSpPr>
            <p:spPr>
              <a:xfrm>
                <a:off x="2584656" y="4098741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6" name="Elipse 1065">
                <a:extLst>
                  <a:ext uri="{FF2B5EF4-FFF2-40B4-BE49-F238E27FC236}">
                    <a16:creationId xmlns:a16="http://schemas.microsoft.com/office/drawing/2014/main" id="{4A88B2CE-FEB5-4522-86FF-EFA2F217B772}"/>
                  </a:ext>
                </a:extLst>
              </p:cNvPr>
              <p:cNvSpPr/>
              <p:nvPr/>
            </p:nvSpPr>
            <p:spPr>
              <a:xfrm>
                <a:off x="2584656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7" name="Elipse 1066">
                <a:extLst>
                  <a:ext uri="{FF2B5EF4-FFF2-40B4-BE49-F238E27FC236}">
                    <a16:creationId xmlns:a16="http://schemas.microsoft.com/office/drawing/2014/main" id="{9BE73D6B-9C02-40CC-BF93-1A0367D2C74D}"/>
                  </a:ext>
                </a:extLst>
              </p:cNvPr>
              <p:cNvSpPr/>
              <p:nvPr/>
            </p:nvSpPr>
            <p:spPr>
              <a:xfrm>
                <a:off x="212054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8" name="Elipse 1067">
                <a:extLst>
                  <a:ext uri="{FF2B5EF4-FFF2-40B4-BE49-F238E27FC236}">
                    <a16:creationId xmlns:a16="http://schemas.microsoft.com/office/drawing/2014/main" id="{5EA2F33D-C055-4690-BC52-AFDAF4DF0FD4}"/>
                  </a:ext>
                </a:extLst>
              </p:cNvPr>
              <p:cNvSpPr/>
              <p:nvPr/>
            </p:nvSpPr>
            <p:spPr>
              <a:xfrm>
                <a:off x="5435105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9" name="Elipse 1068">
                <a:extLst>
                  <a:ext uri="{FF2B5EF4-FFF2-40B4-BE49-F238E27FC236}">
                    <a16:creationId xmlns:a16="http://schemas.microsoft.com/office/drawing/2014/main" id="{E01DC882-F928-4A05-B45C-8BB4E088009E}"/>
                  </a:ext>
                </a:extLst>
              </p:cNvPr>
              <p:cNvSpPr/>
              <p:nvPr/>
            </p:nvSpPr>
            <p:spPr>
              <a:xfrm>
                <a:off x="5921489" y="260220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0" name="Elipse 1069">
                <a:extLst>
                  <a:ext uri="{FF2B5EF4-FFF2-40B4-BE49-F238E27FC236}">
                    <a16:creationId xmlns:a16="http://schemas.microsoft.com/office/drawing/2014/main" id="{FFEC3C18-D282-4B8A-A189-0114317F8755}"/>
                  </a:ext>
                </a:extLst>
              </p:cNvPr>
              <p:cNvSpPr/>
              <p:nvPr/>
            </p:nvSpPr>
            <p:spPr>
              <a:xfrm>
                <a:off x="592148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6" name="Agrupar 985">
              <a:extLst>
                <a:ext uri="{FF2B5EF4-FFF2-40B4-BE49-F238E27FC236}">
                  <a16:creationId xmlns:a16="http://schemas.microsoft.com/office/drawing/2014/main" id="{2A8B6787-61AD-4716-A927-A960B448889C}"/>
                </a:ext>
              </a:extLst>
            </p:cNvPr>
            <p:cNvGrpSpPr/>
            <p:nvPr/>
          </p:nvGrpSpPr>
          <p:grpSpPr>
            <a:xfrm>
              <a:off x="3128692" y="2963287"/>
              <a:ext cx="1640045" cy="1241256"/>
              <a:chOff x="2120543" y="1504932"/>
              <a:chExt cx="3934414" cy="2977733"/>
            </a:xfrm>
          </p:grpSpPr>
          <p:sp>
            <p:nvSpPr>
              <p:cNvPr id="987" name="Hexágono 986">
                <a:extLst>
                  <a:ext uri="{FF2B5EF4-FFF2-40B4-BE49-F238E27FC236}">
                    <a16:creationId xmlns:a16="http://schemas.microsoft.com/office/drawing/2014/main" id="{CC9012EA-9F1C-49BB-973B-5F7950137B96}"/>
                  </a:ext>
                </a:extLst>
              </p:cNvPr>
              <p:cNvSpPr/>
              <p:nvPr/>
            </p:nvSpPr>
            <p:spPr>
              <a:xfrm rot="5400000">
                <a:off x="4959273" y="2506026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8" name="Hexágono 987">
                <a:extLst>
                  <a:ext uri="{FF2B5EF4-FFF2-40B4-BE49-F238E27FC236}">
                    <a16:creationId xmlns:a16="http://schemas.microsoft.com/office/drawing/2014/main" id="{ED4BC65B-499C-42E0-A99A-C079D8D63F21}"/>
                  </a:ext>
                </a:extLst>
              </p:cNvPr>
              <p:cNvSpPr/>
              <p:nvPr/>
            </p:nvSpPr>
            <p:spPr>
              <a:xfrm rot="5400000">
                <a:off x="2577191" y="1639801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9" name="Hexágono 988">
                <a:extLst>
                  <a:ext uri="{FF2B5EF4-FFF2-40B4-BE49-F238E27FC236}">
                    <a16:creationId xmlns:a16="http://schemas.microsoft.com/office/drawing/2014/main" id="{9ABD672C-B8A6-4ADD-85A7-A898D19903CA}"/>
                  </a:ext>
                </a:extLst>
              </p:cNvPr>
              <p:cNvSpPr/>
              <p:nvPr/>
            </p:nvSpPr>
            <p:spPr>
              <a:xfrm rot="5400000">
                <a:off x="3530100" y="163980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0" name="Hexágono 989">
                <a:extLst>
                  <a:ext uri="{FF2B5EF4-FFF2-40B4-BE49-F238E27FC236}">
                    <a16:creationId xmlns:a16="http://schemas.microsoft.com/office/drawing/2014/main" id="{A79914F3-8128-40AF-83A9-A095E61A386E}"/>
                  </a:ext>
                </a:extLst>
              </p:cNvPr>
              <p:cNvSpPr/>
              <p:nvPr/>
            </p:nvSpPr>
            <p:spPr>
              <a:xfrm rot="5400000">
                <a:off x="4483010" y="1639802"/>
                <a:ext cx="1105375" cy="952908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1" name="Hexágono 990">
                <a:extLst>
                  <a:ext uri="{FF2B5EF4-FFF2-40B4-BE49-F238E27FC236}">
                    <a16:creationId xmlns:a16="http://schemas.microsoft.com/office/drawing/2014/main" id="{EB81635F-53F2-47CF-9418-7C9AC27A46FE}"/>
                  </a:ext>
                </a:extLst>
              </p:cNvPr>
              <p:cNvSpPr/>
              <p:nvPr/>
            </p:nvSpPr>
            <p:spPr>
              <a:xfrm rot="5400000">
                <a:off x="2100736" y="2506026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2" name="Hexágono 991">
                <a:extLst>
                  <a:ext uri="{FF2B5EF4-FFF2-40B4-BE49-F238E27FC236}">
                    <a16:creationId xmlns:a16="http://schemas.microsoft.com/office/drawing/2014/main" id="{BD053764-33F2-4FDC-BCA7-8BCF753F0D29}"/>
                  </a:ext>
                </a:extLst>
              </p:cNvPr>
              <p:cNvSpPr/>
              <p:nvPr/>
            </p:nvSpPr>
            <p:spPr>
              <a:xfrm rot="5400000">
                <a:off x="3053645" y="2506027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3" name="Hexágono 992">
                <a:extLst>
                  <a:ext uri="{FF2B5EF4-FFF2-40B4-BE49-F238E27FC236}">
                    <a16:creationId xmlns:a16="http://schemas.microsoft.com/office/drawing/2014/main" id="{587898A4-6D16-481C-8863-55A0031F4FF9}"/>
                  </a:ext>
                </a:extLst>
              </p:cNvPr>
              <p:cNvSpPr/>
              <p:nvPr/>
            </p:nvSpPr>
            <p:spPr>
              <a:xfrm rot="5400000">
                <a:off x="4006554" y="2506027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4" name="Hexágono 993">
                <a:extLst>
                  <a:ext uri="{FF2B5EF4-FFF2-40B4-BE49-F238E27FC236}">
                    <a16:creationId xmlns:a16="http://schemas.microsoft.com/office/drawing/2014/main" id="{04BD55FC-CCB0-4C83-9D02-76843AD481A9}"/>
                  </a:ext>
                </a:extLst>
              </p:cNvPr>
              <p:cNvSpPr/>
              <p:nvPr/>
            </p:nvSpPr>
            <p:spPr>
              <a:xfrm rot="5400000">
                <a:off x="2577190" y="3372251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5" name="Hexágono 994">
                <a:extLst>
                  <a:ext uri="{FF2B5EF4-FFF2-40B4-BE49-F238E27FC236}">
                    <a16:creationId xmlns:a16="http://schemas.microsoft.com/office/drawing/2014/main" id="{A99B184D-D06B-48C7-9CDF-D4EEBBF19561}"/>
                  </a:ext>
                </a:extLst>
              </p:cNvPr>
              <p:cNvSpPr/>
              <p:nvPr/>
            </p:nvSpPr>
            <p:spPr>
              <a:xfrm rot="5400000">
                <a:off x="3530099" y="337225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6" name="Hexágono 995">
                <a:extLst>
                  <a:ext uri="{FF2B5EF4-FFF2-40B4-BE49-F238E27FC236}">
                    <a16:creationId xmlns:a16="http://schemas.microsoft.com/office/drawing/2014/main" id="{6086CA59-DBBA-4375-9690-53F743D22ECA}"/>
                  </a:ext>
                </a:extLst>
              </p:cNvPr>
              <p:cNvSpPr/>
              <p:nvPr/>
            </p:nvSpPr>
            <p:spPr>
              <a:xfrm rot="5400000">
                <a:off x="4483008" y="337225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7" name="Elipse 996">
                <a:extLst>
                  <a:ext uri="{FF2B5EF4-FFF2-40B4-BE49-F238E27FC236}">
                    <a16:creationId xmlns:a16="http://schemas.microsoft.com/office/drawing/2014/main" id="{EDC48D77-00BF-440A-942A-A8CDD7108CE3}"/>
                  </a:ext>
                </a:extLst>
              </p:cNvPr>
              <p:cNvSpPr/>
              <p:nvPr/>
            </p:nvSpPr>
            <p:spPr>
              <a:xfrm>
                <a:off x="258465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98" name="Elipse 997">
                <a:extLst>
                  <a:ext uri="{FF2B5EF4-FFF2-40B4-BE49-F238E27FC236}">
                    <a16:creationId xmlns:a16="http://schemas.microsoft.com/office/drawing/2014/main" id="{144C25F6-0A1E-44C3-85AD-D6210B597C2B}"/>
                  </a:ext>
                </a:extLst>
              </p:cNvPr>
              <p:cNvSpPr/>
              <p:nvPr/>
            </p:nvSpPr>
            <p:spPr>
              <a:xfrm>
                <a:off x="306395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9" name="Elipse 998">
                <a:extLst>
                  <a:ext uri="{FF2B5EF4-FFF2-40B4-BE49-F238E27FC236}">
                    <a16:creationId xmlns:a16="http://schemas.microsoft.com/office/drawing/2014/main" id="{036CB2C6-07E0-4AC2-951F-AA618A78A5D8}"/>
                  </a:ext>
                </a:extLst>
              </p:cNvPr>
              <p:cNvSpPr/>
              <p:nvPr/>
            </p:nvSpPr>
            <p:spPr>
              <a:xfrm>
                <a:off x="354090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0" name="Elipse 999">
                <a:extLst>
                  <a:ext uri="{FF2B5EF4-FFF2-40B4-BE49-F238E27FC236}">
                    <a16:creationId xmlns:a16="http://schemas.microsoft.com/office/drawing/2014/main" id="{13A3C30E-DCB0-4F0D-9F25-54A9BF713D1B}"/>
                  </a:ext>
                </a:extLst>
              </p:cNvPr>
              <p:cNvSpPr/>
              <p:nvPr/>
            </p:nvSpPr>
            <p:spPr>
              <a:xfrm>
                <a:off x="4017359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1" name="Elipse 1000">
                <a:extLst>
                  <a:ext uri="{FF2B5EF4-FFF2-40B4-BE49-F238E27FC236}">
                    <a16:creationId xmlns:a16="http://schemas.microsoft.com/office/drawing/2014/main" id="{FF82AC0C-B47F-47A0-B875-9E78E4EC2B18}"/>
                  </a:ext>
                </a:extLst>
              </p:cNvPr>
              <p:cNvSpPr/>
              <p:nvPr/>
            </p:nvSpPr>
            <p:spPr>
              <a:xfrm>
                <a:off x="4968771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2" name="Elipse 1001">
                <a:extLst>
                  <a:ext uri="{FF2B5EF4-FFF2-40B4-BE49-F238E27FC236}">
                    <a16:creationId xmlns:a16="http://schemas.microsoft.com/office/drawing/2014/main" id="{D8A46F46-CCAF-4C9F-A239-CBAD42FBE2E7}"/>
                  </a:ext>
                </a:extLst>
              </p:cNvPr>
              <p:cNvSpPr/>
              <p:nvPr/>
            </p:nvSpPr>
            <p:spPr>
              <a:xfrm>
                <a:off x="4504437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3" name="Elipse 1002">
                <a:extLst>
                  <a:ext uri="{FF2B5EF4-FFF2-40B4-BE49-F238E27FC236}">
                    <a16:creationId xmlns:a16="http://schemas.microsoft.com/office/drawing/2014/main" id="{B8DA6C53-2521-4472-B1AC-D13D1C2312B1}"/>
                  </a:ext>
                </a:extLst>
              </p:cNvPr>
              <p:cNvSpPr/>
              <p:nvPr/>
            </p:nvSpPr>
            <p:spPr>
              <a:xfrm>
                <a:off x="306395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4" name="Elipse 1003">
                <a:extLst>
                  <a:ext uri="{FF2B5EF4-FFF2-40B4-BE49-F238E27FC236}">
                    <a16:creationId xmlns:a16="http://schemas.microsoft.com/office/drawing/2014/main" id="{47605081-A2B4-4551-9A86-16AC99F355A2}"/>
                  </a:ext>
                </a:extLst>
              </p:cNvPr>
              <p:cNvSpPr/>
              <p:nvPr/>
            </p:nvSpPr>
            <p:spPr>
              <a:xfrm>
                <a:off x="401735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5" name="Elipse 1004">
                <a:extLst>
                  <a:ext uri="{FF2B5EF4-FFF2-40B4-BE49-F238E27FC236}">
                    <a16:creationId xmlns:a16="http://schemas.microsoft.com/office/drawing/2014/main" id="{A4565A88-B98F-4D6E-82AF-C00898A266C4}"/>
                  </a:ext>
                </a:extLst>
              </p:cNvPr>
              <p:cNvSpPr/>
              <p:nvPr/>
            </p:nvSpPr>
            <p:spPr>
              <a:xfrm>
                <a:off x="4968771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6" name="Elipse 1005">
                <a:extLst>
                  <a:ext uri="{FF2B5EF4-FFF2-40B4-BE49-F238E27FC236}">
                    <a16:creationId xmlns:a16="http://schemas.microsoft.com/office/drawing/2014/main" id="{0EEA59E3-0F58-4B24-82EB-936D45372513}"/>
                  </a:ext>
                </a:extLst>
              </p:cNvPr>
              <p:cNvSpPr/>
              <p:nvPr/>
            </p:nvSpPr>
            <p:spPr>
              <a:xfrm>
                <a:off x="3540906" y="347166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7" name="Elipse 1006">
                <a:extLst>
                  <a:ext uri="{FF2B5EF4-FFF2-40B4-BE49-F238E27FC236}">
                    <a16:creationId xmlns:a16="http://schemas.microsoft.com/office/drawing/2014/main" id="{5B4051B3-1B36-42C4-B5C0-FA8EF53142C3}"/>
                  </a:ext>
                </a:extLst>
              </p:cNvPr>
              <p:cNvSpPr/>
              <p:nvPr/>
            </p:nvSpPr>
            <p:spPr>
              <a:xfrm>
                <a:off x="4504437" y="346027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8" name="Elipse 1007">
                <a:extLst>
                  <a:ext uri="{FF2B5EF4-FFF2-40B4-BE49-F238E27FC236}">
                    <a16:creationId xmlns:a16="http://schemas.microsoft.com/office/drawing/2014/main" id="{08D839AF-3FB1-44A8-B82D-CB18C5F46DF7}"/>
                  </a:ext>
                </a:extLst>
              </p:cNvPr>
              <p:cNvSpPr/>
              <p:nvPr/>
            </p:nvSpPr>
            <p:spPr>
              <a:xfrm>
                <a:off x="3540906" y="173297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9" name="Elipse 1008">
                <a:extLst>
                  <a:ext uri="{FF2B5EF4-FFF2-40B4-BE49-F238E27FC236}">
                    <a16:creationId xmlns:a16="http://schemas.microsoft.com/office/drawing/2014/main" id="{6F80C455-511F-4D40-B4F1-92CD4D109BF1}"/>
                  </a:ext>
                </a:extLst>
              </p:cNvPr>
              <p:cNvSpPr/>
              <p:nvPr/>
            </p:nvSpPr>
            <p:spPr>
              <a:xfrm>
                <a:off x="4504437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0" name="Elipse 1009">
                <a:extLst>
                  <a:ext uri="{FF2B5EF4-FFF2-40B4-BE49-F238E27FC236}">
                    <a16:creationId xmlns:a16="http://schemas.microsoft.com/office/drawing/2014/main" id="{BBDDB26C-F190-4907-9152-22FE77585EA4}"/>
                  </a:ext>
                </a:extLst>
              </p:cNvPr>
              <p:cNvSpPr/>
              <p:nvPr/>
            </p:nvSpPr>
            <p:spPr>
              <a:xfrm>
                <a:off x="4017359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1" name="Elipse 1010">
                <a:extLst>
                  <a:ext uri="{FF2B5EF4-FFF2-40B4-BE49-F238E27FC236}">
                    <a16:creationId xmlns:a16="http://schemas.microsoft.com/office/drawing/2014/main" id="{40394675-1D37-4666-9981-290D1F1F63E0}"/>
                  </a:ext>
                </a:extLst>
              </p:cNvPr>
              <p:cNvSpPr/>
              <p:nvPr/>
            </p:nvSpPr>
            <p:spPr>
              <a:xfrm>
                <a:off x="3063953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2" name="Elipse 1011">
                <a:extLst>
                  <a:ext uri="{FF2B5EF4-FFF2-40B4-BE49-F238E27FC236}">
                    <a16:creationId xmlns:a16="http://schemas.microsoft.com/office/drawing/2014/main" id="{CC241EC8-4D89-48FF-A707-781D57D154DF}"/>
                  </a:ext>
                </a:extLst>
              </p:cNvPr>
              <p:cNvSpPr/>
              <p:nvPr/>
            </p:nvSpPr>
            <p:spPr>
              <a:xfrm>
                <a:off x="4968771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3" name="Elipse 1012">
                <a:extLst>
                  <a:ext uri="{FF2B5EF4-FFF2-40B4-BE49-F238E27FC236}">
                    <a16:creationId xmlns:a16="http://schemas.microsoft.com/office/drawing/2014/main" id="{9AF44686-54BE-4CB4-9ECD-AF0888F3F591}"/>
                  </a:ext>
                </a:extLst>
              </p:cNvPr>
              <p:cNvSpPr/>
              <p:nvPr/>
            </p:nvSpPr>
            <p:spPr>
              <a:xfrm>
                <a:off x="5435105" y="237115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4" name="Elipse 1013">
                <a:extLst>
                  <a:ext uri="{FF2B5EF4-FFF2-40B4-BE49-F238E27FC236}">
                    <a16:creationId xmlns:a16="http://schemas.microsoft.com/office/drawing/2014/main" id="{4A6129F7-912C-4D3C-B61E-1EC79396DC28}"/>
                  </a:ext>
                </a:extLst>
              </p:cNvPr>
              <p:cNvSpPr/>
              <p:nvPr/>
            </p:nvSpPr>
            <p:spPr>
              <a:xfrm>
                <a:off x="5435105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5" name="Elipse 1014">
                <a:extLst>
                  <a:ext uri="{FF2B5EF4-FFF2-40B4-BE49-F238E27FC236}">
                    <a16:creationId xmlns:a16="http://schemas.microsoft.com/office/drawing/2014/main" id="{0D5CC3F9-A0FD-4B00-9EBF-2DDE742C9B78}"/>
                  </a:ext>
                </a:extLst>
              </p:cNvPr>
              <p:cNvSpPr/>
              <p:nvPr/>
            </p:nvSpPr>
            <p:spPr>
              <a:xfrm>
                <a:off x="2584656" y="1739213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6" name="Elipse 1015">
                <a:extLst>
                  <a:ext uri="{FF2B5EF4-FFF2-40B4-BE49-F238E27FC236}">
                    <a16:creationId xmlns:a16="http://schemas.microsoft.com/office/drawing/2014/main" id="{10C024DF-C8A9-4745-BA37-140A7EF87BBD}"/>
                  </a:ext>
                </a:extLst>
              </p:cNvPr>
              <p:cNvSpPr/>
              <p:nvPr/>
            </p:nvSpPr>
            <p:spPr>
              <a:xfrm>
                <a:off x="212054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7" name="Elipse 1016">
                <a:extLst>
                  <a:ext uri="{FF2B5EF4-FFF2-40B4-BE49-F238E27FC236}">
                    <a16:creationId xmlns:a16="http://schemas.microsoft.com/office/drawing/2014/main" id="{7DA615F5-C3EF-4611-B0C5-F14235D82C37}"/>
                  </a:ext>
                </a:extLst>
              </p:cNvPr>
              <p:cNvSpPr/>
              <p:nvPr/>
            </p:nvSpPr>
            <p:spPr>
              <a:xfrm>
                <a:off x="3540906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8" name="Elipse 1017">
                <a:extLst>
                  <a:ext uri="{FF2B5EF4-FFF2-40B4-BE49-F238E27FC236}">
                    <a16:creationId xmlns:a16="http://schemas.microsoft.com/office/drawing/2014/main" id="{CE3F8F3A-5B11-4A4E-8BAA-10FBB1D67C70}"/>
                  </a:ext>
                </a:extLst>
              </p:cNvPr>
              <p:cNvSpPr/>
              <p:nvPr/>
            </p:nvSpPr>
            <p:spPr>
              <a:xfrm>
                <a:off x="4504437" y="4110045"/>
                <a:ext cx="133469" cy="13346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9" name="Elipse 1018">
                <a:extLst>
                  <a:ext uri="{FF2B5EF4-FFF2-40B4-BE49-F238E27FC236}">
                    <a16:creationId xmlns:a16="http://schemas.microsoft.com/office/drawing/2014/main" id="{F4D37ECF-E1A3-4992-8501-5FF82B6951ED}"/>
                  </a:ext>
                </a:extLst>
              </p:cNvPr>
              <p:cNvSpPr/>
              <p:nvPr/>
            </p:nvSpPr>
            <p:spPr>
              <a:xfrm>
                <a:off x="5435105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0" name="Elipse 1019">
                <a:extLst>
                  <a:ext uri="{FF2B5EF4-FFF2-40B4-BE49-F238E27FC236}">
                    <a16:creationId xmlns:a16="http://schemas.microsoft.com/office/drawing/2014/main" id="{8FBE52EB-6827-4455-831A-21963F674F8D}"/>
                  </a:ext>
                </a:extLst>
              </p:cNvPr>
              <p:cNvSpPr/>
              <p:nvPr/>
            </p:nvSpPr>
            <p:spPr>
              <a:xfrm>
                <a:off x="4017359" y="43491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1" name="Elipse 1020">
                <a:extLst>
                  <a:ext uri="{FF2B5EF4-FFF2-40B4-BE49-F238E27FC236}">
                    <a16:creationId xmlns:a16="http://schemas.microsoft.com/office/drawing/2014/main" id="{68FA9495-C4A7-40E0-940E-39A9B6870AC9}"/>
                  </a:ext>
                </a:extLst>
              </p:cNvPr>
              <p:cNvSpPr/>
              <p:nvPr/>
            </p:nvSpPr>
            <p:spPr>
              <a:xfrm>
                <a:off x="4968771" y="4337808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2" name="Elipse 1021">
                <a:extLst>
                  <a:ext uri="{FF2B5EF4-FFF2-40B4-BE49-F238E27FC236}">
                    <a16:creationId xmlns:a16="http://schemas.microsoft.com/office/drawing/2014/main" id="{88106D85-A228-4378-BBBA-65DFF966E9DD}"/>
                  </a:ext>
                </a:extLst>
              </p:cNvPr>
              <p:cNvSpPr/>
              <p:nvPr/>
            </p:nvSpPr>
            <p:spPr>
              <a:xfrm>
                <a:off x="3063953" y="433656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3" name="Elipse 1022">
                <a:extLst>
                  <a:ext uri="{FF2B5EF4-FFF2-40B4-BE49-F238E27FC236}">
                    <a16:creationId xmlns:a16="http://schemas.microsoft.com/office/drawing/2014/main" id="{7E03DC73-0703-41E0-A35E-EA1E64685A7F}"/>
                  </a:ext>
                </a:extLst>
              </p:cNvPr>
              <p:cNvSpPr/>
              <p:nvPr/>
            </p:nvSpPr>
            <p:spPr>
              <a:xfrm>
                <a:off x="2584656" y="4098741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4" name="Elipse 1023">
                <a:extLst>
                  <a:ext uri="{FF2B5EF4-FFF2-40B4-BE49-F238E27FC236}">
                    <a16:creationId xmlns:a16="http://schemas.microsoft.com/office/drawing/2014/main" id="{CF186E24-77E1-436D-9683-57C349D64383}"/>
                  </a:ext>
                </a:extLst>
              </p:cNvPr>
              <p:cNvSpPr/>
              <p:nvPr/>
            </p:nvSpPr>
            <p:spPr>
              <a:xfrm>
                <a:off x="2584656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5" name="Elipse 1024">
                <a:extLst>
                  <a:ext uri="{FF2B5EF4-FFF2-40B4-BE49-F238E27FC236}">
                    <a16:creationId xmlns:a16="http://schemas.microsoft.com/office/drawing/2014/main" id="{D1CF8CAC-3001-4C2D-B64E-77B92813437E}"/>
                  </a:ext>
                </a:extLst>
              </p:cNvPr>
              <p:cNvSpPr/>
              <p:nvPr/>
            </p:nvSpPr>
            <p:spPr>
              <a:xfrm>
                <a:off x="212054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6" name="Elipse 1025">
                <a:extLst>
                  <a:ext uri="{FF2B5EF4-FFF2-40B4-BE49-F238E27FC236}">
                    <a16:creationId xmlns:a16="http://schemas.microsoft.com/office/drawing/2014/main" id="{3ED0CE2C-E943-4E04-B3F7-3C426C3FD64A}"/>
                  </a:ext>
                </a:extLst>
              </p:cNvPr>
              <p:cNvSpPr/>
              <p:nvPr/>
            </p:nvSpPr>
            <p:spPr>
              <a:xfrm>
                <a:off x="5435105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7" name="Elipse 1026">
                <a:extLst>
                  <a:ext uri="{FF2B5EF4-FFF2-40B4-BE49-F238E27FC236}">
                    <a16:creationId xmlns:a16="http://schemas.microsoft.com/office/drawing/2014/main" id="{B9CE89CE-EB30-486C-8CEC-48EEABB06D20}"/>
                  </a:ext>
                </a:extLst>
              </p:cNvPr>
              <p:cNvSpPr/>
              <p:nvPr/>
            </p:nvSpPr>
            <p:spPr>
              <a:xfrm>
                <a:off x="5921489" y="260220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Elipse 1027">
                <a:extLst>
                  <a:ext uri="{FF2B5EF4-FFF2-40B4-BE49-F238E27FC236}">
                    <a16:creationId xmlns:a16="http://schemas.microsoft.com/office/drawing/2014/main" id="{2BD4F7EB-3434-4A0C-82E2-D6CD457387DA}"/>
                  </a:ext>
                </a:extLst>
              </p:cNvPr>
              <p:cNvSpPr/>
              <p:nvPr/>
            </p:nvSpPr>
            <p:spPr>
              <a:xfrm>
                <a:off x="592148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43" name="CaixaDeTexto 1242">
            <a:extLst>
              <a:ext uri="{FF2B5EF4-FFF2-40B4-BE49-F238E27FC236}">
                <a16:creationId xmlns:a16="http://schemas.microsoft.com/office/drawing/2014/main" id="{60AD91D4-C9C7-431D-80C8-BDA597F1C862}"/>
              </a:ext>
            </a:extLst>
          </p:cNvPr>
          <p:cNvSpPr txBox="1"/>
          <p:nvPr/>
        </p:nvSpPr>
        <p:spPr>
          <a:xfrm>
            <a:off x="147771" y="63829"/>
            <a:ext cx="4564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</a:t>
            </a:r>
          </a:p>
        </p:txBody>
      </p:sp>
      <p:sp>
        <p:nvSpPr>
          <p:cNvPr id="1245" name="CaixaDeTexto 1244">
            <a:extLst>
              <a:ext uri="{FF2B5EF4-FFF2-40B4-BE49-F238E27FC236}">
                <a16:creationId xmlns:a16="http://schemas.microsoft.com/office/drawing/2014/main" id="{A17D94A7-5037-49D9-B505-B8D812867F8D}"/>
              </a:ext>
            </a:extLst>
          </p:cNvPr>
          <p:cNvSpPr txBox="1"/>
          <p:nvPr/>
        </p:nvSpPr>
        <p:spPr>
          <a:xfrm>
            <a:off x="147771" y="3688216"/>
            <a:ext cx="6991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</a:t>
            </a:r>
          </a:p>
        </p:txBody>
      </p:sp>
      <p:grpSp>
        <p:nvGrpSpPr>
          <p:cNvPr id="872" name="Agrupar 871">
            <a:extLst>
              <a:ext uri="{FF2B5EF4-FFF2-40B4-BE49-F238E27FC236}">
                <a16:creationId xmlns:a16="http://schemas.microsoft.com/office/drawing/2014/main" id="{EF070594-CFBB-4161-9DFB-AB5A4E4B6F11}"/>
              </a:ext>
            </a:extLst>
          </p:cNvPr>
          <p:cNvGrpSpPr/>
          <p:nvPr/>
        </p:nvGrpSpPr>
        <p:grpSpPr>
          <a:xfrm>
            <a:off x="7589003" y="4272289"/>
            <a:ext cx="1653914" cy="1241256"/>
            <a:chOff x="7241649" y="4277802"/>
            <a:chExt cx="1653914" cy="1241256"/>
          </a:xfrm>
        </p:grpSpPr>
        <p:grpSp>
          <p:nvGrpSpPr>
            <p:cNvPr id="873" name="Agrupar 872">
              <a:extLst>
                <a:ext uri="{FF2B5EF4-FFF2-40B4-BE49-F238E27FC236}">
                  <a16:creationId xmlns:a16="http://schemas.microsoft.com/office/drawing/2014/main" id="{C7FA776C-003C-4F3D-AD37-E7F069460850}"/>
                </a:ext>
              </a:extLst>
            </p:cNvPr>
            <p:cNvGrpSpPr/>
            <p:nvPr/>
          </p:nvGrpSpPr>
          <p:grpSpPr>
            <a:xfrm>
              <a:off x="7255518" y="4277802"/>
              <a:ext cx="1640045" cy="1241256"/>
              <a:chOff x="2120543" y="1504932"/>
              <a:chExt cx="3934414" cy="2977733"/>
            </a:xfrm>
          </p:grpSpPr>
          <p:sp>
            <p:nvSpPr>
              <p:cNvPr id="1281" name="Hexágono 1280">
                <a:extLst>
                  <a:ext uri="{FF2B5EF4-FFF2-40B4-BE49-F238E27FC236}">
                    <a16:creationId xmlns:a16="http://schemas.microsoft.com/office/drawing/2014/main" id="{E951C98F-D808-4A31-A3FC-E3BB704B28FC}"/>
                  </a:ext>
                </a:extLst>
              </p:cNvPr>
              <p:cNvSpPr/>
              <p:nvPr/>
            </p:nvSpPr>
            <p:spPr>
              <a:xfrm rot="5400000">
                <a:off x="4959273" y="2506026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2" name="Hexágono 1281">
                <a:extLst>
                  <a:ext uri="{FF2B5EF4-FFF2-40B4-BE49-F238E27FC236}">
                    <a16:creationId xmlns:a16="http://schemas.microsoft.com/office/drawing/2014/main" id="{420D6195-F548-4825-B175-7F0E8245F2A4}"/>
                  </a:ext>
                </a:extLst>
              </p:cNvPr>
              <p:cNvSpPr/>
              <p:nvPr/>
            </p:nvSpPr>
            <p:spPr>
              <a:xfrm rot="5400000">
                <a:off x="2577191" y="1639801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3" name="Hexágono 1282">
                <a:extLst>
                  <a:ext uri="{FF2B5EF4-FFF2-40B4-BE49-F238E27FC236}">
                    <a16:creationId xmlns:a16="http://schemas.microsoft.com/office/drawing/2014/main" id="{583A9ACA-78D9-42D6-8F45-7FEB4235767E}"/>
                  </a:ext>
                </a:extLst>
              </p:cNvPr>
              <p:cNvSpPr/>
              <p:nvPr/>
            </p:nvSpPr>
            <p:spPr>
              <a:xfrm rot="5400000">
                <a:off x="3530100" y="163980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4" name="Hexágono 1283">
                <a:extLst>
                  <a:ext uri="{FF2B5EF4-FFF2-40B4-BE49-F238E27FC236}">
                    <a16:creationId xmlns:a16="http://schemas.microsoft.com/office/drawing/2014/main" id="{375B28D3-3883-4DEF-8F27-9EF1DFAFF9D7}"/>
                  </a:ext>
                </a:extLst>
              </p:cNvPr>
              <p:cNvSpPr/>
              <p:nvPr/>
            </p:nvSpPr>
            <p:spPr>
              <a:xfrm rot="5400000">
                <a:off x="4483009" y="163980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5" name="Hexágono 1284">
                <a:extLst>
                  <a:ext uri="{FF2B5EF4-FFF2-40B4-BE49-F238E27FC236}">
                    <a16:creationId xmlns:a16="http://schemas.microsoft.com/office/drawing/2014/main" id="{CC54ED71-F0CF-45EA-BB84-55BDF4BE047E}"/>
                  </a:ext>
                </a:extLst>
              </p:cNvPr>
              <p:cNvSpPr/>
              <p:nvPr/>
            </p:nvSpPr>
            <p:spPr>
              <a:xfrm rot="5400000">
                <a:off x="2100736" y="2506026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6" name="Hexágono 1285">
                <a:extLst>
                  <a:ext uri="{FF2B5EF4-FFF2-40B4-BE49-F238E27FC236}">
                    <a16:creationId xmlns:a16="http://schemas.microsoft.com/office/drawing/2014/main" id="{A95FFD92-62FB-45F9-B11D-01674D64FCC5}"/>
                  </a:ext>
                </a:extLst>
              </p:cNvPr>
              <p:cNvSpPr/>
              <p:nvPr/>
            </p:nvSpPr>
            <p:spPr>
              <a:xfrm rot="5400000">
                <a:off x="3053645" y="2506027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7" name="Hexágono 1286">
                <a:extLst>
                  <a:ext uri="{FF2B5EF4-FFF2-40B4-BE49-F238E27FC236}">
                    <a16:creationId xmlns:a16="http://schemas.microsoft.com/office/drawing/2014/main" id="{49502BB2-81FA-495D-9491-8D7723A313E1}"/>
                  </a:ext>
                </a:extLst>
              </p:cNvPr>
              <p:cNvSpPr/>
              <p:nvPr/>
            </p:nvSpPr>
            <p:spPr>
              <a:xfrm rot="5400000">
                <a:off x="4006554" y="2506027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8" name="Hexágono 1287">
                <a:extLst>
                  <a:ext uri="{FF2B5EF4-FFF2-40B4-BE49-F238E27FC236}">
                    <a16:creationId xmlns:a16="http://schemas.microsoft.com/office/drawing/2014/main" id="{DDF6A1F5-6D4A-4338-99C9-E8316EE53794}"/>
                  </a:ext>
                </a:extLst>
              </p:cNvPr>
              <p:cNvSpPr/>
              <p:nvPr/>
            </p:nvSpPr>
            <p:spPr>
              <a:xfrm rot="5400000">
                <a:off x="2577190" y="3372251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9" name="Hexágono 1288">
                <a:extLst>
                  <a:ext uri="{FF2B5EF4-FFF2-40B4-BE49-F238E27FC236}">
                    <a16:creationId xmlns:a16="http://schemas.microsoft.com/office/drawing/2014/main" id="{EE492821-9ACB-492A-9EC1-44DDEE37A33B}"/>
                  </a:ext>
                </a:extLst>
              </p:cNvPr>
              <p:cNvSpPr/>
              <p:nvPr/>
            </p:nvSpPr>
            <p:spPr>
              <a:xfrm rot="5400000">
                <a:off x="3530099" y="337225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0" name="Hexágono 1289">
                <a:extLst>
                  <a:ext uri="{FF2B5EF4-FFF2-40B4-BE49-F238E27FC236}">
                    <a16:creationId xmlns:a16="http://schemas.microsoft.com/office/drawing/2014/main" id="{76784B5B-DD64-48D3-8512-BB2694FD13AF}"/>
                  </a:ext>
                </a:extLst>
              </p:cNvPr>
              <p:cNvSpPr/>
              <p:nvPr/>
            </p:nvSpPr>
            <p:spPr>
              <a:xfrm rot="5400000">
                <a:off x="4483008" y="3372252"/>
                <a:ext cx="1105374" cy="95290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1" name="Elipse 1290">
                <a:extLst>
                  <a:ext uri="{FF2B5EF4-FFF2-40B4-BE49-F238E27FC236}">
                    <a16:creationId xmlns:a16="http://schemas.microsoft.com/office/drawing/2014/main" id="{803040D2-E8FC-4217-9310-02109F81A2E0}"/>
                  </a:ext>
                </a:extLst>
              </p:cNvPr>
              <p:cNvSpPr/>
              <p:nvPr/>
            </p:nvSpPr>
            <p:spPr>
              <a:xfrm>
                <a:off x="258465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2" name="Elipse 1291">
                <a:extLst>
                  <a:ext uri="{FF2B5EF4-FFF2-40B4-BE49-F238E27FC236}">
                    <a16:creationId xmlns:a16="http://schemas.microsoft.com/office/drawing/2014/main" id="{018EB8D9-470F-42EE-88E7-121B81EB6127}"/>
                  </a:ext>
                </a:extLst>
              </p:cNvPr>
              <p:cNvSpPr/>
              <p:nvPr/>
            </p:nvSpPr>
            <p:spPr>
              <a:xfrm>
                <a:off x="306395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3" name="Elipse 1292">
                <a:extLst>
                  <a:ext uri="{FF2B5EF4-FFF2-40B4-BE49-F238E27FC236}">
                    <a16:creationId xmlns:a16="http://schemas.microsoft.com/office/drawing/2014/main" id="{094F8316-DE46-4495-9BE2-302F611C7EC2}"/>
                  </a:ext>
                </a:extLst>
              </p:cNvPr>
              <p:cNvSpPr/>
              <p:nvPr/>
            </p:nvSpPr>
            <p:spPr>
              <a:xfrm>
                <a:off x="354090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4" name="Elipse 1293">
                <a:extLst>
                  <a:ext uri="{FF2B5EF4-FFF2-40B4-BE49-F238E27FC236}">
                    <a16:creationId xmlns:a16="http://schemas.microsoft.com/office/drawing/2014/main" id="{9FD03E5E-8FCC-49FC-9437-43D457359DE8}"/>
                  </a:ext>
                </a:extLst>
              </p:cNvPr>
              <p:cNvSpPr/>
              <p:nvPr/>
            </p:nvSpPr>
            <p:spPr>
              <a:xfrm>
                <a:off x="4017359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5" name="Elipse 1294">
                <a:extLst>
                  <a:ext uri="{FF2B5EF4-FFF2-40B4-BE49-F238E27FC236}">
                    <a16:creationId xmlns:a16="http://schemas.microsoft.com/office/drawing/2014/main" id="{A1201EDB-0A2E-40AE-89FA-AA6D6F42B545}"/>
                  </a:ext>
                </a:extLst>
              </p:cNvPr>
              <p:cNvSpPr/>
              <p:nvPr/>
            </p:nvSpPr>
            <p:spPr>
              <a:xfrm>
                <a:off x="4968771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6" name="Elipse 1295">
                <a:extLst>
                  <a:ext uri="{FF2B5EF4-FFF2-40B4-BE49-F238E27FC236}">
                    <a16:creationId xmlns:a16="http://schemas.microsoft.com/office/drawing/2014/main" id="{3E43D66B-B6E8-43E8-A962-90C42D79E955}"/>
                  </a:ext>
                </a:extLst>
              </p:cNvPr>
              <p:cNvSpPr/>
              <p:nvPr/>
            </p:nvSpPr>
            <p:spPr>
              <a:xfrm>
                <a:off x="4504437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7" name="Elipse 1296">
                <a:extLst>
                  <a:ext uri="{FF2B5EF4-FFF2-40B4-BE49-F238E27FC236}">
                    <a16:creationId xmlns:a16="http://schemas.microsoft.com/office/drawing/2014/main" id="{73897A5C-70AA-4C8B-8CCC-61C1A2589CD2}"/>
                  </a:ext>
                </a:extLst>
              </p:cNvPr>
              <p:cNvSpPr/>
              <p:nvPr/>
            </p:nvSpPr>
            <p:spPr>
              <a:xfrm>
                <a:off x="306395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8" name="Elipse 1297">
                <a:extLst>
                  <a:ext uri="{FF2B5EF4-FFF2-40B4-BE49-F238E27FC236}">
                    <a16:creationId xmlns:a16="http://schemas.microsoft.com/office/drawing/2014/main" id="{E92B4E5D-F15E-4363-BF5E-FAD4A202B434}"/>
                  </a:ext>
                </a:extLst>
              </p:cNvPr>
              <p:cNvSpPr/>
              <p:nvPr/>
            </p:nvSpPr>
            <p:spPr>
              <a:xfrm>
                <a:off x="401735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9" name="Elipse 1298">
                <a:extLst>
                  <a:ext uri="{FF2B5EF4-FFF2-40B4-BE49-F238E27FC236}">
                    <a16:creationId xmlns:a16="http://schemas.microsoft.com/office/drawing/2014/main" id="{91881B93-D5D2-40AC-9457-CD5239DCAD86}"/>
                  </a:ext>
                </a:extLst>
              </p:cNvPr>
              <p:cNvSpPr/>
              <p:nvPr/>
            </p:nvSpPr>
            <p:spPr>
              <a:xfrm>
                <a:off x="4968771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0" name="Elipse 1299">
                <a:extLst>
                  <a:ext uri="{FF2B5EF4-FFF2-40B4-BE49-F238E27FC236}">
                    <a16:creationId xmlns:a16="http://schemas.microsoft.com/office/drawing/2014/main" id="{AC644B56-DC83-4EEF-A89B-DA79AAE44C5D}"/>
                  </a:ext>
                </a:extLst>
              </p:cNvPr>
              <p:cNvSpPr/>
              <p:nvPr/>
            </p:nvSpPr>
            <p:spPr>
              <a:xfrm>
                <a:off x="3540906" y="347166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1" name="Elipse 1300">
                <a:extLst>
                  <a:ext uri="{FF2B5EF4-FFF2-40B4-BE49-F238E27FC236}">
                    <a16:creationId xmlns:a16="http://schemas.microsoft.com/office/drawing/2014/main" id="{68202B99-8B23-4465-B5D5-B54EFBF3429B}"/>
                  </a:ext>
                </a:extLst>
              </p:cNvPr>
              <p:cNvSpPr/>
              <p:nvPr/>
            </p:nvSpPr>
            <p:spPr>
              <a:xfrm>
                <a:off x="4504437" y="346027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2" name="Elipse 1301">
                <a:extLst>
                  <a:ext uri="{FF2B5EF4-FFF2-40B4-BE49-F238E27FC236}">
                    <a16:creationId xmlns:a16="http://schemas.microsoft.com/office/drawing/2014/main" id="{FFC3CC95-B7EB-4056-9205-298DCC7B70EC}"/>
                  </a:ext>
                </a:extLst>
              </p:cNvPr>
              <p:cNvSpPr/>
              <p:nvPr/>
            </p:nvSpPr>
            <p:spPr>
              <a:xfrm>
                <a:off x="3540906" y="173297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3" name="Elipse 1302">
                <a:extLst>
                  <a:ext uri="{FF2B5EF4-FFF2-40B4-BE49-F238E27FC236}">
                    <a16:creationId xmlns:a16="http://schemas.microsoft.com/office/drawing/2014/main" id="{BF2C7E7F-CAA0-42A2-A176-2336DB927651}"/>
                  </a:ext>
                </a:extLst>
              </p:cNvPr>
              <p:cNvSpPr/>
              <p:nvPr/>
            </p:nvSpPr>
            <p:spPr>
              <a:xfrm>
                <a:off x="4504437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4" name="Elipse 1303">
                <a:extLst>
                  <a:ext uri="{FF2B5EF4-FFF2-40B4-BE49-F238E27FC236}">
                    <a16:creationId xmlns:a16="http://schemas.microsoft.com/office/drawing/2014/main" id="{AAC28175-B2AB-4419-A90A-2A2C731D4D7E}"/>
                  </a:ext>
                </a:extLst>
              </p:cNvPr>
              <p:cNvSpPr/>
              <p:nvPr/>
            </p:nvSpPr>
            <p:spPr>
              <a:xfrm>
                <a:off x="4017359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5" name="Elipse 1304">
                <a:extLst>
                  <a:ext uri="{FF2B5EF4-FFF2-40B4-BE49-F238E27FC236}">
                    <a16:creationId xmlns:a16="http://schemas.microsoft.com/office/drawing/2014/main" id="{78ED074F-1D66-442B-8207-88CE15866FC6}"/>
                  </a:ext>
                </a:extLst>
              </p:cNvPr>
              <p:cNvSpPr/>
              <p:nvPr/>
            </p:nvSpPr>
            <p:spPr>
              <a:xfrm>
                <a:off x="3063953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6" name="Elipse 1305">
                <a:extLst>
                  <a:ext uri="{FF2B5EF4-FFF2-40B4-BE49-F238E27FC236}">
                    <a16:creationId xmlns:a16="http://schemas.microsoft.com/office/drawing/2014/main" id="{4E2A75E8-92F7-473F-8C26-CF706E366BBE}"/>
                  </a:ext>
                </a:extLst>
              </p:cNvPr>
              <p:cNvSpPr/>
              <p:nvPr/>
            </p:nvSpPr>
            <p:spPr>
              <a:xfrm>
                <a:off x="4968771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7" name="Elipse 1306">
                <a:extLst>
                  <a:ext uri="{FF2B5EF4-FFF2-40B4-BE49-F238E27FC236}">
                    <a16:creationId xmlns:a16="http://schemas.microsoft.com/office/drawing/2014/main" id="{AB69EF65-A1C7-48E4-B3AF-8EEC5931F038}"/>
                  </a:ext>
                </a:extLst>
              </p:cNvPr>
              <p:cNvSpPr/>
              <p:nvPr/>
            </p:nvSpPr>
            <p:spPr>
              <a:xfrm>
                <a:off x="5435105" y="237115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8" name="Elipse 1307">
                <a:extLst>
                  <a:ext uri="{FF2B5EF4-FFF2-40B4-BE49-F238E27FC236}">
                    <a16:creationId xmlns:a16="http://schemas.microsoft.com/office/drawing/2014/main" id="{488B8193-0EC7-4A73-8D92-ED1548C21FF7}"/>
                  </a:ext>
                </a:extLst>
              </p:cNvPr>
              <p:cNvSpPr/>
              <p:nvPr/>
            </p:nvSpPr>
            <p:spPr>
              <a:xfrm>
                <a:off x="5435105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9" name="Elipse 1308">
                <a:extLst>
                  <a:ext uri="{FF2B5EF4-FFF2-40B4-BE49-F238E27FC236}">
                    <a16:creationId xmlns:a16="http://schemas.microsoft.com/office/drawing/2014/main" id="{133781A8-9E76-4F76-8169-D594578D3557}"/>
                  </a:ext>
                </a:extLst>
              </p:cNvPr>
              <p:cNvSpPr/>
              <p:nvPr/>
            </p:nvSpPr>
            <p:spPr>
              <a:xfrm>
                <a:off x="2584656" y="1739213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0" name="Elipse 1309">
                <a:extLst>
                  <a:ext uri="{FF2B5EF4-FFF2-40B4-BE49-F238E27FC236}">
                    <a16:creationId xmlns:a16="http://schemas.microsoft.com/office/drawing/2014/main" id="{C0D7145A-D4C7-40A5-9A60-740BC53187C9}"/>
                  </a:ext>
                </a:extLst>
              </p:cNvPr>
              <p:cNvSpPr/>
              <p:nvPr/>
            </p:nvSpPr>
            <p:spPr>
              <a:xfrm>
                <a:off x="212054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1" name="Elipse 1310">
                <a:extLst>
                  <a:ext uri="{FF2B5EF4-FFF2-40B4-BE49-F238E27FC236}">
                    <a16:creationId xmlns:a16="http://schemas.microsoft.com/office/drawing/2014/main" id="{0A065789-F708-4B5A-BC5D-2FB6A8ECB5F7}"/>
                  </a:ext>
                </a:extLst>
              </p:cNvPr>
              <p:cNvSpPr/>
              <p:nvPr/>
            </p:nvSpPr>
            <p:spPr>
              <a:xfrm>
                <a:off x="3540906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2" name="Elipse 1311">
                <a:extLst>
                  <a:ext uri="{FF2B5EF4-FFF2-40B4-BE49-F238E27FC236}">
                    <a16:creationId xmlns:a16="http://schemas.microsoft.com/office/drawing/2014/main" id="{74EBEBC7-8460-47F8-A52F-8F240578353B}"/>
                  </a:ext>
                </a:extLst>
              </p:cNvPr>
              <p:cNvSpPr/>
              <p:nvPr/>
            </p:nvSpPr>
            <p:spPr>
              <a:xfrm>
                <a:off x="4504437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3" name="Elipse 1312">
                <a:extLst>
                  <a:ext uri="{FF2B5EF4-FFF2-40B4-BE49-F238E27FC236}">
                    <a16:creationId xmlns:a16="http://schemas.microsoft.com/office/drawing/2014/main" id="{E1BFC5F7-984F-4205-83FA-E5DF8D9C8F4D}"/>
                  </a:ext>
                </a:extLst>
              </p:cNvPr>
              <p:cNvSpPr/>
              <p:nvPr/>
            </p:nvSpPr>
            <p:spPr>
              <a:xfrm>
                <a:off x="5435105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4" name="Elipse 1313">
                <a:extLst>
                  <a:ext uri="{FF2B5EF4-FFF2-40B4-BE49-F238E27FC236}">
                    <a16:creationId xmlns:a16="http://schemas.microsoft.com/office/drawing/2014/main" id="{2A0AC511-9DD2-4BCA-B268-3C8FE9425623}"/>
                  </a:ext>
                </a:extLst>
              </p:cNvPr>
              <p:cNvSpPr/>
              <p:nvPr/>
            </p:nvSpPr>
            <p:spPr>
              <a:xfrm>
                <a:off x="4017359" y="43491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5" name="Elipse 1314">
                <a:extLst>
                  <a:ext uri="{FF2B5EF4-FFF2-40B4-BE49-F238E27FC236}">
                    <a16:creationId xmlns:a16="http://schemas.microsoft.com/office/drawing/2014/main" id="{A9E7477A-9740-449F-9F3B-5714ADDCEF8D}"/>
                  </a:ext>
                </a:extLst>
              </p:cNvPr>
              <p:cNvSpPr/>
              <p:nvPr/>
            </p:nvSpPr>
            <p:spPr>
              <a:xfrm>
                <a:off x="4968771" y="4337808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6" name="Elipse 1315">
                <a:extLst>
                  <a:ext uri="{FF2B5EF4-FFF2-40B4-BE49-F238E27FC236}">
                    <a16:creationId xmlns:a16="http://schemas.microsoft.com/office/drawing/2014/main" id="{B4915234-3A67-4496-8DB3-C80E25584D84}"/>
                  </a:ext>
                </a:extLst>
              </p:cNvPr>
              <p:cNvSpPr/>
              <p:nvPr/>
            </p:nvSpPr>
            <p:spPr>
              <a:xfrm>
                <a:off x="3063953" y="433656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7" name="Elipse 1316">
                <a:extLst>
                  <a:ext uri="{FF2B5EF4-FFF2-40B4-BE49-F238E27FC236}">
                    <a16:creationId xmlns:a16="http://schemas.microsoft.com/office/drawing/2014/main" id="{08CB8F73-99A8-4610-83AC-884BA66852C6}"/>
                  </a:ext>
                </a:extLst>
              </p:cNvPr>
              <p:cNvSpPr/>
              <p:nvPr/>
            </p:nvSpPr>
            <p:spPr>
              <a:xfrm>
                <a:off x="2584656" y="4098741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8" name="Elipse 1317">
                <a:extLst>
                  <a:ext uri="{FF2B5EF4-FFF2-40B4-BE49-F238E27FC236}">
                    <a16:creationId xmlns:a16="http://schemas.microsoft.com/office/drawing/2014/main" id="{9C9258A2-7319-46D8-B279-F5B675E4F189}"/>
                  </a:ext>
                </a:extLst>
              </p:cNvPr>
              <p:cNvSpPr/>
              <p:nvPr/>
            </p:nvSpPr>
            <p:spPr>
              <a:xfrm>
                <a:off x="2584656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9" name="Elipse 1318">
                <a:extLst>
                  <a:ext uri="{FF2B5EF4-FFF2-40B4-BE49-F238E27FC236}">
                    <a16:creationId xmlns:a16="http://schemas.microsoft.com/office/drawing/2014/main" id="{C6D551BF-AB95-4ED6-A23A-F7ADA7236BAE}"/>
                  </a:ext>
                </a:extLst>
              </p:cNvPr>
              <p:cNvSpPr/>
              <p:nvPr/>
            </p:nvSpPr>
            <p:spPr>
              <a:xfrm>
                <a:off x="212054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0" name="Elipse 1319">
                <a:extLst>
                  <a:ext uri="{FF2B5EF4-FFF2-40B4-BE49-F238E27FC236}">
                    <a16:creationId xmlns:a16="http://schemas.microsoft.com/office/drawing/2014/main" id="{CC4158EE-F32A-4FFB-9225-5665366F754F}"/>
                  </a:ext>
                </a:extLst>
              </p:cNvPr>
              <p:cNvSpPr/>
              <p:nvPr/>
            </p:nvSpPr>
            <p:spPr>
              <a:xfrm>
                <a:off x="5435105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1" name="Elipse 1320">
                <a:extLst>
                  <a:ext uri="{FF2B5EF4-FFF2-40B4-BE49-F238E27FC236}">
                    <a16:creationId xmlns:a16="http://schemas.microsoft.com/office/drawing/2014/main" id="{A05D4268-ACE3-4C90-9A08-52F5C0FA18D2}"/>
                  </a:ext>
                </a:extLst>
              </p:cNvPr>
              <p:cNvSpPr/>
              <p:nvPr/>
            </p:nvSpPr>
            <p:spPr>
              <a:xfrm>
                <a:off x="5921489" y="260220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2" name="Elipse 1321">
                <a:extLst>
                  <a:ext uri="{FF2B5EF4-FFF2-40B4-BE49-F238E27FC236}">
                    <a16:creationId xmlns:a16="http://schemas.microsoft.com/office/drawing/2014/main" id="{51E5BDD8-B1C9-4F28-9FAA-533293176779}"/>
                  </a:ext>
                </a:extLst>
              </p:cNvPr>
              <p:cNvSpPr/>
              <p:nvPr/>
            </p:nvSpPr>
            <p:spPr>
              <a:xfrm>
                <a:off x="592148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74" name="Agrupar 873">
              <a:extLst>
                <a:ext uri="{FF2B5EF4-FFF2-40B4-BE49-F238E27FC236}">
                  <a16:creationId xmlns:a16="http://schemas.microsoft.com/office/drawing/2014/main" id="{9A203E3C-7A2E-4A0E-B137-64ACFFB9392C}"/>
                </a:ext>
              </a:extLst>
            </p:cNvPr>
            <p:cNvGrpSpPr/>
            <p:nvPr/>
          </p:nvGrpSpPr>
          <p:grpSpPr>
            <a:xfrm>
              <a:off x="7241649" y="4277802"/>
              <a:ext cx="1640045" cy="1241256"/>
              <a:chOff x="2120543" y="1504932"/>
              <a:chExt cx="3934414" cy="2977733"/>
            </a:xfrm>
          </p:grpSpPr>
          <p:sp>
            <p:nvSpPr>
              <p:cNvPr id="875" name="Hexágono 874">
                <a:extLst>
                  <a:ext uri="{FF2B5EF4-FFF2-40B4-BE49-F238E27FC236}">
                    <a16:creationId xmlns:a16="http://schemas.microsoft.com/office/drawing/2014/main" id="{8E7EC5BF-52D5-4C28-8372-6F3687E7799C}"/>
                  </a:ext>
                </a:extLst>
              </p:cNvPr>
              <p:cNvSpPr/>
              <p:nvPr/>
            </p:nvSpPr>
            <p:spPr>
              <a:xfrm rot="5400000">
                <a:off x="4959273" y="2506026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6" name="Hexágono 875">
                <a:extLst>
                  <a:ext uri="{FF2B5EF4-FFF2-40B4-BE49-F238E27FC236}">
                    <a16:creationId xmlns:a16="http://schemas.microsoft.com/office/drawing/2014/main" id="{0A5D052C-ECFD-489A-A78B-59E38F60B3CE}"/>
                  </a:ext>
                </a:extLst>
              </p:cNvPr>
              <p:cNvSpPr/>
              <p:nvPr/>
            </p:nvSpPr>
            <p:spPr>
              <a:xfrm rot="5400000">
                <a:off x="2577191" y="1639801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7" name="Hexágono 876">
                <a:extLst>
                  <a:ext uri="{FF2B5EF4-FFF2-40B4-BE49-F238E27FC236}">
                    <a16:creationId xmlns:a16="http://schemas.microsoft.com/office/drawing/2014/main" id="{71F3A1DA-8AB5-4E89-A047-C50EE9650FC3}"/>
                  </a:ext>
                </a:extLst>
              </p:cNvPr>
              <p:cNvSpPr/>
              <p:nvPr/>
            </p:nvSpPr>
            <p:spPr>
              <a:xfrm rot="5400000">
                <a:off x="3530100" y="163980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8" name="Hexágono 877">
                <a:extLst>
                  <a:ext uri="{FF2B5EF4-FFF2-40B4-BE49-F238E27FC236}">
                    <a16:creationId xmlns:a16="http://schemas.microsoft.com/office/drawing/2014/main" id="{D1A78FDB-9260-430A-92AA-717BAFAC75DA}"/>
                  </a:ext>
                </a:extLst>
              </p:cNvPr>
              <p:cNvSpPr/>
              <p:nvPr/>
            </p:nvSpPr>
            <p:spPr>
              <a:xfrm rot="5400000">
                <a:off x="4483009" y="163980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9" name="Hexágono 878">
                <a:extLst>
                  <a:ext uri="{FF2B5EF4-FFF2-40B4-BE49-F238E27FC236}">
                    <a16:creationId xmlns:a16="http://schemas.microsoft.com/office/drawing/2014/main" id="{6DF80B73-D695-406F-B935-6C3A7DF31124}"/>
                  </a:ext>
                </a:extLst>
              </p:cNvPr>
              <p:cNvSpPr/>
              <p:nvPr/>
            </p:nvSpPr>
            <p:spPr>
              <a:xfrm rot="5400000">
                <a:off x="2100736" y="2506026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0" name="Hexágono 879">
                <a:extLst>
                  <a:ext uri="{FF2B5EF4-FFF2-40B4-BE49-F238E27FC236}">
                    <a16:creationId xmlns:a16="http://schemas.microsoft.com/office/drawing/2014/main" id="{580A5FFA-34F4-4028-B882-24E9AFB12BB9}"/>
                  </a:ext>
                </a:extLst>
              </p:cNvPr>
              <p:cNvSpPr/>
              <p:nvPr/>
            </p:nvSpPr>
            <p:spPr>
              <a:xfrm rot="5400000">
                <a:off x="3053645" y="2506027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1" name="Hexágono 880">
                <a:extLst>
                  <a:ext uri="{FF2B5EF4-FFF2-40B4-BE49-F238E27FC236}">
                    <a16:creationId xmlns:a16="http://schemas.microsoft.com/office/drawing/2014/main" id="{E1E10B78-B700-4CC8-86D4-10B2894B143F}"/>
                  </a:ext>
                </a:extLst>
              </p:cNvPr>
              <p:cNvSpPr/>
              <p:nvPr/>
            </p:nvSpPr>
            <p:spPr>
              <a:xfrm rot="5400000">
                <a:off x="4006554" y="2506027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6" name="Hexágono 1245">
                <a:extLst>
                  <a:ext uri="{FF2B5EF4-FFF2-40B4-BE49-F238E27FC236}">
                    <a16:creationId xmlns:a16="http://schemas.microsoft.com/office/drawing/2014/main" id="{6AA4AF03-57A1-46BD-BFF9-2DA278658E7F}"/>
                  </a:ext>
                </a:extLst>
              </p:cNvPr>
              <p:cNvSpPr/>
              <p:nvPr/>
            </p:nvSpPr>
            <p:spPr>
              <a:xfrm rot="5400000">
                <a:off x="2577190" y="3372251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7" name="Hexágono 1246">
                <a:extLst>
                  <a:ext uri="{FF2B5EF4-FFF2-40B4-BE49-F238E27FC236}">
                    <a16:creationId xmlns:a16="http://schemas.microsoft.com/office/drawing/2014/main" id="{9C40E5A0-FD8E-4352-AAB7-C5B5BA61B576}"/>
                  </a:ext>
                </a:extLst>
              </p:cNvPr>
              <p:cNvSpPr/>
              <p:nvPr/>
            </p:nvSpPr>
            <p:spPr>
              <a:xfrm rot="5400000">
                <a:off x="3530099" y="337225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8" name="Hexágono 1247">
                <a:extLst>
                  <a:ext uri="{FF2B5EF4-FFF2-40B4-BE49-F238E27FC236}">
                    <a16:creationId xmlns:a16="http://schemas.microsoft.com/office/drawing/2014/main" id="{37877A83-254F-46BF-85AB-CAEE4B2F15BE}"/>
                  </a:ext>
                </a:extLst>
              </p:cNvPr>
              <p:cNvSpPr/>
              <p:nvPr/>
            </p:nvSpPr>
            <p:spPr>
              <a:xfrm rot="5400000">
                <a:off x="4483008" y="3372252"/>
                <a:ext cx="1105374" cy="952909"/>
              </a:xfrm>
              <a:prstGeom prst="hexagon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9" name="Elipse 1248">
                <a:extLst>
                  <a:ext uri="{FF2B5EF4-FFF2-40B4-BE49-F238E27FC236}">
                    <a16:creationId xmlns:a16="http://schemas.microsoft.com/office/drawing/2014/main" id="{8DB44686-ED73-4569-8D1C-D797FA0B3623}"/>
                  </a:ext>
                </a:extLst>
              </p:cNvPr>
              <p:cNvSpPr/>
              <p:nvPr/>
            </p:nvSpPr>
            <p:spPr>
              <a:xfrm>
                <a:off x="258465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0" name="Elipse 1249">
                <a:extLst>
                  <a:ext uri="{FF2B5EF4-FFF2-40B4-BE49-F238E27FC236}">
                    <a16:creationId xmlns:a16="http://schemas.microsoft.com/office/drawing/2014/main" id="{8CD0F823-889F-4271-BC15-2C9D969F7A37}"/>
                  </a:ext>
                </a:extLst>
              </p:cNvPr>
              <p:cNvSpPr/>
              <p:nvPr/>
            </p:nvSpPr>
            <p:spPr>
              <a:xfrm>
                <a:off x="306395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1" name="Elipse 1250">
                <a:extLst>
                  <a:ext uri="{FF2B5EF4-FFF2-40B4-BE49-F238E27FC236}">
                    <a16:creationId xmlns:a16="http://schemas.microsoft.com/office/drawing/2014/main" id="{9196F0D9-6F04-4BDD-8F3F-6C3C5DD22127}"/>
                  </a:ext>
                </a:extLst>
              </p:cNvPr>
              <p:cNvSpPr/>
              <p:nvPr/>
            </p:nvSpPr>
            <p:spPr>
              <a:xfrm>
                <a:off x="3540906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2" name="Elipse 1251">
                <a:extLst>
                  <a:ext uri="{FF2B5EF4-FFF2-40B4-BE49-F238E27FC236}">
                    <a16:creationId xmlns:a16="http://schemas.microsoft.com/office/drawing/2014/main" id="{4AF9E853-ABFD-4A4A-B782-A52C7A20BF71}"/>
                  </a:ext>
                </a:extLst>
              </p:cNvPr>
              <p:cNvSpPr/>
              <p:nvPr/>
            </p:nvSpPr>
            <p:spPr>
              <a:xfrm>
                <a:off x="4017359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3" name="Elipse 1252">
                <a:extLst>
                  <a:ext uri="{FF2B5EF4-FFF2-40B4-BE49-F238E27FC236}">
                    <a16:creationId xmlns:a16="http://schemas.microsoft.com/office/drawing/2014/main" id="{2224E1FD-A551-4D03-81B3-2B71B285A1A0}"/>
                  </a:ext>
                </a:extLst>
              </p:cNvPr>
              <p:cNvSpPr/>
              <p:nvPr/>
            </p:nvSpPr>
            <p:spPr>
              <a:xfrm>
                <a:off x="4968771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4" name="Elipse 1253">
                <a:extLst>
                  <a:ext uri="{FF2B5EF4-FFF2-40B4-BE49-F238E27FC236}">
                    <a16:creationId xmlns:a16="http://schemas.microsoft.com/office/drawing/2014/main" id="{51348643-8045-4D1F-BEBB-FB043C1E8F8D}"/>
                  </a:ext>
                </a:extLst>
              </p:cNvPr>
              <p:cNvSpPr/>
              <p:nvPr/>
            </p:nvSpPr>
            <p:spPr>
              <a:xfrm>
                <a:off x="4504437" y="236628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5" name="Elipse 1254">
                <a:extLst>
                  <a:ext uri="{FF2B5EF4-FFF2-40B4-BE49-F238E27FC236}">
                    <a16:creationId xmlns:a16="http://schemas.microsoft.com/office/drawing/2014/main" id="{41029EBD-EE93-478D-A64B-09A6ABD1E82A}"/>
                  </a:ext>
                </a:extLst>
              </p:cNvPr>
              <p:cNvSpPr/>
              <p:nvPr/>
            </p:nvSpPr>
            <p:spPr>
              <a:xfrm>
                <a:off x="306395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6" name="Elipse 1255">
                <a:extLst>
                  <a:ext uri="{FF2B5EF4-FFF2-40B4-BE49-F238E27FC236}">
                    <a16:creationId xmlns:a16="http://schemas.microsoft.com/office/drawing/2014/main" id="{C2C6BDC5-22A9-41C9-9B11-75104B67343C}"/>
                  </a:ext>
                </a:extLst>
              </p:cNvPr>
              <p:cNvSpPr/>
              <p:nvPr/>
            </p:nvSpPr>
            <p:spPr>
              <a:xfrm>
                <a:off x="401735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7" name="Elipse 1256">
                <a:extLst>
                  <a:ext uri="{FF2B5EF4-FFF2-40B4-BE49-F238E27FC236}">
                    <a16:creationId xmlns:a16="http://schemas.microsoft.com/office/drawing/2014/main" id="{D413174C-6625-4738-9A20-BB640B2940B6}"/>
                  </a:ext>
                </a:extLst>
              </p:cNvPr>
              <p:cNvSpPr/>
              <p:nvPr/>
            </p:nvSpPr>
            <p:spPr>
              <a:xfrm>
                <a:off x="4968771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8" name="Elipse 1257">
                <a:extLst>
                  <a:ext uri="{FF2B5EF4-FFF2-40B4-BE49-F238E27FC236}">
                    <a16:creationId xmlns:a16="http://schemas.microsoft.com/office/drawing/2014/main" id="{FB0713A1-04DD-4052-872B-A4F9A4A22658}"/>
                  </a:ext>
                </a:extLst>
              </p:cNvPr>
              <p:cNvSpPr/>
              <p:nvPr/>
            </p:nvSpPr>
            <p:spPr>
              <a:xfrm>
                <a:off x="3540906" y="347166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9" name="Elipse 1258">
                <a:extLst>
                  <a:ext uri="{FF2B5EF4-FFF2-40B4-BE49-F238E27FC236}">
                    <a16:creationId xmlns:a16="http://schemas.microsoft.com/office/drawing/2014/main" id="{90695F29-A681-491D-A1BE-9F74FD63E3A8}"/>
                  </a:ext>
                </a:extLst>
              </p:cNvPr>
              <p:cNvSpPr/>
              <p:nvPr/>
            </p:nvSpPr>
            <p:spPr>
              <a:xfrm>
                <a:off x="4504437" y="346027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0" name="Elipse 1259">
                <a:extLst>
                  <a:ext uri="{FF2B5EF4-FFF2-40B4-BE49-F238E27FC236}">
                    <a16:creationId xmlns:a16="http://schemas.microsoft.com/office/drawing/2014/main" id="{449854AA-045B-448C-88D6-E6DAD003D90D}"/>
                  </a:ext>
                </a:extLst>
              </p:cNvPr>
              <p:cNvSpPr/>
              <p:nvPr/>
            </p:nvSpPr>
            <p:spPr>
              <a:xfrm>
                <a:off x="3540906" y="173297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1" name="Elipse 1260">
                <a:extLst>
                  <a:ext uri="{FF2B5EF4-FFF2-40B4-BE49-F238E27FC236}">
                    <a16:creationId xmlns:a16="http://schemas.microsoft.com/office/drawing/2014/main" id="{7DD56236-2BD5-46F0-B400-E87F497B6058}"/>
                  </a:ext>
                </a:extLst>
              </p:cNvPr>
              <p:cNvSpPr/>
              <p:nvPr/>
            </p:nvSpPr>
            <p:spPr>
              <a:xfrm>
                <a:off x="4504437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2" name="Elipse 1261">
                <a:extLst>
                  <a:ext uri="{FF2B5EF4-FFF2-40B4-BE49-F238E27FC236}">
                    <a16:creationId xmlns:a16="http://schemas.microsoft.com/office/drawing/2014/main" id="{BBFA5D72-1E57-4726-A6C4-A6A7B576E987}"/>
                  </a:ext>
                </a:extLst>
              </p:cNvPr>
              <p:cNvSpPr/>
              <p:nvPr/>
            </p:nvSpPr>
            <p:spPr>
              <a:xfrm>
                <a:off x="4017359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3" name="Elipse 1262">
                <a:extLst>
                  <a:ext uri="{FF2B5EF4-FFF2-40B4-BE49-F238E27FC236}">
                    <a16:creationId xmlns:a16="http://schemas.microsoft.com/office/drawing/2014/main" id="{E035CF4D-0077-4A42-998A-4627ABA4B4F3}"/>
                  </a:ext>
                </a:extLst>
              </p:cNvPr>
              <p:cNvSpPr/>
              <p:nvPr/>
            </p:nvSpPr>
            <p:spPr>
              <a:xfrm>
                <a:off x="3063953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4" name="Elipse 1263">
                <a:extLst>
                  <a:ext uri="{FF2B5EF4-FFF2-40B4-BE49-F238E27FC236}">
                    <a16:creationId xmlns:a16="http://schemas.microsoft.com/office/drawing/2014/main" id="{D320F9AA-765A-4C4B-9134-579ABF9587A2}"/>
                  </a:ext>
                </a:extLst>
              </p:cNvPr>
              <p:cNvSpPr/>
              <p:nvPr/>
            </p:nvSpPr>
            <p:spPr>
              <a:xfrm>
                <a:off x="4968771" y="1504932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5" name="Elipse 1264">
                <a:extLst>
                  <a:ext uri="{FF2B5EF4-FFF2-40B4-BE49-F238E27FC236}">
                    <a16:creationId xmlns:a16="http://schemas.microsoft.com/office/drawing/2014/main" id="{C35E8F5E-88F7-47D4-A559-8940CBB427DE}"/>
                  </a:ext>
                </a:extLst>
              </p:cNvPr>
              <p:cNvSpPr/>
              <p:nvPr/>
            </p:nvSpPr>
            <p:spPr>
              <a:xfrm>
                <a:off x="5435105" y="237115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6" name="Elipse 1265">
                <a:extLst>
                  <a:ext uri="{FF2B5EF4-FFF2-40B4-BE49-F238E27FC236}">
                    <a16:creationId xmlns:a16="http://schemas.microsoft.com/office/drawing/2014/main" id="{6BAC3125-2918-4CE3-9DA0-638DE837775E}"/>
                  </a:ext>
                </a:extLst>
              </p:cNvPr>
              <p:cNvSpPr/>
              <p:nvPr/>
            </p:nvSpPr>
            <p:spPr>
              <a:xfrm>
                <a:off x="5435105" y="173921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7" name="Elipse 1266">
                <a:extLst>
                  <a:ext uri="{FF2B5EF4-FFF2-40B4-BE49-F238E27FC236}">
                    <a16:creationId xmlns:a16="http://schemas.microsoft.com/office/drawing/2014/main" id="{9F09DFFB-5A7D-42A9-8E04-5CB24A0F7B67}"/>
                  </a:ext>
                </a:extLst>
              </p:cNvPr>
              <p:cNvSpPr/>
              <p:nvPr/>
            </p:nvSpPr>
            <p:spPr>
              <a:xfrm>
                <a:off x="2584656" y="1739213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8" name="Elipse 1267">
                <a:extLst>
                  <a:ext uri="{FF2B5EF4-FFF2-40B4-BE49-F238E27FC236}">
                    <a16:creationId xmlns:a16="http://schemas.microsoft.com/office/drawing/2014/main" id="{9B4774B8-0739-4892-846D-5719CB75F82F}"/>
                  </a:ext>
                </a:extLst>
              </p:cNvPr>
              <p:cNvSpPr/>
              <p:nvPr/>
            </p:nvSpPr>
            <p:spPr>
              <a:xfrm>
                <a:off x="2120543" y="260543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9" name="Elipse 1268">
                <a:extLst>
                  <a:ext uri="{FF2B5EF4-FFF2-40B4-BE49-F238E27FC236}">
                    <a16:creationId xmlns:a16="http://schemas.microsoft.com/office/drawing/2014/main" id="{B234AEDD-6946-468A-8B7E-12B63567813F}"/>
                  </a:ext>
                </a:extLst>
              </p:cNvPr>
              <p:cNvSpPr/>
              <p:nvPr/>
            </p:nvSpPr>
            <p:spPr>
              <a:xfrm>
                <a:off x="3540906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0" name="Elipse 1269">
                <a:extLst>
                  <a:ext uri="{FF2B5EF4-FFF2-40B4-BE49-F238E27FC236}">
                    <a16:creationId xmlns:a16="http://schemas.microsoft.com/office/drawing/2014/main" id="{08B2F9F7-A028-4314-8F57-67F05CC2C41D}"/>
                  </a:ext>
                </a:extLst>
              </p:cNvPr>
              <p:cNvSpPr/>
              <p:nvPr/>
            </p:nvSpPr>
            <p:spPr>
              <a:xfrm>
                <a:off x="4504437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1" name="Elipse 1270">
                <a:extLst>
                  <a:ext uri="{FF2B5EF4-FFF2-40B4-BE49-F238E27FC236}">
                    <a16:creationId xmlns:a16="http://schemas.microsoft.com/office/drawing/2014/main" id="{BA6B4CC6-AD41-4574-9CB9-9375D9DED6CA}"/>
                  </a:ext>
                </a:extLst>
              </p:cNvPr>
              <p:cNvSpPr/>
              <p:nvPr/>
            </p:nvSpPr>
            <p:spPr>
              <a:xfrm>
                <a:off x="5435105" y="4110046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2" name="Elipse 1271">
                <a:extLst>
                  <a:ext uri="{FF2B5EF4-FFF2-40B4-BE49-F238E27FC236}">
                    <a16:creationId xmlns:a16="http://schemas.microsoft.com/office/drawing/2014/main" id="{2A6F1393-5457-4487-BEB3-5716D91BAD44}"/>
                  </a:ext>
                </a:extLst>
              </p:cNvPr>
              <p:cNvSpPr/>
              <p:nvPr/>
            </p:nvSpPr>
            <p:spPr>
              <a:xfrm>
                <a:off x="4017359" y="43491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3" name="Elipse 1272">
                <a:extLst>
                  <a:ext uri="{FF2B5EF4-FFF2-40B4-BE49-F238E27FC236}">
                    <a16:creationId xmlns:a16="http://schemas.microsoft.com/office/drawing/2014/main" id="{82B45A71-9BFC-46D8-9129-B41B64C3A38F}"/>
                  </a:ext>
                </a:extLst>
              </p:cNvPr>
              <p:cNvSpPr/>
              <p:nvPr/>
            </p:nvSpPr>
            <p:spPr>
              <a:xfrm>
                <a:off x="4968771" y="4337808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4" name="Elipse 1273">
                <a:extLst>
                  <a:ext uri="{FF2B5EF4-FFF2-40B4-BE49-F238E27FC236}">
                    <a16:creationId xmlns:a16="http://schemas.microsoft.com/office/drawing/2014/main" id="{2C01D611-E342-44BA-BBD8-46724A8971DB}"/>
                  </a:ext>
                </a:extLst>
              </p:cNvPr>
              <p:cNvSpPr/>
              <p:nvPr/>
            </p:nvSpPr>
            <p:spPr>
              <a:xfrm>
                <a:off x="3063953" y="4336564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5" name="Elipse 1274">
                <a:extLst>
                  <a:ext uri="{FF2B5EF4-FFF2-40B4-BE49-F238E27FC236}">
                    <a16:creationId xmlns:a16="http://schemas.microsoft.com/office/drawing/2014/main" id="{620D79F1-6251-4ED8-82AA-9ADC18343876}"/>
                  </a:ext>
                </a:extLst>
              </p:cNvPr>
              <p:cNvSpPr/>
              <p:nvPr/>
            </p:nvSpPr>
            <p:spPr>
              <a:xfrm>
                <a:off x="2584656" y="4098741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6" name="Elipse 1275">
                <a:extLst>
                  <a:ext uri="{FF2B5EF4-FFF2-40B4-BE49-F238E27FC236}">
                    <a16:creationId xmlns:a16="http://schemas.microsoft.com/office/drawing/2014/main" id="{8BF0180F-2DF2-408C-B416-3DCB32E8BBFD}"/>
                  </a:ext>
                </a:extLst>
              </p:cNvPr>
              <p:cNvSpPr/>
              <p:nvPr/>
            </p:nvSpPr>
            <p:spPr>
              <a:xfrm>
                <a:off x="2584656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7" name="Elipse 1276">
                <a:extLst>
                  <a:ext uri="{FF2B5EF4-FFF2-40B4-BE49-F238E27FC236}">
                    <a16:creationId xmlns:a16="http://schemas.microsoft.com/office/drawing/2014/main" id="{91EE7F7B-7B9F-4D9A-A367-A2C75C5DB869}"/>
                  </a:ext>
                </a:extLst>
              </p:cNvPr>
              <p:cNvSpPr/>
              <p:nvPr/>
            </p:nvSpPr>
            <p:spPr>
              <a:xfrm>
                <a:off x="2120543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8" name="Elipse 1277">
                <a:extLst>
                  <a:ext uri="{FF2B5EF4-FFF2-40B4-BE49-F238E27FC236}">
                    <a16:creationId xmlns:a16="http://schemas.microsoft.com/office/drawing/2014/main" id="{1CEFB1BC-B655-4E88-9508-7B787F96892F}"/>
                  </a:ext>
                </a:extLst>
              </p:cNvPr>
              <p:cNvSpPr/>
              <p:nvPr/>
            </p:nvSpPr>
            <p:spPr>
              <a:xfrm>
                <a:off x="5435105" y="3466797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9" name="Elipse 1278">
                <a:extLst>
                  <a:ext uri="{FF2B5EF4-FFF2-40B4-BE49-F238E27FC236}">
                    <a16:creationId xmlns:a16="http://schemas.microsoft.com/office/drawing/2014/main" id="{0F510636-F8B6-4C54-A9CC-E87CB4474859}"/>
                  </a:ext>
                </a:extLst>
              </p:cNvPr>
              <p:cNvSpPr/>
              <p:nvPr/>
            </p:nvSpPr>
            <p:spPr>
              <a:xfrm>
                <a:off x="5921489" y="2602209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0" name="Elipse 1279">
                <a:extLst>
                  <a:ext uri="{FF2B5EF4-FFF2-40B4-BE49-F238E27FC236}">
                    <a16:creationId xmlns:a16="http://schemas.microsoft.com/office/drawing/2014/main" id="{86D16826-157C-434C-92B2-B32F760E072B}"/>
                  </a:ext>
                </a:extLst>
              </p:cNvPr>
              <p:cNvSpPr/>
              <p:nvPr/>
            </p:nvSpPr>
            <p:spPr>
              <a:xfrm>
                <a:off x="5921489" y="3232515"/>
                <a:ext cx="133468" cy="13346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323" name="CaixaDeTexto 1322">
            <a:extLst>
              <a:ext uri="{FF2B5EF4-FFF2-40B4-BE49-F238E27FC236}">
                <a16:creationId xmlns:a16="http://schemas.microsoft.com/office/drawing/2014/main" id="{379F5022-2DC1-48D3-81F4-1F8A14182E22}"/>
              </a:ext>
            </a:extLst>
          </p:cNvPr>
          <p:cNvSpPr txBox="1"/>
          <p:nvPr/>
        </p:nvSpPr>
        <p:spPr>
          <a:xfrm>
            <a:off x="10337105" y="3869170"/>
            <a:ext cx="6930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grpSp>
        <p:nvGrpSpPr>
          <p:cNvPr id="1326" name="Agrupar 1325">
            <a:extLst>
              <a:ext uri="{FF2B5EF4-FFF2-40B4-BE49-F238E27FC236}">
                <a16:creationId xmlns:a16="http://schemas.microsoft.com/office/drawing/2014/main" id="{0405A9BE-FB6B-4302-BB0C-E4BA3F875847}"/>
              </a:ext>
            </a:extLst>
          </p:cNvPr>
          <p:cNvGrpSpPr/>
          <p:nvPr/>
        </p:nvGrpSpPr>
        <p:grpSpPr>
          <a:xfrm>
            <a:off x="9867783" y="4375511"/>
            <a:ext cx="1640045" cy="1241256"/>
            <a:chOff x="2120543" y="1504932"/>
            <a:chExt cx="3934414" cy="2977733"/>
          </a:xfrm>
        </p:grpSpPr>
        <p:sp>
          <p:nvSpPr>
            <p:cNvPr id="1327" name="Hexágono 1326">
              <a:extLst>
                <a:ext uri="{FF2B5EF4-FFF2-40B4-BE49-F238E27FC236}">
                  <a16:creationId xmlns:a16="http://schemas.microsoft.com/office/drawing/2014/main" id="{4C8E6992-3294-4681-89D4-C9143CA0914E}"/>
                </a:ext>
              </a:extLst>
            </p:cNvPr>
            <p:cNvSpPr/>
            <p:nvPr/>
          </p:nvSpPr>
          <p:spPr>
            <a:xfrm rot="5400000">
              <a:off x="4959273" y="2506026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8" name="Hexágono 1327">
              <a:extLst>
                <a:ext uri="{FF2B5EF4-FFF2-40B4-BE49-F238E27FC236}">
                  <a16:creationId xmlns:a16="http://schemas.microsoft.com/office/drawing/2014/main" id="{37DEA3A2-E928-41B5-A330-A4C961663546}"/>
                </a:ext>
              </a:extLst>
            </p:cNvPr>
            <p:cNvSpPr/>
            <p:nvPr/>
          </p:nvSpPr>
          <p:spPr>
            <a:xfrm rot="5400000">
              <a:off x="2577191" y="1639801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9" name="Hexágono 1328">
              <a:extLst>
                <a:ext uri="{FF2B5EF4-FFF2-40B4-BE49-F238E27FC236}">
                  <a16:creationId xmlns:a16="http://schemas.microsoft.com/office/drawing/2014/main" id="{85C9A391-CBE1-4F31-AC3E-61077A82DF12}"/>
                </a:ext>
              </a:extLst>
            </p:cNvPr>
            <p:cNvSpPr/>
            <p:nvPr/>
          </p:nvSpPr>
          <p:spPr>
            <a:xfrm rot="5400000">
              <a:off x="3530100" y="1639802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0" name="Hexágono 1329">
              <a:extLst>
                <a:ext uri="{FF2B5EF4-FFF2-40B4-BE49-F238E27FC236}">
                  <a16:creationId xmlns:a16="http://schemas.microsoft.com/office/drawing/2014/main" id="{1F8FBD34-A917-4F0D-83AD-BCE5E9E6C4E8}"/>
                </a:ext>
              </a:extLst>
            </p:cNvPr>
            <p:cNvSpPr/>
            <p:nvPr/>
          </p:nvSpPr>
          <p:spPr>
            <a:xfrm rot="5400000">
              <a:off x="4483009" y="1639802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1" name="Hexágono 1330">
              <a:extLst>
                <a:ext uri="{FF2B5EF4-FFF2-40B4-BE49-F238E27FC236}">
                  <a16:creationId xmlns:a16="http://schemas.microsoft.com/office/drawing/2014/main" id="{EC48CA92-1E42-43AD-871D-F5E79909861D}"/>
                </a:ext>
              </a:extLst>
            </p:cNvPr>
            <p:cNvSpPr/>
            <p:nvPr/>
          </p:nvSpPr>
          <p:spPr>
            <a:xfrm rot="5400000">
              <a:off x="2100736" y="2506026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2" name="Hexágono 1331">
              <a:extLst>
                <a:ext uri="{FF2B5EF4-FFF2-40B4-BE49-F238E27FC236}">
                  <a16:creationId xmlns:a16="http://schemas.microsoft.com/office/drawing/2014/main" id="{F064D0D4-7503-4DDF-BA44-7F40061D97C9}"/>
                </a:ext>
              </a:extLst>
            </p:cNvPr>
            <p:cNvSpPr/>
            <p:nvPr/>
          </p:nvSpPr>
          <p:spPr>
            <a:xfrm rot="5400000">
              <a:off x="3053645" y="2506027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3" name="Hexágono 1332">
              <a:extLst>
                <a:ext uri="{FF2B5EF4-FFF2-40B4-BE49-F238E27FC236}">
                  <a16:creationId xmlns:a16="http://schemas.microsoft.com/office/drawing/2014/main" id="{3064DA58-E81D-4B32-956D-9FFD231B395A}"/>
                </a:ext>
              </a:extLst>
            </p:cNvPr>
            <p:cNvSpPr/>
            <p:nvPr/>
          </p:nvSpPr>
          <p:spPr>
            <a:xfrm rot="5400000">
              <a:off x="4006554" y="2506027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4" name="Hexágono 1333">
              <a:extLst>
                <a:ext uri="{FF2B5EF4-FFF2-40B4-BE49-F238E27FC236}">
                  <a16:creationId xmlns:a16="http://schemas.microsoft.com/office/drawing/2014/main" id="{409284FB-573F-4976-90B0-28322E8FE2FD}"/>
                </a:ext>
              </a:extLst>
            </p:cNvPr>
            <p:cNvSpPr/>
            <p:nvPr/>
          </p:nvSpPr>
          <p:spPr>
            <a:xfrm rot="5400000">
              <a:off x="2577190" y="3372251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5" name="Hexágono 1334">
              <a:extLst>
                <a:ext uri="{FF2B5EF4-FFF2-40B4-BE49-F238E27FC236}">
                  <a16:creationId xmlns:a16="http://schemas.microsoft.com/office/drawing/2014/main" id="{7078F420-C4B1-44F5-B639-3A4F2A268EBB}"/>
                </a:ext>
              </a:extLst>
            </p:cNvPr>
            <p:cNvSpPr/>
            <p:nvPr/>
          </p:nvSpPr>
          <p:spPr>
            <a:xfrm rot="5400000">
              <a:off x="3530099" y="3372252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6" name="Hexágono 1335">
              <a:extLst>
                <a:ext uri="{FF2B5EF4-FFF2-40B4-BE49-F238E27FC236}">
                  <a16:creationId xmlns:a16="http://schemas.microsoft.com/office/drawing/2014/main" id="{FD61C497-F98C-40CC-A771-05106418E46C}"/>
                </a:ext>
              </a:extLst>
            </p:cNvPr>
            <p:cNvSpPr/>
            <p:nvPr/>
          </p:nvSpPr>
          <p:spPr>
            <a:xfrm rot="5400000">
              <a:off x="4483008" y="3372252"/>
              <a:ext cx="1105374" cy="952909"/>
            </a:xfrm>
            <a:prstGeom prst="hexag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7" name="Elipse 1336">
              <a:extLst>
                <a:ext uri="{FF2B5EF4-FFF2-40B4-BE49-F238E27FC236}">
                  <a16:creationId xmlns:a16="http://schemas.microsoft.com/office/drawing/2014/main" id="{269F3586-D039-4E22-961D-2AAEABEE4CCA}"/>
                </a:ext>
              </a:extLst>
            </p:cNvPr>
            <p:cNvSpPr/>
            <p:nvPr/>
          </p:nvSpPr>
          <p:spPr>
            <a:xfrm>
              <a:off x="2584656" y="2366289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8" name="Elipse 1337">
              <a:extLst>
                <a:ext uri="{FF2B5EF4-FFF2-40B4-BE49-F238E27FC236}">
                  <a16:creationId xmlns:a16="http://schemas.microsoft.com/office/drawing/2014/main" id="{776FAEA7-5119-4C8F-B63A-E6427EE21930}"/>
                </a:ext>
              </a:extLst>
            </p:cNvPr>
            <p:cNvSpPr/>
            <p:nvPr/>
          </p:nvSpPr>
          <p:spPr>
            <a:xfrm>
              <a:off x="3063953" y="2605439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9" name="Elipse 1338">
              <a:extLst>
                <a:ext uri="{FF2B5EF4-FFF2-40B4-BE49-F238E27FC236}">
                  <a16:creationId xmlns:a16="http://schemas.microsoft.com/office/drawing/2014/main" id="{0D305F9D-9087-4E58-B99C-D618F853B57C}"/>
                </a:ext>
              </a:extLst>
            </p:cNvPr>
            <p:cNvSpPr/>
            <p:nvPr/>
          </p:nvSpPr>
          <p:spPr>
            <a:xfrm>
              <a:off x="3540906" y="2366289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0" name="Elipse 1339">
              <a:extLst>
                <a:ext uri="{FF2B5EF4-FFF2-40B4-BE49-F238E27FC236}">
                  <a16:creationId xmlns:a16="http://schemas.microsoft.com/office/drawing/2014/main" id="{6F33B59F-13C0-4237-9392-1E939F435E07}"/>
                </a:ext>
              </a:extLst>
            </p:cNvPr>
            <p:cNvSpPr/>
            <p:nvPr/>
          </p:nvSpPr>
          <p:spPr>
            <a:xfrm>
              <a:off x="4017359" y="2605439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1" name="Elipse 1340">
              <a:extLst>
                <a:ext uri="{FF2B5EF4-FFF2-40B4-BE49-F238E27FC236}">
                  <a16:creationId xmlns:a16="http://schemas.microsoft.com/office/drawing/2014/main" id="{4D20C4FB-443C-4F60-A220-ED2874840E93}"/>
                </a:ext>
              </a:extLst>
            </p:cNvPr>
            <p:cNvSpPr/>
            <p:nvPr/>
          </p:nvSpPr>
          <p:spPr>
            <a:xfrm>
              <a:off x="4968771" y="2605439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2" name="Elipse 1341">
              <a:extLst>
                <a:ext uri="{FF2B5EF4-FFF2-40B4-BE49-F238E27FC236}">
                  <a16:creationId xmlns:a16="http://schemas.microsoft.com/office/drawing/2014/main" id="{BFCAD6DB-C891-46E9-8433-5A2E7B731A6F}"/>
                </a:ext>
              </a:extLst>
            </p:cNvPr>
            <p:cNvSpPr/>
            <p:nvPr/>
          </p:nvSpPr>
          <p:spPr>
            <a:xfrm>
              <a:off x="4504437" y="2366289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3" name="Elipse 1342">
              <a:extLst>
                <a:ext uri="{FF2B5EF4-FFF2-40B4-BE49-F238E27FC236}">
                  <a16:creationId xmlns:a16="http://schemas.microsoft.com/office/drawing/2014/main" id="{4EB585EB-E8B5-4A35-B418-29DA5AA76097}"/>
                </a:ext>
              </a:extLst>
            </p:cNvPr>
            <p:cNvSpPr/>
            <p:nvPr/>
          </p:nvSpPr>
          <p:spPr>
            <a:xfrm>
              <a:off x="3063953" y="3232515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4" name="Elipse 1343">
              <a:extLst>
                <a:ext uri="{FF2B5EF4-FFF2-40B4-BE49-F238E27FC236}">
                  <a16:creationId xmlns:a16="http://schemas.microsoft.com/office/drawing/2014/main" id="{3D86B337-C7EC-493B-BC31-967B4F3B8E48}"/>
                </a:ext>
              </a:extLst>
            </p:cNvPr>
            <p:cNvSpPr/>
            <p:nvPr/>
          </p:nvSpPr>
          <p:spPr>
            <a:xfrm>
              <a:off x="4017359" y="3232515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5" name="Elipse 1344">
              <a:extLst>
                <a:ext uri="{FF2B5EF4-FFF2-40B4-BE49-F238E27FC236}">
                  <a16:creationId xmlns:a16="http://schemas.microsoft.com/office/drawing/2014/main" id="{747B66CE-02B2-4BD3-A182-646CC10F1E40}"/>
                </a:ext>
              </a:extLst>
            </p:cNvPr>
            <p:cNvSpPr/>
            <p:nvPr/>
          </p:nvSpPr>
          <p:spPr>
            <a:xfrm>
              <a:off x="4968771" y="3232515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6" name="Elipse 1345">
              <a:extLst>
                <a:ext uri="{FF2B5EF4-FFF2-40B4-BE49-F238E27FC236}">
                  <a16:creationId xmlns:a16="http://schemas.microsoft.com/office/drawing/2014/main" id="{D70C31CB-E107-4AFD-B438-6F249B07A5F7}"/>
                </a:ext>
              </a:extLst>
            </p:cNvPr>
            <p:cNvSpPr/>
            <p:nvPr/>
          </p:nvSpPr>
          <p:spPr>
            <a:xfrm>
              <a:off x="3540906" y="3471666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7" name="Elipse 1346">
              <a:extLst>
                <a:ext uri="{FF2B5EF4-FFF2-40B4-BE49-F238E27FC236}">
                  <a16:creationId xmlns:a16="http://schemas.microsoft.com/office/drawing/2014/main" id="{0A69478B-B78C-4E1D-B2F0-F76011447E6E}"/>
                </a:ext>
              </a:extLst>
            </p:cNvPr>
            <p:cNvSpPr/>
            <p:nvPr/>
          </p:nvSpPr>
          <p:spPr>
            <a:xfrm>
              <a:off x="4504437" y="3460277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8" name="Elipse 1347">
              <a:extLst>
                <a:ext uri="{FF2B5EF4-FFF2-40B4-BE49-F238E27FC236}">
                  <a16:creationId xmlns:a16="http://schemas.microsoft.com/office/drawing/2014/main" id="{AD863B3B-1235-4D4E-B412-724AB1D04F34}"/>
                </a:ext>
              </a:extLst>
            </p:cNvPr>
            <p:cNvSpPr/>
            <p:nvPr/>
          </p:nvSpPr>
          <p:spPr>
            <a:xfrm>
              <a:off x="3540906" y="1732974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9" name="Elipse 1348">
              <a:extLst>
                <a:ext uri="{FF2B5EF4-FFF2-40B4-BE49-F238E27FC236}">
                  <a16:creationId xmlns:a16="http://schemas.microsoft.com/office/drawing/2014/main" id="{B8E6AB5E-2F04-490B-815A-81B3247F2FA9}"/>
                </a:ext>
              </a:extLst>
            </p:cNvPr>
            <p:cNvSpPr/>
            <p:nvPr/>
          </p:nvSpPr>
          <p:spPr>
            <a:xfrm>
              <a:off x="4504437" y="1739216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0" name="Elipse 1349">
              <a:extLst>
                <a:ext uri="{FF2B5EF4-FFF2-40B4-BE49-F238E27FC236}">
                  <a16:creationId xmlns:a16="http://schemas.microsoft.com/office/drawing/2014/main" id="{74E0AD5D-3DB6-439A-8448-650FED7F2ACC}"/>
                </a:ext>
              </a:extLst>
            </p:cNvPr>
            <p:cNvSpPr/>
            <p:nvPr/>
          </p:nvSpPr>
          <p:spPr>
            <a:xfrm>
              <a:off x="4017359" y="1504932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1" name="Elipse 1350">
              <a:extLst>
                <a:ext uri="{FF2B5EF4-FFF2-40B4-BE49-F238E27FC236}">
                  <a16:creationId xmlns:a16="http://schemas.microsoft.com/office/drawing/2014/main" id="{746974B9-8F0E-4B42-B8C4-6E236E8C20E7}"/>
                </a:ext>
              </a:extLst>
            </p:cNvPr>
            <p:cNvSpPr/>
            <p:nvPr/>
          </p:nvSpPr>
          <p:spPr>
            <a:xfrm>
              <a:off x="3063953" y="1504932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2" name="Elipse 1351">
              <a:extLst>
                <a:ext uri="{FF2B5EF4-FFF2-40B4-BE49-F238E27FC236}">
                  <a16:creationId xmlns:a16="http://schemas.microsoft.com/office/drawing/2014/main" id="{E690A034-EFF0-40A2-B830-B117C4A4CA7B}"/>
                </a:ext>
              </a:extLst>
            </p:cNvPr>
            <p:cNvSpPr/>
            <p:nvPr/>
          </p:nvSpPr>
          <p:spPr>
            <a:xfrm>
              <a:off x="4968771" y="1504932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3" name="Elipse 1352">
              <a:extLst>
                <a:ext uri="{FF2B5EF4-FFF2-40B4-BE49-F238E27FC236}">
                  <a16:creationId xmlns:a16="http://schemas.microsoft.com/office/drawing/2014/main" id="{AC491733-C68D-4864-9EA0-B6A3178E4785}"/>
                </a:ext>
              </a:extLst>
            </p:cNvPr>
            <p:cNvSpPr/>
            <p:nvPr/>
          </p:nvSpPr>
          <p:spPr>
            <a:xfrm>
              <a:off x="5435105" y="2371155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4" name="Elipse 1353">
              <a:extLst>
                <a:ext uri="{FF2B5EF4-FFF2-40B4-BE49-F238E27FC236}">
                  <a16:creationId xmlns:a16="http://schemas.microsoft.com/office/drawing/2014/main" id="{6FEDC042-17F0-464B-9D49-3BB640AC80C1}"/>
                </a:ext>
              </a:extLst>
            </p:cNvPr>
            <p:cNvSpPr/>
            <p:nvPr/>
          </p:nvSpPr>
          <p:spPr>
            <a:xfrm>
              <a:off x="5435105" y="1739216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5" name="Elipse 1354">
              <a:extLst>
                <a:ext uri="{FF2B5EF4-FFF2-40B4-BE49-F238E27FC236}">
                  <a16:creationId xmlns:a16="http://schemas.microsoft.com/office/drawing/2014/main" id="{B6CA49FB-2CB0-4859-9D64-7F8904D1E44D}"/>
                </a:ext>
              </a:extLst>
            </p:cNvPr>
            <p:cNvSpPr/>
            <p:nvPr/>
          </p:nvSpPr>
          <p:spPr>
            <a:xfrm>
              <a:off x="2584656" y="1739213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6" name="Elipse 1355">
              <a:extLst>
                <a:ext uri="{FF2B5EF4-FFF2-40B4-BE49-F238E27FC236}">
                  <a16:creationId xmlns:a16="http://schemas.microsoft.com/office/drawing/2014/main" id="{C5D27C56-971C-4D06-8C43-FE9BE212602A}"/>
                </a:ext>
              </a:extLst>
            </p:cNvPr>
            <p:cNvSpPr/>
            <p:nvPr/>
          </p:nvSpPr>
          <p:spPr>
            <a:xfrm>
              <a:off x="2120543" y="2605439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7" name="Elipse 1356">
              <a:extLst>
                <a:ext uri="{FF2B5EF4-FFF2-40B4-BE49-F238E27FC236}">
                  <a16:creationId xmlns:a16="http://schemas.microsoft.com/office/drawing/2014/main" id="{C80E502B-6785-4815-BB61-08E9106EB873}"/>
                </a:ext>
              </a:extLst>
            </p:cNvPr>
            <p:cNvSpPr/>
            <p:nvPr/>
          </p:nvSpPr>
          <p:spPr>
            <a:xfrm>
              <a:off x="3540906" y="4110046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8" name="Elipse 1357">
              <a:extLst>
                <a:ext uri="{FF2B5EF4-FFF2-40B4-BE49-F238E27FC236}">
                  <a16:creationId xmlns:a16="http://schemas.microsoft.com/office/drawing/2014/main" id="{2398218D-F538-4D98-A441-E54F389B35D7}"/>
                </a:ext>
              </a:extLst>
            </p:cNvPr>
            <p:cNvSpPr/>
            <p:nvPr/>
          </p:nvSpPr>
          <p:spPr>
            <a:xfrm>
              <a:off x="4504437" y="4110046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9" name="Elipse 1358">
              <a:extLst>
                <a:ext uri="{FF2B5EF4-FFF2-40B4-BE49-F238E27FC236}">
                  <a16:creationId xmlns:a16="http://schemas.microsoft.com/office/drawing/2014/main" id="{C8CB39FC-96ED-425B-B1C4-9981C326F2FD}"/>
                </a:ext>
              </a:extLst>
            </p:cNvPr>
            <p:cNvSpPr/>
            <p:nvPr/>
          </p:nvSpPr>
          <p:spPr>
            <a:xfrm>
              <a:off x="5435105" y="4110046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0" name="Elipse 1359">
              <a:extLst>
                <a:ext uri="{FF2B5EF4-FFF2-40B4-BE49-F238E27FC236}">
                  <a16:creationId xmlns:a16="http://schemas.microsoft.com/office/drawing/2014/main" id="{E1EEA09C-2872-46F8-BF40-E13F407A6C2C}"/>
                </a:ext>
              </a:extLst>
            </p:cNvPr>
            <p:cNvSpPr/>
            <p:nvPr/>
          </p:nvSpPr>
          <p:spPr>
            <a:xfrm>
              <a:off x="4017359" y="4349197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1" name="Elipse 1360">
              <a:extLst>
                <a:ext uri="{FF2B5EF4-FFF2-40B4-BE49-F238E27FC236}">
                  <a16:creationId xmlns:a16="http://schemas.microsoft.com/office/drawing/2014/main" id="{9CA0685F-C9AE-405A-B775-726C42CBF374}"/>
                </a:ext>
              </a:extLst>
            </p:cNvPr>
            <p:cNvSpPr/>
            <p:nvPr/>
          </p:nvSpPr>
          <p:spPr>
            <a:xfrm>
              <a:off x="4968771" y="4337808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2" name="Elipse 1361">
              <a:extLst>
                <a:ext uri="{FF2B5EF4-FFF2-40B4-BE49-F238E27FC236}">
                  <a16:creationId xmlns:a16="http://schemas.microsoft.com/office/drawing/2014/main" id="{4DAF3303-3CBA-47FA-BEB3-E15DA8D1A4B7}"/>
                </a:ext>
              </a:extLst>
            </p:cNvPr>
            <p:cNvSpPr/>
            <p:nvPr/>
          </p:nvSpPr>
          <p:spPr>
            <a:xfrm>
              <a:off x="3063953" y="4336564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3" name="Elipse 1362">
              <a:extLst>
                <a:ext uri="{FF2B5EF4-FFF2-40B4-BE49-F238E27FC236}">
                  <a16:creationId xmlns:a16="http://schemas.microsoft.com/office/drawing/2014/main" id="{78981C48-A565-46B8-85CB-FEAB26EA527C}"/>
                </a:ext>
              </a:extLst>
            </p:cNvPr>
            <p:cNvSpPr/>
            <p:nvPr/>
          </p:nvSpPr>
          <p:spPr>
            <a:xfrm>
              <a:off x="2584656" y="4098741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4" name="Elipse 1363">
              <a:extLst>
                <a:ext uri="{FF2B5EF4-FFF2-40B4-BE49-F238E27FC236}">
                  <a16:creationId xmlns:a16="http://schemas.microsoft.com/office/drawing/2014/main" id="{DA2E6965-9FE9-4254-8720-B9F392A615A9}"/>
                </a:ext>
              </a:extLst>
            </p:cNvPr>
            <p:cNvSpPr/>
            <p:nvPr/>
          </p:nvSpPr>
          <p:spPr>
            <a:xfrm>
              <a:off x="2584656" y="3466797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5" name="Elipse 1364">
              <a:extLst>
                <a:ext uri="{FF2B5EF4-FFF2-40B4-BE49-F238E27FC236}">
                  <a16:creationId xmlns:a16="http://schemas.microsoft.com/office/drawing/2014/main" id="{AD6867D4-992E-4916-B95E-47E71A20BD55}"/>
                </a:ext>
              </a:extLst>
            </p:cNvPr>
            <p:cNvSpPr/>
            <p:nvPr/>
          </p:nvSpPr>
          <p:spPr>
            <a:xfrm>
              <a:off x="2120543" y="3232515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6" name="Elipse 1365">
              <a:extLst>
                <a:ext uri="{FF2B5EF4-FFF2-40B4-BE49-F238E27FC236}">
                  <a16:creationId xmlns:a16="http://schemas.microsoft.com/office/drawing/2014/main" id="{FFF14643-414E-468D-8B6E-0EF97E09F35B}"/>
                </a:ext>
              </a:extLst>
            </p:cNvPr>
            <p:cNvSpPr/>
            <p:nvPr/>
          </p:nvSpPr>
          <p:spPr>
            <a:xfrm>
              <a:off x="5435105" y="3466797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7" name="Elipse 1366">
              <a:extLst>
                <a:ext uri="{FF2B5EF4-FFF2-40B4-BE49-F238E27FC236}">
                  <a16:creationId xmlns:a16="http://schemas.microsoft.com/office/drawing/2014/main" id="{1A4770EF-2632-4906-A520-D564D00C7B90}"/>
                </a:ext>
              </a:extLst>
            </p:cNvPr>
            <p:cNvSpPr/>
            <p:nvPr/>
          </p:nvSpPr>
          <p:spPr>
            <a:xfrm>
              <a:off x="5921489" y="2602209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8" name="Elipse 1367">
              <a:extLst>
                <a:ext uri="{FF2B5EF4-FFF2-40B4-BE49-F238E27FC236}">
                  <a16:creationId xmlns:a16="http://schemas.microsoft.com/office/drawing/2014/main" id="{F954D2C9-6C69-4A44-8DBD-A05369047CB4}"/>
                </a:ext>
              </a:extLst>
            </p:cNvPr>
            <p:cNvSpPr/>
            <p:nvPr/>
          </p:nvSpPr>
          <p:spPr>
            <a:xfrm>
              <a:off x="5921489" y="3232515"/>
              <a:ext cx="133468" cy="1334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13" name="Conector de Seta Reta 1412">
            <a:extLst>
              <a:ext uri="{FF2B5EF4-FFF2-40B4-BE49-F238E27FC236}">
                <a16:creationId xmlns:a16="http://schemas.microsoft.com/office/drawing/2014/main" id="{5EA313F5-D708-46D8-A497-52E3024B43F6}"/>
              </a:ext>
            </a:extLst>
          </p:cNvPr>
          <p:cNvCxnSpPr>
            <a:cxnSpLocks/>
            <a:stCxn id="1436" idx="3"/>
          </p:cNvCxnSpPr>
          <p:nvPr/>
        </p:nvCxnSpPr>
        <p:spPr>
          <a:xfrm>
            <a:off x="4729712" y="838470"/>
            <a:ext cx="4315754" cy="249909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4" name="CaixaDeTexto 1413">
            <a:extLst>
              <a:ext uri="{FF2B5EF4-FFF2-40B4-BE49-F238E27FC236}">
                <a16:creationId xmlns:a16="http://schemas.microsoft.com/office/drawing/2014/main" id="{C7710FBA-2424-427F-996D-C720BF8C24B5}"/>
              </a:ext>
            </a:extLst>
          </p:cNvPr>
          <p:cNvSpPr txBox="1"/>
          <p:nvPr/>
        </p:nvSpPr>
        <p:spPr>
          <a:xfrm>
            <a:off x="9074749" y="533912"/>
            <a:ext cx="1114764" cy="67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Zig-Zag</a:t>
            </a:r>
            <a:endParaRPr lang="pt-BR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(n,0)</a:t>
            </a:r>
          </a:p>
        </p:txBody>
      </p:sp>
      <p:sp>
        <p:nvSpPr>
          <p:cNvPr id="1415" name="CaixaDeTexto 1414">
            <a:extLst>
              <a:ext uri="{FF2B5EF4-FFF2-40B4-BE49-F238E27FC236}">
                <a16:creationId xmlns:a16="http://schemas.microsoft.com/office/drawing/2014/main" id="{C3532347-6DDF-4457-9A1E-7FDFA4D82733}"/>
              </a:ext>
            </a:extLst>
          </p:cNvPr>
          <p:cNvSpPr txBox="1"/>
          <p:nvPr/>
        </p:nvSpPr>
        <p:spPr>
          <a:xfrm>
            <a:off x="8987997" y="2919348"/>
            <a:ext cx="1288268" cy="67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Armchair</a:t>
            </a:r>
            <a:endParaRPr lang="pt-BR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(n=m)</a:t>
            </a:r>
          </a:p>
        </p:txBody>
      </p:sp>
      <p:sp>
        <p:nvSpPr>
          <p:cNvPr id="1416" name="CaixaDeTexto 1415">
            <a:extLst>
              <a:ext uri="{FF2B5EF4-FFF2-40B4-BE49-F238E27FC236}">
                <a16:creationId xmlns:a16="http://schemas.microsoft.com/office/drawing/2014/main" id="{B5F75930-B861-4F42-9FD2-06671B861ABB}"/>
              </a:ext>
            </a:extLst>
          </p:cNvPr>
          <p:cNvSpPr txBox="1"/>
          <p:nvPr/>
        </p:nvSpPr>
        <p:spPr>
          <a:xfrm>
            <a:off x="8760018" y="33272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+m</a:t>
            </a:r>
          </a:p>
        </p:txBody>
      </p:sp>
      <p:sp>
        <p:nvSpPr>
          <p:cNvPr id="1417" name="CaixaDeTexto 1416">
            <a:extLst>
              <a:ext uri="{FF2B5EF4-FFF2-40B4-BE49-F238E27FC236}">
                <a16:creationId xmlns:a16="http://schemas.microsoft.com/office/drawing/2014/main" id="{948F867B-E279-4953-8F44-5A2B39F18F2E}"/>
              </a:ext>
            </a:extLst>
          </p:cNvPr>
          <p:cNvSpPr txBox="1"/>
          <p:nvPr/>
        </p:nvSpPr>
        <p:spPr>
          <a:xfrm>
            <a:off x="8779734" y="824339"/>
            <a:ext cx="5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+n</a:t>
            </a:r>
          </a:p>
        </p:txBody>
      </p:sp>
      <p:sp>
        <p:nvSpPr>
          <p:cNvPr id="1418" name="CaixaDeTexto 1417">
            <a:extLst>
              <a:ext uri="{FF2B5EF4-FFF2-40B4-BE49-F238E27FC236}">
                <a16:creationId xmlns:a16="http://schemas.microsoft.com/office/drawing/2014/main" id="{7BE3F71C-6320-4CCD-87D6-C67E7969F5B8}"/>
              </a:ext>
            </a:extLst>
          </p:cNvPr>
          <p:cNvSpPr txBox="1"/>
          <p:nvPr/>
        </p:nvSpPr>
        <p:spPr>
          <a:xfrm>
            <a:off x="4013276" y="39565"/>
            <a:ext cx="6991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</a:t>
            </a:r>
          </a:p>
        </p:txBody>
      </p:sp>
      <p:grpSp>
        <p:nvGrpSpPr>
          <p:cNvPr id="1419" name="Agrupar 1418">
            <a:extLst>
              <a:ext uri="{FF2B5EF4-FFF2-40B4-BE49-F238E27FC236}">
                <a16:creationId xmlns:a16="http://schemas.microsoft.com/office/drawing/2014/main" id="{9BEBD529-E90D-4DB4-87FB-2F7B2BDA9CB8}"/>
              </a:ext>
            </a:extLst>
          </p:cNvPr>
          <p:cNvGrpSpPr/>
          <p:nvPr/>
        </p:nvGrpSpPr>
        <p:grpSpPr>
          <a:xfrm>
            <a:off x="4388851" y="533912"/>
            <a:ext cx="4249237" cy="3077688"/>
            <a:chOff x="3041053" y="722317"/>
            <a:chExt cx="2661385" cy="1927619"/>
          </a:xfrm>
        </p:grpSpPr>
        <p:sp>
          <p:nvSpPr>
            <p:cNvPr id="1420" name="Hexágono 1419">
              <a:extLst>
                <a:ext uri="{FF2B5EF4-FFF2-40B4-BE49-F238E27FC236}">
                  <a16:creationId xmlns:a16="http://schemas.microsoft.com/office/drawing/2014/main" id="{ECFC7837-AF62-469E-BB82-635CD4BFE9D4}"/>
                </a:ext>
              </a:extLst>
            </p:cNvPr>
            <p:cNvSpPr/>
            <p:nvPr/>
          </p:nvSpPr>
          <p:spPr>
            <a:xfrm rot="5400000">
              <a:off x="3769062" y="92752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1" name="Hexágono 1420">
              <a:extLst>
                <a:ext uri="{FF2B5EF4-FFF2-40B4-BE49-F238E27FC236}">
                  <a16:creationId xmlns:a16="http://schemas.microsoft.com/office/drawing/2014/main" id="{EC7F5AD8-760E-472F-9AC5-3D5457914EBE}"/>
                </a:ext>
              </a:extLst>
            </p:cNvPr>
            <p:cNvSpPr/>
            <p:nvPr/>
          </p:nvSpPr>
          <p:spPr>
            <a:xfrm rot="5400000">
              <a:off x="3981316" y="92752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2" name="Hexágono 1421">
              <a:extLst>
                <a:ext uri="{FF2B5EF4-FFF2-40B4-BE49-F238E27FC236}">
                  <a16:creationId xmlns:a16="http://schemas.microsoft.com/office/drawing/2014/main" id="{C6F8E1CA-C950-4EA0-8C0C-9FF732FD4B63}"/>
                </a:ext>
              </a:extLst>
            </p:cNvPr>
            <p:cNvSpPr/>
            <p:nvPr/>
          </p:nvSpPr>
          <p:spPr>
            <a:xfrm rot="5400000">
              <a:off x="3874242" y="74123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3" name="Hexágono 1422">
              <a:extLst>
                <a:ext uri="{FF2B5EF4-FFF2-40B4-BE49-F238E27FC236}">
                  <a16:creationId xmlns:a16="http://schemas.microsoft.com/office/drawing/2014/main" id="{0573EF03-0EFA-4B2A-AD95-F359031D70E8}"/>
                </a:ext>
              </a:extLst>
            </p:cNvPr>
            <p:cNvSpPr/>
            <p:nvPr/>
          </p:nvSpPr>
          <p:spPr>
            <a:xfrm rot="5400000">
              <a:off x="4087765" y="74123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4" name="Hexágono 1423">
              <a:extLst>
                <a:ext uri="{FF2B5EF4-FFF2-40B4-BE49-F238E27FC236}">
                  <a16:creationId xmlns:a16="http://schemas.microsoft.com/office/drawing/2014/main" id="{01EEA5E0-DD10-47DE-B08B-9DB724331C44}"/>
                </a:ext>
              </a:extLst>
            </p:cNvPr>
            <p:cNvSpPr/>
            <p:nvPr/>
          </p:nvSpPr>
          <p:spPr>
            <a:xfrm rot="5400000">
              <a:off x="3769665" y="129989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5" name="Hexágono 1424">
              <a:extLst>
                <a:ext uri="{FF2B5EF4-FFF2-40B4-BE49-F238E27FC236}">
                  <a16:creationId xmlns:a16="http://schemas.microsoft.com/office/drawing/2014/main" id="{8995597A-8E5A-4E38-8951-C6BAF7495E9A}"/>
                </a:ext>
              </a:extLst>
            </p:cNvPr>
            <p:cNvSpPr/>
            <p:nvPr/>
          </p:nvSpPr>
          <p:spPr>
            <a:xfrm rot="5400000">
              <a:off x="3981919" y="129989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6" name="Hexágono 1425">
              <a:extLst>
                <a:ext uri="{FF2B5EF4-FFF2-40B4-BE49-F238E27FC236}">
                  <a16:creationId xmlns:a16="http://schemas.microsoft.com/office/drawing/2014/main" id="{5F079B47-39D9-4326-8EBB-8B608F7598C5}"/>
                </a:ext>
              </a:extLst>
            </p:cNvPr>
            <p:cNvSpPr/>
            <p:nvPr/>
          </p:nvSpPr>
          <p:spPr>
            <a:xfrm rot="5400000">
              <a:off x="3874845" y="11136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7" name="Hexágono 1426">
              <a:extLst>
                <a:ext uri="{FF2B5EF4-FFF2-40B4-BE49-F238E27FC236}">
                  <a16:creationId xmlns:a16="http://schemas.microsoft.com/office/drawing/2014/main" id="{2CFD95F5-7C1E-460B-ABE8-9F5DA358EF2B}"/>
                </a:ext>
              </a:extLst>
            </p:cNvPr>
            <p:cNvSpPr/>
            <p:nvPr/>
          </p:nvSpPr>
          <p:spPr>
            <a:xfrm rot="5400000">
              <a:off x="4088368" y="111360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8" name="Hexágono 1427">
              <a:extLst>
                <a:ext uri="{FF2B5EF4-FFF2-40B4-BE49-F238E27FC236}">
                  <a16:creationId xmlns:a16="http://schemas.microsoft.com/office/drawing/2014/main" id="{C86E1CE6-1294-431D-9AEC-D813D163DE58}"/>
                </a:ext>
              </a:extLst>
            </p:cNvPr>
            <p:cNvSpPr/>
            <p:nvPr/>
          </p:nvSpPr>
          <p:spPr>
            <a:xfrm rot="5400000">
              <a:off x="4193970" y="92712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9" name="Hexágono 1428">
              <a:extLst>
                <a:ext uri="{FF2B5EF4-FFF2-40B4-BE49-F238E27FC236}">
                  <a16:creationId xmlns:a16="http://schemas.microsoft.com/office/drawing/2014/main" id="{91488A50-7D32-4F2D-B08E-F0ED30BFA34D}"/>
                </a:ext>
              </a:extLst>
            </p:cNvPr>
            <p:cNvSpPr/>
            <p:nvPr/>
          </p:nvSpPr>
          <p:spPr>
            <a:xfrm rot="5400000">
              <a:off x="4406224" y="92712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0" name="Hexágono 1429">
              <a:extLst>
                <a:ext uri="{FF2B5EF4-FFF2-40B4-BE49-F238E27FC236}">
                  <a16:creationId xmlns:a16="http://schemas.microsoft.com/office/drawing/2014/main" id="{C6A53F6F-8936-4D78-BE23-791D88E6211A}"/>
                </a:ext>
              </a:extLst>
            </p:cNvPr>
            <p:cNvSpPr/>
            <p:nvPr/>
          </p:nvSpPr>
          <p:spPr>
            <a:xfrm rot="5400000">
              <a:off x="4299150" y="74083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1" name="Hexágono 1430">
              <a:extLst>
                <a:ext uri="{FF2B5EF4-FFF2-40B4-BE49-F238E27FC236}">
                  <a16:creationId xmlns:a16="http://schemas.microsoft.com/office/drawing/2014/main" id="{F1D09870-A347-4410-A14C-BBD96C27BB34}"/>
                </a:ext>
              </a:extLst>
            </p:cNvPr>
            <p:cNvSpPr/>
            <p:nvPr/>
          </p:nvSpPr>
          <p:spPr>
            <a:xfrm rot="5400000">
              <a:off x="4512673" y="74083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2" name="Hexágono 1431">
              <a:extLst>
                <a:ext uri="{FF2B5EF4-FFF2-40B4-BE49-F238E27FC236}">
                  <a16:creationId xmlns:a16="http://schemas.microsoft.com/office/drawing/2014/main" id="{2508BCC4-5CDD-4E96-9F60-85C7F6E8851D}"/>
                </a:ext>
              </a:extLst>
            </p:cNvPr>
            <p:cNvSpPr/>
            <p:nvPr/>
          </p:nvSpPr>
          <p:spPr>
            <a:xfrm rot="5400000">
              <a:off x="4194573" y="129949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3" name="Hexágono 1432">
              <a:extLst>
                <a:ext uri="{FF2B5EF4-FFF2-40B4-BE49-F238E27FC236}">
                  <a16:creationId xmlns:a16="http://schemas.microsoft.com/office/drawing/2014/main" id="{23515866-97F3-4C0E-980B-1ED6267C08FA}"/>
                </a:ext>
              </a:extLst>
            </p:cNvPr>
            <p:cNvSpPr/>
            <p:nvPr/>
          </p:nvSpPr>
          <p:spPr>
            <a:xfrm rot="5400000">
              <a:off x="4406827" y="129949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4" name="Hexágono 1433">
              <a:extLst>
                <a:ext uri="{FF2B5EF4-FFF2-40B4-BE49-F238E27FC236}">
                  <a16:creationId xmlns:a16="http://schemas.microsoft.com/office/drawing/2014/main" id="{D1F56261-2096-47FD-AC89-5411BB68B9D8}"/>
                </a:ext>
              </a:extLst>
            </p:cNvPr>
            <p:cNvSpPr/>
            <p:nvPr/>
          </p:nvSpPr>
          <p:spPr>
            <a:xfrm rot="5400000">
              <a:off x="4299753" y="11132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5" name="Hexágono 1434">
              <a:extLst>
                <a:ext uri="{FF2B5EF4-FFF2-40B4-BE49-F238E27FC236}">
                  <a16:creationId xmlns:a16="http://schemas.microsoft.com/office/drawing/2014/main" id="{C9DC17F1-1B9C-4AC1-89BD-8882B2D58683}"/>
                </a:ext>
              </a:extLst>
            </p:cNvPr>
            <p:cNvSpPr/>
            <p:nvPr/>
          </p:nvSpPr>
          <p:spPr>
            <a:xfrm rot="5400000">
              <a:off x="4513276" y="11132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6" name="Hexágono 1435">
              <a:extLst>
                <a:ext uri="{FF2B5EF4-FFF2-40B4-BE49-F238E27FC236}">
                  <a16:creationId xmlns:a16="http://schemas.microsoft.com/office/drawing/2014/main" id="{0D9AABE3-6178-4492-BBEC-B44A3A043521}"/>
                </a:ext>
              </a:extLst>
            </p:cNvPr>
            <p:cNvSpPr/>
            <p:nvPr/>
          </p:nvSpPr>
          <p:spPr>
            <a:xfrm rot="5400000">
              <a:off x="3131101" y="93009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7" name="Hexágono 1436">
              <a:extLst>
                <a:ext uri="{FF2B5EF4-FFF2-40B4-BE49-F238E27FC236}">
                  <a16:creationId xmlns:a16="http://schemas.microsoft.com/office/drawing/2014/main" id="{ABEF1993-7904-4FC4-9100-BED6CB44CC4C}"/>
                </a:ext>
              </a:extLst>
            </p:cNvPr>
            <p:cNvSpPr/>
            <p:nvPr/>
          </p:nvSpPr>
          <p:spPr>
            <a:xfrm rot="5400000">
              <a:off x="3024027" y="7438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8" name="Hexágono 1437">
              <a:extLst>
                <a:ext uri="{FF2B5EF4-FFF2-40B4-BE49-F238E27FC236}">
                  <a16:creationId xmlns:a16="http://schemas.microsoft.com/office/drawing/2014/main" id="{3B62BEFA-6669-46BF-BD64-B0DAFA3E4B78}"/>
                </a:ext>
              </a:extLst>
            </p:cNvPr>
            <p:cNvSpPr/>
            <p:nvPr/>
          </p:nvSpPr>
          <p:spPr>
            <a:xfrm rot="5400000">
              <a:off x="3237550" y="7438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9" name="Hexágono 1438">
              <a:extLst>
                <a:ext uri="{FF2B5EF4-FFF2-40B4-BE49-F238E27FC236}">
                  <a16:creationId xmlns:a16="http://schemas.microsoft.com/office/drawing/2014/main" id="{9AA60FE1-DC0F-4B40-9560-CEBAB84EAF68}"/>
                </a:ext>
              </a:extLst>
            </p:cNvPr>
            <p:cNvSpPr/>
            <p:nvPr/>
          </p:nvSpPr>
          <p:spPr>
            <a:xfrm rot="5400000">
              <a:off x="3131704" y="130246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0" name="Hexágono 1439">
              <a:extLst>
                <a:ext uri="{FF2B5EF4-FFF2-40B4-BE49-F238E27FC236}">
                  <a16:creationId xmlns:a16="http://schemas.microsoft.com/office/drawing/2014/main" id="{1A8DBE73-EE8D-45D6-B11D-32E239B7E235}"/>
                </a:ext>
              </a:extLst>
            </p:cNvPr>
            <p:cNvSpPr/>
            <p:nvPr/>
          </p:nvSpPr>
          <p:spPr>
            <a:xfrm rot="5400000">
              <a:off x="3024630" y="111617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1" name="Hexágono 1440">
              <a:extLst>
                <a:ext uri="{FF2B5EF4-FFF2-40B4-BE49-F238E27FC236}">
                  <a16:creationId xmlns:a16="http://schemas.microsoft.com/office/drawing/2014/main" id="{02341CFF-6802-477F-B2EC-D96BBA4D7CA8}"/>
                </a:ext>
              </a:extLst>
            </p:cNvPr>
            <p:cNvSpPr/>
            <p:nvPr/>
          </p:nvSpPr>
          <p:spPr>
            <a:xfrm rot="5400000">
              <a:off x="3238153" y="111617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2" name="Hexágono 1441">
              <a:extLst>
                <a:ext uri="{FF2B5EF4-FFF2-40B4-BE49-F238E27FC236}">
                  <a16:creationId xmlns:a16="http://schemas.microsoft.com/office/drawing/2014/main" id="{F0326604-B8BF-4A10-BBAD-F6AC3AA9D849}"/>
                </a:ext>
              </a:extLst>
            </p:cNvPr>
            <p:cNvSpPr/>
            <p:nvPr/>
          </p:nvSpPr>
          <p:spPr>
            <a:xfrm rot="5400000">
              <a:off x="3343755" y="92969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3" name="Hexágono 1442">
              <a:extLst>
                <a:ext uri="{FF2B5EF4-FFF2-40B4-BE49-F238E27FC236}">
                  <a16:creationId xmlns:a16="http://schemas.microsoft.com/office/drawing/2014/main" id="{339572D9-BC01-42B1-AD7F-692A70AD16BC}"/>
                </a:ext>
              </a:extLst>
            </p:cNvPr>
            <p:cNvSpPr/>
            <p:nvPr/>
          </p:nvSpPr>
          <p:spPr>
            <a:xfrm rot="5400000">
              <a:off x="3556009" y="92969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4" name="Hexágono 1443">
              <a:extLst>
                <a:ext uri="{FF2B5EF4-FFF2-40B4-BE49-F238E27FC236}">
                  <a16:creationId xmlns:a16="http://schemas.microsoft.com/office/drawing/2014/main" id="{2982D417-E5B1-4AC6-9590-195FFBA86F3E}"/>
                </a:ext>
              </a:extLst>
            </p:cNvPr>
            <p:cNvSpPr/>
            <p:nvPr/>
          </p:nvSpPr>
          <p:spPr>
            <a:xfrm rot="5400000">
              <a:off x="3448935" y="74340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5" name="Hexágono 1444">
              <a:extLst>
                <a:ext uri="{FF2B5EF4-FFF2-40B4-BE49-F238E27FC236}">
                  <a16:creationId xmlns:a16="http://schemas.microsoft.com/office/drawing/2014/main" id="{DCA197AE-33E1-4B4B-8392-D7825C8A49D5}"/>
                </a:ext>
              </a:extLst>
            </p:cNvPr>
            <p:cNvSpPr/>
            <p:nvPr/>
          </p:nvSpPr>
          <p:spPr>
            <a:xfrm rot="5400000">
              <a:off x="3662458" y="7434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6" name="Hexágono 1445">
              <a:extLst>
                <a:ext uri="{FF2B5EF4-FFF2-40B4-BE49-F238E27FC236}">
                  <a16:creationId xmlns:a16="http://schemas.microsoft.com/office/drawing/2014/main" id="{8E20D201-881D-4D76-B329-0D5E0E16CC47}"/>
                </a:ext>
              </a:extLst>
            </p:cNvPr>
            <p:cNvSpPr/>
            <p:nvPr/>
          </p:nvSpPr>
          <p:spPr>
            <a:xfrm rot="5400000">
              <a:off x="3344358" y="130206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7" name="Hexágono 1446">
              <a:extLst>
                <a:ext uri="{FF2B5EF4-FFF2-40B4-BE49-F238E27FC236}">
                  <a16:creationId xmlns:a16="http://schemas.microsoft.com/office/drawing/2014/main" id="{197B1B95-35CB-4373-B6FD-83F1875FCE37}"/>
                </a:ext>
              </a:extLst>
            </p:cNvPr>
            <p:cNvSpPr/>
            <p:nvPr/>
          </p:nvSpPr>
          <p:spPr>
            <a:xfrm rot="5400000">
              <a:off x="3556612" y="130206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8" name="Hexágono 1447">
              <a:extLst>
                <a:ext uri="{FF2B5EF4-FFF2-40B4-BE49-F238E27FC236}">
                  <a16:creationId xmlns:a16="http://schemas.microsoft.com/office/drawing/2014/main" id="{3038EFF4-6B80-4027-960D-FA830BCCD594}"/>
                </a:ext>
              </a:extLst>
            </p:cNvPr>
            <p:cNvSpPr/>
            <p:nvPr/>
          </p:nvSpPr>
          <p:spPr>
            <a:xfrm rot="5400000">
              <a:off x="3449538" y="111577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9" name="Hexágono 1448">
              <a:extLst>
                <a:ext uri="{FF2B5EF4-FFF2-40B4-BE49-F238E27FC236}">
                  <a16:creationId xmlns:a16="http://schemas.microsoft.com/office/drawing/2014/main" id="{2EAF138C-D61C-4FE3-8EF5-51CA011AD24F}"/>
                </a:ext>
              </a:extLst>
            </p:cNvPr>
            <p:cNvSpPr/>
            <p:nvPr/>
          </p:nvSpPr>
          <p:spPr>
            <a:xfrm rot="5400000">
              <a:off x="3663061" y="111577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0" name="Hexágono 1449">
              <a:extLst>
                <a:ext uri="{FF2B5EF4-FFF2-40B4-BE49-F238E27FC236}">
                  <a16:creationId xmlns:a16="http://schemas.microsoft.com/office/drawing/2014/main" id="{306A5D4E-4EBE-4400-9AC7-CA929DEC0F4B}"/>
                </a:ext>
              </a:extLst>
            </p:cNvPr>
            <p:cNvSpPr/>
            <p:nvPr/>
          </p:nvSpPr>
          <p:spPr>
            <a:xfrm rot="5400000">
              <a:off x="5468630" y="92346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1" name="Hexágono 1450">
              <a:extLst>
                <a:ext uri="{FF2B5EF4-FFF2-40B4-BE49-F238E27FC236}">
                  <a16:creationId xmlns:a16="http://schemas.microsoft.com/office/drawing/2014/main" id="{D4AF5178-3916-49FB-93EA-A93B34D179FD}"/>
                </a:ext>
              </a:extLst>
            </p:cNvPr>
            <p:cNvSpPr/>
            <p:nvPr/>
          </p:nvSpPr>
          <p:spPr>
            <a:xfrm rot="5400000">
              <a:off x="5469233" y="129583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2" name="Hexágono 1451">
              <a:extLst>
                <a:ext uri="{FF2B5EF4-FFF2-40B4-BE49-F238E27FC236}">
                  <a16:creationId xmlns:a16="http://schemas.microsoft.com/office/drawing/2014/main" id="{4E9B1F60-4AA0-461C-B1F3-264EA11BB388}"/>
                </a:ext>
              </a:extLst>
            </p:cNvPr>
            <p:cNvSpPr/>
            <p:nvPr/>
          </p:nvSpPr>
          <p:spPr>
            <a:xfrm rot="5400000">
              <a:off x="4618415" y="92603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3" name="Hexágono 1452">
              <a:extLst>
                <a:ext uri="{FF2B5EF4-FFF2-40B4-BE49-F238E27FC236}">
                  <a16:creationId xmlns:a16="http://schemas.microsoft.com/office/drawing/2014/main" id="{29F03868-EAF9-47B3-9DCF-1ABF912173BB}"/>
                </a:ext>
              </a:extLst>
            </p:cNvPr>
            <p:cNvSpPr/>
            <p:nvPr/>
          </p:nvSpPr>
          <p:spPr>
            <a:xfrm rot="5400000">
              <a:off x="4830669" y="92603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4" name="Hexágono 1453">
              <a:extLst>
                <a:ext uri="{FF2B5EF4-FFF2-40B4-BE49-F238E27FC236}">
                  <a16:creationId xmlns:a16="http://schemas.microsoft.com/office/drawing/2014/main" id="{6517D6E3-B15A-475A-B771-C84143204709}"/>
                </a:ext>
              </a:extLst>
            </p:cNvPr>
            <p:cNvSpPr/>
            <p:nvPr/>
          </p:nvSpPr>
          <p:spPr>
            <a:xfrm rot="5400000">
              <a:off x="4723595" y="73974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5" name="Hexágono 1454">
              <a:extLst>
                <a:ext uri="{FF2B5EF4-FFF2-40B4-BE49-F238E27FC236}">
                  <a16:creationId xmlns:a16="http://schemas.microsoft.com/office/drawing/2014/main" id="{B35654AD-46DD-4C72-8D75-50DB49CA8F37}"/>
                </a:ext>
              </a:extLst>
            </p:cNvPr>
            <p:cNvSpPr/>
            <p:nvPr/>
          </p:nvSpPr>
          <p:spPr>
            <a:xfrm rot="5400000">
              <a:off x="4937118" y="73974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6" name="Hexágono 1455">
              <a:extLst>
                <a:ext uri="{FF2B5EF4-FFF2-40B4-BE49-F238E27FC236}">
                  <a16:creationId xmlns:a16="http://schemas.microsoft.com/office/drawing/2014/main" id="{7BAC13A2-2396-43D6-93D9-7A7723D5EF4D}"/>
                </a:ext>
              </a:extLst>
            </p:cNvPr>
            <p:cNvSpPr/>
            <p:nvPr/>
          </p:nvSpPr>
          <p:spPr>
            <a:xfrm rot="5400000">
              <a:off x="4619018" y="12984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7" name="Hexágono 1456">
              <a:extLst>
                <a:ext uri="{FF2B5EF4-FFF2-40B4-BE49-F238E27FC236}">
                  <a16:creationId xmlns:a16="http://schemas.microsoft.com/office/drawing/2014/main" id="{4CC8C763-EC23-4604-ABB5-EED654F18023}"/>
                </a:ext>
              </a:extLst>
            </p:cNvPr>
            <p:cNvSpPr/>
            <p:nvPr/>
          </p:nvSpPr>
          <p:spPr>
            <a:xfrm rot="5400000">
              <a:off x="4831272" y="12984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8" name="Hexágono 1457">
              <a:extLst>
                <a:ext uri="{FF2B5EF4-FFF2-40B4-BE49-F238E27FC236}">
                  <a16:creationId xmlns:a16="http://schemas.microsoft.com/office/drawing/2014/main" id="{713FE530-2D3E-43C4-A2F9-CC3CCFE5DDBC}"/>
                </a:ext>
              </a:extLst>
            </p:cNvPr>
            <p:cNvSpPr/>
            <p:nvPr/>
          </p:nvSpPr>
          <p:spPr>
            <a:xfrm rot="5400000">
              <a:off x="4724198" y="111211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9" name="Hexágono 1458">
              <a:extLst>
                <a:ext uri="{FF2B5EF4-FFF2-40B4-BE49-F238E27FC236}">
                  <a16:creationId xmlns:a16="http://schemas.microsoft.com/office/drawing/2014/main" id="{8CAF78E8-6667-426F-B534-1E389B35EF23}"/>
                </a:ext>
              </a:extLst>
            </p:cNvPr>
            <p:cNvSpPr/>
            <p:nvPr/>
          </p:nvSpPr>
          <p:spPr>
            <a:xfrm rot="5400000">
              <a:off x="4937721" y="11121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0" name="Hexágono 1459">
              <a:extLst>
                <a:ext uri="{FF2B5EF4-FFF2-40B4-BE49-F238E27FC236}">
                  <a16:creationId xmlns:a16="http://schemas.microsoft.com/office/drawing/2014/main" id="{717613BE-D3E7-4933-AF42-81803FE55441}"/>
                </a:ext>
              </a:extLst>
            </p:cNvPr>
            <p:cNvSpPr/>
            <p:nvPr/>
          </p:nvSpPr>
          <p:spPr>
            <a:xfrm rot="5400000">
              <a:off x="5043323" y="92563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1" name="Hexágono 1460">
              <a:extLst>
                <a:ext uri="{FF2B5EF4-FFF2-40B4-BE49-F238E27FC236}">
                  <a16:creationId xmlns:a16="http://schemas.microsoft.com/office/drawing/2014/main" id="{F833FEE6-AB0E-42AB-B663-4839DCF62BB2}"/>
                </a:ext>
              </a:extLst>
            </p:cNvPr>
            <p:cNvSpPr/>
            <p:nvPr/>
          </p:nvSpPr>
          <p:spPr>
            <a:xfrm rot="5400000">
              <a:off x="5255577" y="92563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2" name="Hexágono 1461">
              <a:extLst>
                <a:ext uri="{FF2B5EF4-FFF2-40B4-BE49-F238E27FC236}">
                  <a16:creationId xmlns:a16="http://schemas.microsoft.com/office/drawing/2014/main" id="{FC89FCA5-650B-4774-A2D3-E156FCB5478B}"/>
                </a:ext>
              </a:extLst>
            </p:cNvPr>
            <p:cNvSpPr/>
            <p:nvPr/>
          </p:nvSpPr>
          <p:spPr>
            <a:xfrm rot="5400000">
              <a:off x="5148503" y="73934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3" name="Hexágono 1462">
              <a:extLst>
                <a:ext uri="{FF2B5EF4-FFF2-40B4-BE49-F238E27FC236}">
                  <a16:creationId xmlns:a16="http://schemas.microsoft.com/office/drawing/2014/main" id="{C649CC71-89A8-4865-9F28-6BA0438B7085}"/>
                </a:ext>
              </a:extLst>
            </p:cNvPr>
            <p:cNvSpPr/>
            <p:nvPr/>
          </p:nvSpPr>
          <p:spPr>
            <a:xfrm rot="5400000">
              <a:off x="5362026" y="73934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4" name="Hexágono 1463">
              <a:extLst>
                <a:ext uri="{FF2B5EF4-FFF2-40B4-BE49-F238E27FC236}">
                  <a16:creationId xmlns:a16="http://schemas.microsoft.com/office/drawing/2014/main" id="{F4AA77A0-78BD-478E-A4CA-F65FE9EB59AF}"/>
                </a:ext>
              </a:extLst>
            </p:cNvPr>
            <p:cNvSpPr/>
            <p:nvPr/>
          </p:nvSpPr>
          <p:spPr>
            <a:xfrm rot="5400000">
              <a:off x="5043926" y="129800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5" name="Hexágono 1464">
              <a:extLst>
                <a:ext uri="{FF2B5EF4-FFF2-40B4-BE49-F238E27FC236}">
                  <a16:creationId xmlns:a16="http://schemas.microsoft.com/office/drawing/2014/main" id="{1D10482E-BB8E-4F5E-B34E-694C1842E960}"/>
                </a:ext>
              </a:extLst>
            </p:cNvPr>
            <p:cNvSpPr/>
            <p:nvPr/>
          </p:nvSpPr>
          <p:spPr>
            <a:xfrm rot="5400000">
              <a:off x="5256180" y="12980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6" name="Hexágono 1465">
              <a:extLst>
                <a:ext uri="{FF2B5EF4-FFF2-40B4-BE49-F238E27FC236}">
                  <a16:creationId xmlns:a16="http://schemas.microsoft.com/office/drawing/2014/main" id="{DF1B26EE-86E6-4BC1-9191-841A87760A4E}"/>
                </a:ext>
              </a:extLst>
            </p:cNvPr>
            <p:cNvSpPr/>
            <p:nvPr/>
          </p:nvSpPr>
          <p:spPr>
            <a:xfrm rot="5400000">
              <a:off x="5149106" y="111171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7" name="Hexágono 1466">
              <a:extLst>
                <a:ext uri="{FF2B5EF4-FFF2-40B4-BE49-F238E27FC236}">
                  <a16:creationId xmlns:a16="http://schemas.microsoft.com/office/drawing/2014/main" id="{7D91045D-2359-47F3-ABFA-0A8D09F3E6E4}"/>
                </a:ext>
              </a:extLst>
            </p:cNvPr>
            <p:cNvSpPr/>
            <p:nvPr/>
          </p:nvSpPr>
          <p:spPr>
            <a:xfrm rot="5400000">
              <a:off x="5362629" y="111171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8" name="Hexágono 1467">
              <a:extLst>
                <a:ext uri="{FF2B5EF4-FFF2-40B4-BE49-F238E27FC236}">
                  <a16:creationId xmlns:a16="http://schemas.microsoft.com/office/drawing/2014/main" id="{71A0439D-E310-4221-8999-4AE003DEEC7E}"/>
                </a:ext>
              </a:extLst>
            </p:cNvPr>
            <p:cNvSpPr/>
            <p:nvPr/>
          </p:nvSpPr>
          <p:spPr>
            <a:xfrm rot="5400000">
              <a:off x="3771318" y="167207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9" name="Hexágono 1468">
              <a:extLst>
                <a:ext uri="{FF2B5EF4-FFF2-40B4-BE49-F238E27FC236}">
                  <a16:creationId xmlns:a16="http://schemas.microsoft.com/office/drawing/2014/main" id="{057E9DFC-FDE8-4BA6-B406-9751DA079B15}"/>
                </a:ext>
              </a:extLst>
            </p:cNvPr>
            <p:cNvSpPr/>
            <p:nvPr/>
          </p:nvSpPr>
          <p:spPr>
            <a:xfrm rot="5400000">
              <a:off x="3983572" y="167207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0" name="Hexágono 1469">
              <a:extLst>
                <a:ext uri="{FF2B5EF4-FFF2-40B4-BE49-F238E27FC236}">
                  <a16:creationId xmlns:a16="http://schemas.microsoft.com/office/drawing/2014/main" id="{B61285A1-8D3A-4A4F-8EB1-B2CCF2BD45DD}"/>
                </a:ext>
              </a:extLst>
            </p:cNvPr>
            <p:cNvSpPr/>
            <p:nvPr/>
          </p:nvSpPr>
          <p:spPr>
            <a:xfrm rot="5400000">
              <a:off x="3876498" y="148578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1" name="Hexágono 1470">
              <a:extLst>
                <a:ext uri="{FF2B5EF4-FFF2-40B4-BE49-F238E27FC236}">
                  <a16:creationId xmlns:a16="http://schemas.microsoft.com/office/drawing/2014/main" id="{0A9A36B6-C2D1-4403-BD5B-409FDEB9814C}"/>
                </a:ext>
              </a:extLst>
            </p:cNvPr>
            <p:cNvSpPr/>
            <p:nvPr/>
          </p:nvSpPr>
          <p:spPr>
            <a:xfrm rot="5400000">
              <a:off x="4090021" y="148578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2" name="Hexágono 1471">
              <a:extLst>
                <a:ext uri="{FF2B5EF4-FFF2-40B4-BE49-F238E27FC236}">
                  <a16:creationId xmlns:a16="http://schemas.microsoft.com/office/drawing/2014/main" id="{A133F223-AF03-4040-B174-023A7D5EFBD8}"/>
                </a:ext>
              </a:extLst>
            </p:cNvPr>
            <p:cNvSpPr/>
            <p:nvPr/>
          </p:nvSpPr>
          <p:spPr>
            <a:xfrm rot="5400000">
              <a:off x="3771921" y="204444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3" name="Hexágono 1472">
              <a:extLst>
                <a:ext uri="{FF2B5EF4-FFF2-40B4-BE49-F238E27FC236}">
                  <a16:creationId xmlns:a16="http://schemas.microsoft.com/office/drawing/2014/main" id="{D1B457ED-DAF1-495B-A86F-214F1DA14225}"/>
                </a:ext>
              </a:extLst>
            </p:cNvPr>
            <p:cNvSpPr/>
            <p:nvPr/>
          </p:nvSpPr>
          <p:spPr>
            <a:xfrm rot="5400000">
              <a:off x="3984175" y="204444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4" name="Hexágono 1473">
              <a:extLst>
                <a:ext uri="{FF2B5EF4-FFF2-40B4-BE49-F238E27FC236}">
                  <a16:creationId xmlns:a16="http://schemas.microsoft.com/office/drawing/2014/main" id="{3A58CC8B-D0B5-4D77-B11D-6879991E9A71}"/>
                </a:ext>
              </a:extLst>
            </p:cNvPr>
            <p:cNvSpPr/>
            <p:nvPr/>
          </p:nvSpPr>
          <p:spPr>
            <a:xfrm rot="5400000">
              <a:off x="3877101" y="185815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5" name="Hexágono 1474">
              <a:extLst>
                <a:ext uri="{FF2B5EF4-FFF2-40B4-BE49-F238E27FC236}">
                  <a16:creationId xmlns:a16="http://schemas.microsoft.com/office/drawing/2014/main" id="{1BDAA835-97F3-4FA4-A721-9B346654A38A}"/>
                </a:ext>
              </a:extLst>
            </p:cNvPr>
            <p:cNvSpPr/>
            <p:nvPr/>
          </p:nvSpPr>
          <p:spPr>
            <a:xfrm rot="5400000">
              <a:off x="4090624" y="185815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6" name="Hexágono 1475">
              <a:extLst>
                <a:ext uri="{FF2B5EF4-FFF2-40B4-BE49-F238E27FC236}">
                  <a16:creationId xmlns:a16="http://schemas.microsoft.com/office/drawing/2014/main" id="{6E18CCAF-BED6-4CEC-B03C-830045AB31B9}"/>
                </a:ext>
              </a:extLst>
            </p:cNvPr>
            <p:cNvSpPr/>
            <p:nvPr/>
          </p:nvSpPr>
          <p:spPr>
            <a:xfrm rot="5400000">
              <a:off x="4196226" y="167167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7" name="Hexágono 1476">
              <a:extLst>
                <a:ext uri="{FF2B5EF4-FFF2-40B4-BE49-F238E27FC236}">
                  <a16:creationId xmlns:a16="http://schemas.microsoft.com/office/drawing/2014/main" id="{926D9002-D855-4175-888A-C8CCA320B9A4}"/>
                </a:ext>
              </a:extLst>
            </p:cNvPr>
            <p:cNvSpPr/>
            <p:nvPr/>
          </p:nvSpPr>
          <p:spPr>
            <a:xfrm rot="5400000">
              <a:off x="4408480" y="167167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8" name="Hexágono 1477">
              <a:extLst>
                <a:ext uri="{FF2B5EF4-FFF2-40B4-BE49-F238E27FC236}">
                  <a16:creationId xmlns:a16="http://schemas.microsoft.com/office/drawing/2014/main" id="{8B73EEB6-7D45-45B4-BF5D-708BEC2CD188}"/>
                </a:ext>
              </a:extLst>
            </p:cNvPr>
            <p:cNvSpPr/>
            <p:nvPr/>
          </p:nvSpPr>
          <p:spPr>
            <a:xfrm rot="5400000">
              <a:off x="4301406" y="148538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9" name="Hexágono 1478">
              <a:extLst>
                <a:ext uri="{FF2B5EF4-FFF2-40B4-BE49-F238E27FC236}">
                  <a16:creationId xmlns:a16="http://schemas.microsoft.com/office/drawing/2014/main" id="{78AC60F5-A34D-47C5-B61C-8D4F05E9ECCB}"/>
                </a:ext>
              </a:extLst>
            </p:cNvPr>
            <p:cNvSpPr/>
            <p:nvPr/>
          </p:nvSpPr>
          <p:spPr>
            <a:xfrm rot="5400000">
              <a:off x="4514929" y="148538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0" name="Hexágono 1479">
              <a:extLst>
                <a:ext uri="{FF2B5EF4-FFF2-40B4-BE49-F238E27FC236}">
                  <a16:creationId xmlns:a16="http://schemas.microsoft.com/office/drawing/2014/main" id="{D4363E8D-4855-4C86-9934-950BD155A56C}"/>
                </a:ext>
              </a:extLst>
            </p:cNvPr>
            <p:cNvSpPr/>
            <p:nvPr/>
          </p:nvSpPr>
          <p:spPr>
            <a:xfrm rot="5400000">
              <a:off x="4196829" y="204404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1" name="Hexágono 1480">
              <a:extLst>
                <a:ext uri="{FF2B5EF4-FFF2-40B4-BE49-F238E27FC236}">
                  <a16:creationId xmlns:a16="http://schemas.microsoft.com/office/drawing/2014/main" id="{9123DDDB-A2BB-4BAE-9CD8-B61B6B5341E7}"/>
                </a:ext>
              </a:extLst>
            </p:cNvPr>
            <p:cNvSpPr/>
            <p:nvPr/>
          </p:nvSpPr>
          <p:spPr>
            <a:xfrm rot="5400000">
              <a:off x="4409083" y="204404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2" name="Hexágono 1481">
              <a:extLst>
                <a:ext uri="{FF2B5EF4-FFF2-40B4-BE49-F238E27FC236}">
                  <a16:creationId xmlns:a16="http://schemas.microsoft.com/office/drawing/2014/main" id="{25BC5E26-53D9-457F-B6D6-9C84630EFF5C}"/>
                </a:ext>
              </a:extLst>
            </p:cNvPr>
            <p:cNvSpPr/>
            <p:nvPr/>
          </p:nvSpPr>
          <p:spPr>
            <a:xfrm rot="5400000">
              <a:off x="4302009" y="18577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3" name="Hexágono 1482">
              <a:extLst>
                <a:ext uri="{FF2B5EF4-FFF2-40B4-BE49-F238E27FC236}">
                  <a16:creationId xmlns:a16="http://schemas.microsoft.com/office/drawing/2014/main" id="{FDAD2163-0FA5-4AA1-B86E-E23E9DCDC146}"/>
                </a:ext>
              </a:extLst>
            </p:cNvPr>
            <p:cNvSpPr/>
            <p:nvPr/>
          </p:nvSpPr>
          <p:spPr>
            <a:xfrm rot="5400000">
              <a:off x="4515532" y="185775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4" name="Hexágono 1483">
              <a:extLst>
                <a:ext uri="{FF2B5EF4-FFF2-40B4-BE49-F238E27FC236}">
                  <a16:creationId xmlns:a16="http://schemas.microsoft.com/office/drawing/2014/main" id="{E0E1BA86-E174-4013-94FA-436327F2FAEA}"/>
                </a:ext>
              </a:extLst>
            </p:cNvPr>
            <p:cNvSpPr/>
            <p:nvPr/>
          </p:nvSpPr>
          <p:spPr>
            <a:xfrm rot="5400000">
              <a:off x="3133357" y="167464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5" name="Hexágono 1484">
              <a:extLst>
                <a:ext uri="{FF2B5EF4-FFF2-40B4-BE49-F238E27FC236}">
                  <a16:creationId xmlns:a16="http://schemas.microsoft.com/office/drawing/2014/main" id="{E0121B52-3F14-4430-BB59-3EA56174D20E}"/>
                </a:ext>
              </a:extLst>
            </p:cNvPr>
            <p:cNvSpPr/>
            <p:nvPr/>
          </p:nvSpPr>
          <p:spPr>
            <a:xfrm rot="5400000">
              <a:off x="3026283" y="14883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6" name="Hexágono 1485">
              <a:extLst>
                <a:ext uri="{FF2B5EF4-FFF2-40B4-BE49-F238E27FC236}">
                  <a16:creationId xmlns:a16="http://schemas.microsoft.com/office/drawing/2014/main" id="{0D89C41B-82D0-451B-B3B1-E1EF86FA44FA}"/>
                </a:ext>
              </a:extLst>
            </p:cNvPr>
            <p:cNvSpPr/>
            <p:nvPr/>
          </p:nvSpPr>
          <p:spPr>
            <a:xfrm rot="5400000">
              <a:off x="3239806" y="148835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7" name="Hexágono 1486">
              <a:extLst>
                <a:ext uri="{FF2B5EF4-FFF2-40B4-BE49-F238E27FC236}">
                  <a16:creationId xmlns:a16="http://schemas.microsoft.com/office/drawing/2014/main" id="{05E911F0-A3B6-44AD-B0D9-4A3C59B6C2DC}"/>
                </a:ext>
              </a:extLst>
            </p:cNvPr>
            <p:cNvSpPr/>
            <p:nvPr/>
          </p:nvSpPr>
          <p:spPr>
            <a:xfrm rot="5400000">
              <a:off x="3133960" y="20470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8" name="Hexágono 1487">
              <a:extLst>
                <a:ext uri="{FF2B5EF4-FFF2-40B4-BE49-F238E27FC236}">
                  <a16:creationId xmlns:a16="http://schemas.microsoft.com/office/drawing/2014/main" id="{F17CD489-2D10-4758-909B-902EFDE37A30}"/>
                </a:ext>
              </a:extLst>
            </p:cNvPr>
            <p:cNvSpPr/>
            <p:nvPr/>
          </p:nvSpPr>
          <p:spPr>
            <a:xfrm rot="5400000">
              <a:off x="3026886" y="186072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9" name="Hexágono 1488">
              <a:extLst>
                <a:ext uri="{FF2B5EF4-FFF2-40B4-BE49-F238E27FC236}">
                  <a16:creationId xmlns:a16="http://schemas.microsoft.com/office/drawing/2014/main" id="{D55F3248-4EBD-449D-81FF-D0CF15D3CCFE}"/>
                </a:ext>
              </a:extLst>
            </p:cNvPr>
            <p:cNvSpPr/>
            <p:nvPr/>
          </p:nvSpPr>
          <p:spPr>
            <a:xfrm rot="5400000">
              <a:off x="3240409" y="186073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0" name="Hexágono 1489">
              <a:extLst>
                <a:ext uri="{FF2B5EF4-FFF2-40B4-BE49-F238E27FC236}">
                  <a16:creationId xmlns:a16="http://schemas.microsoft.com/office/drawing/2014/main" id="{317C385A-B9F4-4728-A089-69254D08D550}"/>
                </a:ext>
              </a:extLst>
            </p:cNvPr>
            <p:cNvSpPr/>
            <p:nvPr/>
          </p:nvSpPr>
          <p:spPr>
            <a:xfrm rot="5400000">
              <a:off x="3346011" y="167424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1" name="Hexágono 1490">
              <a:extLst>
                <a:ext uri="{FF2B5EF4-FFF2-40B4-BE49-F238E27FC236}">
                  <a16:creationId xmlns:a16="http://schemas.microsoft.com/office/drawing/2014/main" id="{0880C63A-0320-497A-89C7-65335EE51EF2}"/>
                </a:ext>
              </a:extLst>
            </p:cNvPr>
            <p:cNvSpPr/>
            <p:nvPr/>
          </p:nvSpPr>
          <p:spPr>
            <a:xfrm rot="5400000">
              <a:off x="3558265" y="167424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2" name="Hexágono 1491">
              <a:extLst>
                <a:ext uri="{FF2B5EF4-FFF2-40B4-BE49-F238E27FC236}">
                  <a16:creationId xmlns:a16="http://schemas.microsoft.com/office/drawing/2014/main" id="{E26201FC-6BB0-4278-9791-E58920708F73}"/>
                </a:ext>
              </a:extLst>
            </p:cNvPr>
            <p:cNvSpPr/>
            <p:nvPr/>
          </p:nvSpPr>
          <p:spPr>
            <a:xfrm rot="5400000">
              <a:off x="3451191" y="148795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3" name="Hexágono 1492">
              <a:extLst>
                <a:ext uri="{FF2B5EF4-FFF2-40B4-BE49-F238E27FC236}">
                  <a16:creationId xmlns:a16="http://schemas.microsoft.com/office/drawing/2014/main" id="{99252109-4CF7-4B3B-9EBC-48E5CB03F923}"/>
                </a:ext>
              </a:extLst>
            </p:cNvPr>
            <p:cNvSpPr/>
            <p:nvPr/>
          </p:nvSpPr>
          <p:spPr>
            <a:xfrm rot="5400000">
              <a:off x="3664714" y="14879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4" name="Hexágono 1493">
              <a:extLst>
                <a:ext uri="{FF2B5EF4-FFF2-40B4-BE49-F238E27FC236}">
                  <a16:creationId xmlns:a16="http://schemas.microsoft.com/office/drawing/2014/main" id="{2393BEF9-F971-4005-B867-81230D712498}"/>
                </a:ext>
              </a:extLst>
            </p:cNvPr>
            <p:cNvSpPr/>
            <p:nvPr/>
          </p:nvSpPr>
          <p:spPr>
            <a:xfrm rot="5400000">
              <a:off x="3346614" y="204661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5" name="Hexágono 1494">
              <a:extLst>
                <a:ext uri="{FF2B5EF4-FFF2-40B4-BE49-F238E27FC236}">
                  <a16:creationId xmlns:a16="http://schemas.microsoft.com/office/drawing/2014/main" id="{126B2195-A61C-43EA-B85D-EBCC1EB62510}"/>
                </a:ext>
              </a:extLst>
            </p:cNvPr>
            <p:cNvSpPr/>
            <p:nvPr/>
          </p:nvSpPr>
          <p:spPr>
            <a:xfrm rot="5400000">
              <a:off x="3558868" y="204661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6" name="Hexágono 1495">
              <a:extLst>
                <a:ext uri="{FF2B5EF4-FFF2-40B4-BE49-F238E27FC236}">
                  <a16:creationId xmlns:a16="http://schemas.microsoft.com/office/drawing/2014/main" id="{50A6A859-F020-4924-9EC8-6CAFF431AC42}"/>
                </a:ext>
              </a:extLst>
            </p:cNvPr>
            <p:cNvSpPr/>
            <p:nvPr/>
          </p:nvSpPr>
          <p:spPr>
            <a:xfrm rot="5400000">
              <a:off x="3451794" y="186032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7" name="Hexágono 1496">
              <a:extLst>
                <a:ext uri="{FF2B5EF4-FFF2-40B4-BE49-F238E27FC236}">
                  <a16:creationId xmlns:a16="http://schemas.microsoft.com/office/drawing/2014/main" id="{30D597D2-BC40-4250-A867-9415F9B8D99A}"/>
                </a:ext>
              </a:extLst>
            </p:cNvPr>
            <p:cNvSpPr/>
            <p:nvPr/>
          </p:nvSpPr>
          <p:spPr>
            <a:xfrm rot="5400000">
              <a:off x="3665317" y="186032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8" name="Hexágono 1497">
              <a:extLst>
                <a:ext uri="{FF2B5EF4-FFF2-40B4-BE49-F238E27FC236}">
                  <a16:creationId xmlns:a16="http://schemas.microsoft.com/office/drawing/2014/main" id="{E95499CE-D312-40CF-A357-01E28B2F79FA}"/>
                </a:ext>
              </a:extLst>
            </p:cNvPr>
            <p:cNvSpPr/>
            <p:nvPr/>
          </p:nvSpPr>
          <p:spPr>
            <a:xfrm rot="5400000">
              <a:off x="5470886" y="166801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9" name="Hexágono 1498">
              <a:extLst>
                <a:ext uri="{FF2B5EF4-FFF2-40B4-BE49-F238E27FC236}">
                  <a16:creationId xmlns:a16="http://schemas.microsoft.com/office/drawing/2014/main" id="{35C9AE5D-B182-40C4-A1AC-EAE086A71387}"/>
                </a:ext>
              </a:extLst>
            </p:cNvPr>
            <p:cNvSpPr/>
            <p:nvPr/>
          </p:nvSpPr>
          <p:spPr>
            <a:xfrm rot="5400000">
              <a:off x="5471489" y="204038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0" name="Hexágono 1499">
              <a:extLst>
                <a:ext uri="{FF2B5EF4-FFF2-40B4-BE49-F238E27FC236}">
                  <a16:creationId xmlns:a16="http://schemas.microsoft.com/office/drawing/2014/main" id="{610FA9D9-76F5-44FC-88CE-EFFD00FF4A9C}"/>
                </a:ext>
              </a:extLst>
            </p:cNvPr>
            <p:cNvSpPr/>
            <p:nvPr/>
          </p:nvSpPr>
          <p:spPr>
            <a:xfrm rot="5400000">
              <a:off x="4620671" y="167058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1" name="Hexágono 1500">
              <a:extLst>
                <a:ext uri="{FF2B5EF4-FFF2-40B4-BE49-F238E27FC236}">
                  <a16:creationId xmlns:a16="http://schemas.microsoft.com/office/drawing/2014/main" id="{5173CF45-3856-4B51-82B9-0A72AF4FD4E3}"/>
                </a:ext>
              </a:extLst>
            </p:cNvPr>
            <p:cNvSpPr/>
            <p:nvPr/>
          </p:nvSpPr>
          <p:spPr>
            <a:xfrm rot="5400000">
              <a:off x="4832925" y="167058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2" name="Hexágono 1501">
              <a:extLst>
                <a:ext uri="{FF2B5EF4-FFF2-40B4-BE49-F238E27FC236}">
                  <a16:creationId xmlns:a16="http://schemas.microsoft.com/office/drawing/2014/main" id="{F805D912-0078-457A-A537-8432D1BFF1A2}"/>
                </a:ext>
              </a:extLst>
            </p:cNvPr>
            <p:cNvSpPr/>
            <p:nvPr/>
          </p:nvSpPr>
          <p:spPr>
            <a:xfrm rot="5400000">
              <a:off x="4725851" y="148429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3" name="Hexágono 1502">
              <a:extLst>
                <a:ext uri="{FF2B5EF4-FFF2-40B4-BE49-F238E27FC236}">
                  <a16:creationId xmlns:a16="http://schemas.microsoft.com/office/drawing/2014/main" id="{C972973B-55A9-465A-9CEB-7474392026FE}"/>
                </a:ext>
              </a:extLst>
            </p:cNvPr>
            <p:cNvSpPr/>
            <p:nvPr/>
          </p:nvSpPr>
          <p:spPr>
            <a:xfrm rot="5400000">
              <a:off x="4939374" y="148429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4" name="Hexágono 1503">
              <a:extLst>
                <a:ext uri="{FF2B5EF4-FFF2-40B4-BE49-F238E27FC236}">
                  <a16:creationId xmlns:a16="http://schemas.microsoft.com/office/drawing/2014/main" id="{1EF69DB6-6B1B-40AB-B01A-7C75D3DE1F61}"/>
                </a:ext>
              </a:extLst>
            </p:cNvPr>
            <p:cNvSpPr/>
            <p:nvPr/>
          </p:nvSpPr>
          <p:spPr>
            <a:xfrm rot="5400000">
              <a:off x="4621274" y="20429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5" name="Hexágono 1504">
              <a:extLst>
                <a:ext uri="{FF2B5EF4-FFF2-40B4-BE49-F238E27FC236}">
                  <a16:creationId xmlns:a16="http://schemas.microsoft.com/office/drawing/2014/main" id="{22258BC9-A355-4503-A6BD-438091992850}"/>
                </a:ext>
              </a:extLst>
            </p:cNvPr>
            <p:cNvSpPr/>
            <p:nvPr/>
          </p:nvSpPr>
          <p:spPr>
            <a:xfrm rot="5400000">
              <a:off x="4833528" y="204295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6" name="Hexágono 1505">
              <a:extLst>
                <a:ext uri="{FF2B5EF4-FFF2-40B4-BE49-F238E27FC236}">
                  <a16:creationId xmlns:a16="http://schemas.microsoft.com/office/drawing/2014/main" id="{B3851371-A49A-4046-A9E2-D2F79F19C189}"/>
                </a:ext>
              </a:extLst>
            </p:cNvPr>
            <p:cNvSpPr/>
            <p:nvPr/>
          </p:nvSpPr>
          <p:spPr>
            <a:xfrm rot="5400000">
              <a:off x="4726454" y="185666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7" name="Hexágono 1506">
              <a:extLst>
                <a:ext uri="{FF2B5EF4-FFF2-40B4-BE49-F238E27FC236}">
                  <a16:creationId xmlns:a16="http://schemas.microsoft.com/office/drawing/2014/main" id="{1719F9F9-0035-4EB5-A382-585FE61998E4}"/>
                </a:ext>
              </a:extLst>
            </p:cNvPr>
            <p:cNvSpPr/>
            <p:nvPr/>
          </p:nvSpPr>
          <p:spPr>
            <a:xfrm rot="5400000">
              <a:off x="4939977" y="185666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8" name="Hexágono 1507">
              <a:extLst>
                <a:ext uri="{FF2B5EF4-FFF2-40B4-BE49-F238E27FC236}">
                  <a16:creationId xmlns:a16="http://schemas.microsoft.com/office/drawing/2014/main" id="{3FCCC8C5-AEF2-46F8-A9F6-BC69EF353198}"/>
                </a:ext>
              </a:extLst>
            </p:cNvPr>
            <p:cNvSpPr/>
            <p:nvPr/>
          </p:nvSpPr>
          <p:spPr>
            <a:xfrm rot="5400000">
              <a:off x="5045579" y="167018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9" name="Hexágono 1508">
              <a:extLst>
                <a:ext uri="{FF2B5EF4-FFF2-40B4-BE49-F238E27FC236}">
                  <a16:creationId xmlns:a16="http://schemas.microsoft.com/office/drawing/2014/main" id="{EAAEFE1A-E6F6-45D4-88FA-91C6C3D22BBA}"/>
                </a:ext>
              </a:extLst>
            </p:cNvPr>
            <p:cNvSpPr/>
            <p:nvPr/>
          </p:nvSpPr>
          <p:spPr>
            <a:xfrm rot="5400000">
              <a:off x="5257833" y="167018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0" name="Hexágono 1509">
              <a:extLst>
                <a:ext uri="{FF2B5EF4-FFF2-40B4-BE49-F238E27FC236}">
                  <a16:creationId xmlns:a16="http://schemas.microsoft.com/office/drawing/2014/main" id="{5131A893-9034-43CC-871F-57765923B557}"/>
                </a:ext>
              </a:extLst>
            </p:cNvPr>
            <p:cNvSpPr/>
            <p:nvPr/>
          </p:nvSpPr>
          <p:spPr>
            <a:xfrm rot="5400000">
              <a:off x="5150759" y="148389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1" name="Hexágono 1510">
              <a:extLst>
                <a:ext uri="{FF2B5EF4-FFF2-40B4-BE49-F238E27FC236}">
                  <a16:creationId xmlns:a16="http://schemas.microsoft.com/office/drawing/2014/main" id="{CECC2DAB-DA59-4C9A-9337-3BD6B9FD8A07}"/>
                </a:ext>
              </a:extLst>
            </p:cNvPr>
            <p:cNvSpPr/>
            <p:nvPr/>
          </p:nvSpPr>
          <p:spPr>
            <a:xfrm rot="5400000">
              <a:off x="5364282" y="148389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2" name="Hexágono 1511">
              <a:extLst>
                <a:ext uri="{FF2B5EF4-FFF2-40B4-BE49-F238E27FC236}">
                  <a16:creationId xmlns:a16="http://schemas.microsoft.com/office/drawing/2014/main" id="{708F5A1D-4976-41A9-A9C8-5667730DA637}"/>
                </a:ext>
              </a:extLst>
            </p:cNvPr>
            <p:cNvSpPr/>
            <p:nvPr/>
          </p:nvSpPr>
          <p:spPr>
            <a:xfrm rot="5400000">
              <a:off x="5046182" y="204255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3" name="Hexágono 1512">
              <a:extLst>
                <a:ext uri="{FF2B5EF4-FFF2-40B4-BE49-F238E27FC236}">
                  <a16:creationId xmlns:a16="http://schemas.microsoft.com/office/drawing/2014/main" id="{319A3380-96AC-4781-9A91-F44103A7D485}"/>
                </a:ext>
              </a:extLst>
            </p:cNvPr>
            <p:cNvSpPr/>
            <p:nvPr/>
          </p:nvSpPr>
          <p:spPr>
            <a:xfrm rot="5400000">
              <a:off x="5258436" y="20425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4" name="Hexágono 1513">
              <a:extLst>
                <a:ext uri="{FF2B5EF4-FFF2-40B4-BE49-F238E27FC236}">
                  <a16:creationId xmlns:a16="http://schemas.microsoft.com/office/drawing/2014/main" id="{49315821-0395-45B3-98D5-B9B96D5D1165}"/>
                </a:ext>
              </a:extLst>
            </p:cNvPr>
            <p:cNvSpPr/>
            <p:nvPr/>
          </p:nvSpPr>
          <p:spPr>
            <a:xfrm rot="5400000">
              <a:off x="5151362" y="185626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5" name="Hexágono 1514">
              <a:extLst>
                <a:ext uri="{FF2B5EF4-FFF2-40B4-BE49-F238E27FC236}">
                  <a16:creationId xmlns:a16="http://schemas.microsoft.com/office/drawing/2014/main" id="{F64B070F-5B77-48A3-96C7-43FC62D9A19F}"/>
                </a:ext>
              </a:extLst>
            </p:cNvPr>
            <p:cNvSpPr/>
            <p:nvPr/>
          </p:nvSpPr>
          <p:spPr>
            <a:xfrm rot="5400000">
              <a:off x="5364885" y="185626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6" name="Hexágono 1515">
              <a:extLst>
                <a:ext uri="{FF2B5EF4-FFF2-40B4-BE49-F238E27FC236}">
                  <a16:creationId xmlns:a16="http://schemas.microsoft.com/office/drawing/2014/main" id="{188A2EB5-40E9-4079-8A7B-299C78E86187}"/>
                </a:ext>
              </a:extLst>
            </p:cNvPr>
            <p:cNvSpPr/>
            <p:nvPr/>
          </p:nvSpPr>
          <p:spPr>
            <a:xfrm rot="5400000">
              <a:off x="3773014" y="241750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7" name="Hexágono 1516">
              <a:extLst>
                <a:ext uri="{FF2B5EF4-FFF2-40B4-BE49-F238E27FC236}">
                  <a16:creationId xmlns:a16="http://schemas.microsoft.com/office/drawing/2014/main" id="{2C64F6B4-915F-4C45-B93D-532D1370338D}"/>
                </a:ext>
              </a:extLst>
            </p:cNvPr>
            <p:cNvSpPr/>
            <p:nvPr/>
          </p:nvSpPr>
          <p:spPr>
            <a:xfrm rot="5400000">
              <a:off x="3985268" y="241750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8" name="Hexágono 1517">
              <a:extLst>
                <a:ext uri="{FF2B5EF4-FFF2-40B4-BE49-F238E27FC236}">
                  <a16:creationId xmlns:a16="http://schemas.microsoft.com/office/drawing/2014/main" id="{E191A11A-F2B5-4A1D-8D5B-F8E9FA849CAD}"/>
                </a:ext>
              </a:extLst>
            </p:cNvPr>
            <p:cNvSpPr/>
            <p:nvPr/>
          </p:nvSpPr>
          <p:spPr>
            <a:xfrm rot="5400000">
              <a:off x="3878194" y="223121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9" name="Hexágono 1518">
              <a:extLst>
                <a:ext uri="{FF2B5EF4-FFF2-40B4-BE49-F238E27FC236}">
                  <a16:creationId xmlns:a16="http://schemas.microsoft.com/office/drawing/2014/main" id="{89274927-A48E-44C0-80E4-5487A035DC00}"/>
                </a:ext>
              </a:extLst>
            </p:cNvPr>
            <p:cNvSpPr/>
            <p:nvPr/>
          </p:nvSpPr>
          <p:spPr>
            <a:xfrm rot="5400000">
              <a:off x="4091717" y="223122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0" name="Hexágono 1519">
              <a:extLst>
                <a:ext uri="{FF2B5EF4-FFF2-40B4-BE49-F238E27FC236}">
                  <a16:creationId xmlns:a16="http://schemas.microsoft.com/office/drawing/2014/main" id="{35402FC5-CDC2-4036-9696-634008CB3800}"/>
                </a:ext>
              </a:extLst>
            </p:cNvPr>
            <p:cNvSpPr/>
            <p:nvPr/>
          </p:nvSpPr>
          <p:spPr>
            <a:xfrm rot="5400000">
              <a:off x="4197922" y="24171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1" name="Hexágono 1520">
              <a:extLst>
                <a:ext uri="{FF2B5EF4-FFF2-40B4-BE49-F238E27FC236}">
                  <a16:creationId xmlns:a16="http://schemas.microsoft.com/office/drawing/2014/main" id="{9F2D0D25-C717-4AE7-8E03-180609FB958C}"/>
                </a:ext>
              </a:extLst>
            </p:cNvPr>
            <p:cNvSpPr/>
            <p:nvPr/>
          </p:nvSpPr>
          <p:spPr>
            <a:xfrm rot="5400000">
              <a:off x="4410176" y="241710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2" name="Hexágono 1521">
              <a:extLst>
                <a:ext uri="{FF2B5EF4-FFF2-40B4-BE49-F238E27FC236}">
                  <a16:creationId xmlns:a16="http://schemas.microsoft.com/office/drawing/2014/main" id="{E90D9149-7235-4816-B6F1-DFD602DFC05F}"/>
                </a:ext>
              </a:extLst>
            </p:cNvPr>
            <p:cNvSpPr/>
            <p:nvPr/>
          </p:nvSpPr>
          <p:spPr>
            <a:xfrm rot="5400000">
              <a:off x="4303102" y="22308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3" name="Hexágono 1522">
              <a:extLst>
                <a:ext uri="{FF2B5EF4-FFF2-40B4-BE49-F238E27FC236}">
                  <a16:creationId xmlns:a16="http://schemas.microsoft.com/office/drawing/2014/main" id="{A08BBE93-E600-4255-BA7C-7DC10D3B6877}"/>
                </a:ext>
              </a:extLst>
            </p:cNvPr>
            <p:cNvSpPr/>
            <p:nvPr/>
          </p:nvSpPr>
          <p:spPr>
            <a:xfrm rot="5400000">
              <a:off x="4516625" y="223081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4" name="Hexágono 1523">
              <a:extLst>
                <a:ext uri="{FF2B5EF4-FFF2-40B4-BE49-F238E27FC236}">
                  <a16:creationId xmlns:a16="http://schemas.microsoft.com/office/drawing/2014/main" id="{D4A70311-DD99-4D32-AD43-713D91656AAD}"/>
                </a:ext>
              </a:extLst>
            </p:cNvPr>
            <p:cNvSpPr/>
            <p:nvPr/>
          </p:nvSpPr>
          <p:spPr>
            <a:xfrm rot="5400000">
              <a:off x="3135053" y="242008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5" name="Hexágono 1524">
              <a:extLst>
                <a:ext uri="{FF2B5EF4-FFF2-40B4-BE49-F238E27FC236}">
                  <a16:creationId xmlns:a16="http://schemas.microsoft.com/office/drawing/2014/main" id="{120EAB5C-3577-422A-976E-82CFDAFFC8CA}"/>
                </a:ext>
              </a:extLst>
            </p:cNvPr>
            <p:cNvSpPr/>
            <p:nvPr/>
          </p:nvSpPr>
          <p:spPr>
            <a:xfrm rot="5400000">
              <a:off x="3027979" y="223379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6" name="Hexágono 1525">
              <a:extLst>
                <a:ext uri="{FF2B5EF4-FFF2-40B4-BE49-F238E27FC236}">
                  <a16:creationId xmlns:a16="http://schemas.microsoft.com/office/drawing/2014/main" id="{90E0C0B2-BF21-4E9D-88EC-0048E5A7B3FD}"/>
                </a:ext>
              </a:extLst>
            </p:cNvPr>
            <p:cNvSpPr/>
            <p:nvPr/>
          </p:nvSpPr>
          <p:spPr>
            <a:xfrm rot="5400000">
              <a:off x="3241502" y="223379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7" name="Hexágono 1526">
              <a:extLst>
                <a:ext uri="{FF2B5EF4-FFF2-40B4-BE49-F238E27FC236}">
                  <a16:creationId xmlns:a16="http://schemas.microsoft.com/office/drawing/2014/main" id="{B8B028DF-4072-4EDB-94B2-2EB1F4A0EC67}"/>
                </a:ext>
              </a:extLst>
            </p:cNvPr>
            <p:cNvSpPr/>
            <p:nvPr/>
          </p:nvSpPr>
          <p:spPr>
            <a:xfrm rot="5400000">
              <a:off x="3347707" y="241967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8" name="Hexágono 1527">
              <a:extLst>
                <a:ext uri="{FF2B5EF4-FFF2-40B4-BE49-F238E27FC236}">
                  <a16:creationId xmlns:a16="http://schemas.microsoft.com/office/drawing/2014/main" id="{D310F3AA-AFFC-4BBF-AF0A-5D22411CA9AF}"/>
                </a:ext>
              </a:extLst>
            </p:cNvPr>
            <p:cNvSpPr/>
            <p:nvPr/>
          </p:nvSpPr>
          <p:spPr>
            <a:xfrm rot="5400000">
              <a:off x="3559961" y="241967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9" name="Hexágono 1528">
              <a:extLst>
                <a:ext uri="{FF2B5EF4-FFF2-40B4-BE49-F238E27FC236}">
                  <a16:creationId xmlns:a16="http://schemas.microsoft.com/office/drawing/2014/main" id="{07D3A863-4E6E-49A0-B193-1073824E3F42}"/>
                </a:ext>
              </a:extLst>
            </p:cNvPr>
            <p:cNvSpPr/>
            <p:nvPr/>
          </p:nvSpPr>
          <p:spPr>
            <a:xfrm rot="5400000">
              <a:off x="3452887" y="223339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0" name="Hexágono 1529">
              <a:extLst>
                <a:ext uri="{FF2B5EF4-FFF2-40B4-BE49-F238E27FC236}">
                  <a16:creationId xmlns:a16="http://schemas.microsoft.com/office/drawing/2014/main" id="{B6D7EFF6-44F5-4269-85A4-8F907767DA34}"/>
                </a:ext>
              </a:extLst>
            </p:cNvPr>
            <p:cNvSpPr/>
            <p:nvPr/>
          </p:nvSpPr>
          <p:spPr>
            <a:xfrm rot="5400000">
              <a:off x="3666410" y="223339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1" name="Hexágono 1530">
              <a:extLst>
                <a:ext uri="{FF2B5EF4-FFF2-40B4-BE49-F238E27FC236}">
                  <a16:creationId xmlns:a16="http://schemas.microsoft.com/office/drawing/2014/main" id="{48228B3F-0751-4316-A521-BF2D7BA4430C}"/>
                </a:ext>
              </a:extLst>
            </p:cNvPr>
            <p:cNvSpPr/>
            <p:nvPr/>
          </p:nvSpPr>
          <p:spPr>
            <a:xfrm rot="5400000">
              <a:off x="5472582" y="241344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2" name="Hexágono 1531">
              <a:extLst>
                <a:ext uri="{FF2B5EF4-FFF2-40B4-BE49-F238E27FC236}">
                  <a16:creationId xmlns:a16="http://schemas.microsoft.com/office/drawing/2014/main" id="{C0180E9A-C0D6-4832-A34E-28D3DE8112E0}"/>
                </a:ext>
              </a:extLst>
            </p:cNvPr>
            <p:cNvSpPr/>
            <p:nvPr/>
          </p:nvSpPr>
          <p:spPr>
            <a:xfrm rot="5400000">
              <a:off x="4622367" y="24160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3" name="Hexágono 1532">
              <a:extLst>
                <a:ext uri="{FF2B5EF4-FFF2-40B4-BE49-F238E27FC236}">
                  <a16:creationId xmlns:a16="http://schemas.microsoft.com/office/drawing/2014/main" id="{9844D387-5135-4195-9B34-B3DDD26FCAA6}"/>
                </a:ext>
              </a:extLst>
            </p:cNvPr>
            <p:cNvSpPr/>
            <p:nvPr/>
          </p:nvSpPr>
          <p:spPr>
            <a:xfrm rot="5400000">
              <a:off x="4834621" y="241601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4" name="Hexágono 1533">
              <a:extLst>
                <a:ext uri="{FF2B5EF4-FFF2-40B4-BE49-F238E27FC236}">
                  <a16:creationId xmlns:a16="http://schemas.microsoft.com/office/drawing/2014/main" id="{FEF04BD2-A7C8-4C6E-B86E-63B76A679FB2}"/>
                </a:ext>
              </a:extLst>
            </p:cNvPr>
            <p:cNvSpPr/>
            <p:nvPr/>
          </p:nvSpPr>
          <p:spPr>
            <a:xfrm rot="5400000">
              <a:off x="4727547" y="222973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5" name="Hexágono 1534">
              <a:extLst>
                <a:ext uri="{FF2B5EF4-FFF2-40B4-BE49-F238E27FC236}">
                  <a16:creationId xmlns:a16="http://schemas.microsoft.com/office/drawing/2014/main" id="{F72FAEB4-78AE-457D-83AE-441A8E108E0C}"/>
                </a:ext>
              </a:extLst>
            </p:cNvPr>
            <p:cNvSpPr/>
            <p:nvPr/>
          </p:nvSpPr>
          <p:spPr>
            <a:xfrm rot="5400000">
              <a:off x="4941070" y="222973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6" name="Hexágono 1535">
              <a:extLst>
                <a:ext uri="{FF2B5EF4-FFF2-40B4-BE49-F238E27FC236}">
                  <a16:creationId xmlns:a16="http://schemas.microsoft.com/office/drawing/2014/main" id="{489E3E04-34F3-40FC-AB8E-300B0277F721}"/>
                </a:ext>
              </a:extLst>
            </p:cNvPr>
            <p:cNvSpPr/>
            <p:nvPr/>
          </p:nvSpPr>
          <p:spPr>
            <a:xfrm rot="5400000">
              <a:off x="5047275" y="241561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7" name="Hexágono 1536">
              <a:extLst>
                <a:ext uri="{FF2B5EF4-FFF2-40B4-BE49-F238E27FC236}">
                  <a16:creationId xmlns:a16="http://schemas.microsoft.com/office/drawing/2014/main" id="{EC3D10F9-73A5-4B03-8072-F78DEEF24E44}"/>
                </a:ext>
              </a:extLst>
            </p:cNvPr>
            <p:cNvSpPr/>
            <p:nvPr/>
          </p:nvSpPr>
          <p:spPr>
            <a:xfrm rot="5400000">
              <a:off x="5259529" y="24156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8" name="Hexágono 1537">
              <a:extLst>
                <a:ext uri="{FF2B5EF4-FFF2-40B4-BE49-F238E27FC236}">
                  <a16:creationId xmlns:a16="http://schemas.microsoft.com/office/drawing/2014/main" id="{2E8CFD87-66BB-4FC0-9A92-B5F687D15096}"/>
                </a:ext>
              </a:extLst>
            </p:cNvPr>
            <p:cNvSpPr/>
            <p:nvPr/>
          </p:nvSpPr>
          <p:spPr>
            <a:xfrm rot="5400000">
              <a:off x="5152455" y="222932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9" name="Hexágono 1538">
              <a:extLst>
                <a:ext uri="{FF2B5EF4-FFF2-40B4-BE49-F238E27FC236}">
                  <a16:creationId xmlns:a16="http://schemas.microsoft.com/office/drawing/2014/main" id="{D8969594-3132-491A-9266-CC6F591A4F16}"/>
                </a:ext>
              </a:extLst>
            </p:cNvPr>
            <p:cNvSpPr/>
            <p:nvPr/>
          </p:nvSpPr>
          <p:spPr>
            <a:xfrm rot="5400000">
              <a:off x="5365978" y="222933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40" name="Conector de Seta Reta 1539">
            <a:extLst>
              <a:ext uri="{FF2B5EF4-FFF2-40B4-BE49-F238E27FC236}">
                <a16:creationId xmlns:a16="http://schemas.microsoft.com/office/drawing/2014/main" id="{852E3E48-0A21-44A1-B1ED-B1B0E2DDE7DB}"/>
              </a:ext>
            </a:extLst>
          </p:cNvPr>
          <p:cNvCxnSpPr>
            <a:cxnSpLocks/>
          </p:cNvCxnSpPr>
          <p:nvPr/>
        </p:nvCxnSpPr>
        <p:spPr>
          <a:xfrm flipV="1">
            <a:off x="4730042" y="813295"/>
            <a:ext cx="4357159" cy="1465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" name="CaixaDeTexto 1540">
            <a:extLst>
              <a:ext uri="{FF2B5EF4-FFF2-40B4-BE49-F238E27FC236}">
                <a16:creationId xmlns:a16="http://schemas.microsoft.com/office/drawing/2014/main" id="{1C6ADAC2-942C-48C8-9409-E132E64902F5}"/>
              </a:ext>
            </a:extLst>
          </p:cNvPr>
          <p:cNvSpPr txBox="1"/>
          <p:nvPr/>
        </p:nvSpPr>
        <p:spPr>
          <a:xfrm>
            <a:off x="9201564" y="1803066"/>
            <a:ext cx="86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Chiral</a:t>
            </a:r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n,m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pSp>
        <p:nvGrpSpPr>
          <p:cNvPr id="1542" name="Agrupar 1541">
            <a:extLst>
              <a:ext uri="{FF2B5EF4-FFF2-40B4-BE49-F238E27FC236}">
                <a16:creationId xmlns:a16="http://schemas.microsoft.com/office/drawing/2014/main" id="{15CB84BB-C37D-40B1-8871-9A80219547EA}"/>
              </a:ext>
            </a:extLst>
          </p:cNvPr>
          <p:cNvGrpSpPr/>
          <p:nvPr/>
        </p:nvGrpSpPr>
        <p:grpSpPr>
          <a:xfrm>
            <a:off x="4415449" y="2728597"/>
            <a:ext cx="2641310" cy="893438"/>
            <a:chOff x="5986955" y="-1135176"/>
            <a:chExt cx="2641310" cy="893438"/>
          </a:xfrm>
        </p:grpSpPr>
        <p:grpSp>
          <p:nvGrpSpPr>
            <p:cNvPr id="1543" name="Agrupar 1542">
              <a:extLst>
                <a:ext uri="{FF2B5EF4-FFF2-40B4-BE49-F238E27FC236}">
                  <a16:creationId xmlns:a16="http://schemas.microsoft.com/office/drawing/2014/main" id="{BC716C64-FB74-4F04-B141-E86B8C155B84}"/>
                </a:ext>
              </a:extLst>
            </p:cNvPr>
            <p:cNvGrpSpPr/>
            <p:nvPr/>
          </p:nvGrpSpPr>
          <p:grpSpPr>
            <a:xfrm>
              <a:off x="5986955" y="-1135176"/>
              <a:ext cx="2641310" cy="893438"/>
              <a:chOff x="5986955" y="-1135176"/>
              <a:chExt cx="2641310" cy="893438"/>
            </a:xfrm>
          </p:grpSpPr>
          <p:sp>
            <p:nvSpPr>
              <p:cNvPr id="1547" name="Retângulo: Cantos Arredondados 1546">
                <a:extLst>
                  <a:ext uri="{FF2B5EF4-FFF2-40B4-BE49-F238E27FC236}">
                    <a16:creationId xmlns:a16="http://schemas.microsoft.com/office/drawing/2014/main" id="{924659BA-67A8-4725-A14D-E218DB47F95C}"/>
                  </a:ext>
                </a:extLst>
              </p:cNvPr>
              <p:cNvSpPr/>
              <p:nvPr/>
            </p:nvSpPr>
            <p:spPr>
              <a:xfrm>
                <a:off x="5986955" y="-1135176"/>
                <a:ext cx="2641310" cy="8934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8" name="CaixaDeTexto 1547">
                <a:extLst>
                  <a:ext uri="{FF2B5EF4-FFF2-40B4-BE49-F238E27FC236}">
                    <a16:creationId xmlns:a16="http://schemas.microsoft.com/office/drawing/2014/main" id="{64C456C4-C202-4CC8-92F8-5C74B9B7B1DF}"/>
                  </a:ext>
                </a:extLst>
              </p:cNvPr>
              <p:cNvSpPr txBox="1"/>
              <p:nvPr/>
            </p:nvSpPr>
            <p:spPr>
              <a:xfrm>
                <a:off x="6313860" y="-1057789"/>
                <a:ext cx="221567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Metálico</a:t>
                </a:r>
              </a:p>
              <a:p>
                <a:r>
                  <a:rPr lang="pt-BR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Semicondutor (Tipo 1)</a:t>
                </a:r>
              </a:p>
              <a:p>
                <a:r>
                  <a:rPr lang="pt-BR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Semicondutor (Tipo 2)</a:t>
                </a:r>
              </a:p>
            </p:txBody>
          </p:sp>
        </p:grpSp>
        <p:sp>
          <p:nvSpPr>
            <p:cNvPr id="1544" name="Elipse 1543">
              <a:extLst>
                <a:ext uri="{FF2B5EF4-FFF2-40B4-BE49-F238E27FC236}">
                  <a16:creationId xmlns:a16="http://schemas.microsoft.com/office/drawing/2014/main" id="{52BC6A28-9B73-475E-B5F5-E1B99414F180}"/>
                </a:ext>
              </a:extLst>
            </p:cNvPr>
            <p:cNvSpPr/>
            <p:nvPr/>
          </p:nvSpPr>
          <p:spPr>
            <a:xfrm>
              <a:off x="6183735" y="-520193"/>
              <a:ext cx="92928" cy="9292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5" name="Elipse 1544">
              <a:extLst>
                <a:ext uri="{FF2B5EF4-FFF2-40B4-BE49-F238E27FC236}">
                  <a16:creationId xmlns:a16="http://schemas.microsoft.com/office/drawing/2014/main" id="{B04FC6A2-5A4D-4446-B8AB-B744785C9882}"/>
                </a:ext>
              </a:extLst>
            </p:cNvPr>
            <p:cNvSpPr/>
            <p:nvPr/>
          </p:nvSpPr>
          <p:spPr>
            <a:xfrm>
              <a:off x="6183735" y="-934922"/>
              <a:ext cx="92928" cy="92928"/>
            </a:xfrm>
            <a:prstGeom prst="ellips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6" name="Elipse 1545">
              <a:extLst>
                <a:ext uri="{FF2B5EF4-FFF2-40B4-BE49-F238E27FC236}">
                  <a16:creationId xmlns:a16="http://schemas.microsoft.com/office/drawing/2014/main" id="{FB3A3CF9-2701-4849-B11F-88A97B48E254}"/>
                </a:ext>
              </a:extLst>
            </p:cNvPr>
            <p:cNvSpPr/>
            <p:nvPr/>
          </p:nvSpPr>
          <p:spPr>
            <a:xfrm>
              <a:off x="6183735" y="-732051"/>
              <a:ext cx="92928" cy="9292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61" name="CaixaDeTexto 1560">
            <a:extLst>
              <a:ext uri="{FF2B5EF4-FFF2-40B4-BE49-F238E27FC236}">
                <a16:creationId xmlns:a16="http://schemas.microsoft.com/office/drawing/2014/main" id="{E850A82F-033C-4DAD-A1C4-344753F66E3C}"/>
              </a:ext>
            </a:extLst>
          </p:cNvPr>
          <p:cNvSpPr txBox="1"/>
          <p:nvPr/>
        </p:nvSpPr>
        <p:spPr>
          <a:xfrm>
            <a:off x="5021997" y="1190205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(1,1)</a:t>
            </a:r>
          </a:p>
        </p:txBody>
      </p:sp>
      <p:sp>
        <p:nvSpPr>
          <p:cNvPr id="1562" name="CaixaDeTexto 1561">
            <a:extLst>
              <a:ext uri="{FF2B5EF4-FFF2-40B4-BE49-F238E27FC236}">
                <a16:creationId xmlns:a16="http://schemas.microsoft.com/office/drawing/2014/main" id="{DECF90F3-86FB-4D59-BF08-4B17C7813CF9}"/>
              </a:ext>
            </a:extLst>
          </p:cNvPr>
          <p:cNvSpPr txBox="1"/>
          <p:nvPr/>
        </p:nvSpPr>
        <p:spPr>
          <a:xfrm>
            <a:off x="5526161" y="1462226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(2,2)</a:t>
            </a:r>
          </a:p>
        </p:txBody>
      </p:sp>
      <p:sp>
        <p:nvSpPr>
          <p:cNvPr id="1563" name="CaixaDeTexto 1562">
            <a:extLst>
              <a:ext uri="{FF2B5EF4-FFF2-40B4-BE49-F238E27FC236}">
                <a16:creationId xmlns:a16="http://schemas.microsoft.com/office/drawing/2014/main" id="{658E1BF0-13A9-4A00-A343-5ACFB4782998}"/>
              </a:ext>
            </a:extLst>
          </p:cNvPr>
          <p:cNvSpPr txBox="1"/>
          <p:nvPr/>
        </p:nvSpPr>
        <p:spPr>
          <a:xfrm>
            <a:off x="6045008" y="1777169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(3,3)</a:t>
            </a:r>
          </a:p>
        </p:txBody>
      </p:sp>
      <p:sp>
        <p:nvSpPr>
          <p:cNvPr id="1564" name="CaixaDeTexto 1563">
            <a:extLst>
              <a:ext uri="{FF2B5EF4-FFF2-40B4-BE49-F238E27FC236}">
                <a16:creationId xmlns:a16="http://schemas.microsoft.com/office/drawing/2014/main" id="{E67E2D34-BFB3-477C-914D-B6CA83CF3AFF}"/>
              </a:ext>
            </a:extLst>
          </p:cNvPr>
          <p:cNvSpPr txBox="1"/>
          <p:nvPr/>
        </p:nvSpPr>
        <p:spPr>
          <a:xfrm>
            <a:off x="6541241" y="2057786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(4,4)</a:t>
            </a:r>
          </a:p>
        </p:txBody>
      </p:sp>
      <p:sp>
        <p:nvSpPr>
          <p:cNvPr id="1565" name="CaixaDeTexto 1564">
            <a:extLst>
              <a:ext uri="{FF2B5EF4-FFF2-40B4-BE49-F238E27FC236}">
                <a16:creationId xmlns:a16="http://schemas.microsoft.com/office/drawing/2014/main" id="{1B2ACFCB-BDFC-4894-A92A-6C5A039F89CE}"/>
              </a:ext>
            </a:extLst>
          </p:cNvPr>
          <p:cNvSpPr txBox="1"/>
          <p:nvPr/>
        </p:nvSpPr>
        <p:spPr>
          <a:xfrm>
            <a:off x="7051558" y="2328577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(5,5)</a:t>
            </a:r>
          </a:p>
        </p:txBody>
      </p:sp>
      <p:sp>
        <p:nvSpPr>
          <p:cNvPr id="1566" name="CaixaDeTexto 1565">
            <a:extLst>
              <a:ext uri="{FF2B5EF4-FFF2-40B4-BE49-F238E27FC236}">
                <a16:creationId xmlns:a16="http://schemas.microsoft.com/office/drawing/2014/main" id="{36B09C8B-0C66-4BA7-A2C4-3F39A9296F08}"/>
              </a:ext>
            </a:extLst>
          </p:cNvPr>
          <p:cNvSpPr txBox="1"/>
          <p:nvPr/>
        </p:nvSpPr>
        <p:spPr>
          <a:xfrm>
            <a:off x="7573893" y="2632730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(6,6)</a:t>
            </a:r>
          </a:p>
        </p:txBody>
      </p:sp>
      <p:sp>
        <p:nvSpPr>
          <p:cNvPr id="1567" name="CaixaDeTexto 1566">
            <a:extLst>
              <a:ext uri="{FF2B5EF4-FFF2-40B4-BE49-F238E27FC236}">
                <a16:creationId xmlns:a16="http://schemas.microsoft.com/office/drawing/2014/main" id="{675ABAD5-1544-4701-9CE6-D84BD2224655}"/>
              </a:ext>
            </a:extLst>
          </p:cNvPr>
          <p:cNvSpPr txBox="1"/>
          <p:nvPr/>
        </p:nvSpPr>
        <p:spPr>
          <a:xfrm>
            <a:off x="8081712" y="2929990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(7,7)</a:t>
            </a:r>
          </a:p>
        </p:txBody>
      </p:sp>
      <p:sp>
        <p:nvSpPr>
          <p:cNvPr id="1568" name="Forma Livre: Forma 1567">
            <a:extLst>
              <a:ext uri="{FF2B5EF4-FFF2-40B4-BE49-F238E27FC236}">
                <a16:creationId xmlns:a16="http://schemas.microsoft.com/office/drawing/2014/main" id="{4EB1AEC1-95FD-46A8-B133-7CAD3AEE8877}"/>
              </a:ext>
            </a:extLst>
          </p:cNvPr>
          <p:cNvSpPr/>
          <p:nvPr/>
        </p:nvSpPr>
        <p:spPr>
          <a:xfrm>
            <a:off x="6975079" y="296982"/>
            <a:ext cx="521338" cy="1814513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9" name="Forma Livre: Forma 1568">
            <a:extLst>
              <a:ext uri="{FF2B5EF4-FFF2-40B4-BE49-F238E27FC236}">
                <a16:creationId xmlns:a16="http://schemas.microsoft.com/office/drawing/2014/main" id="{C4D132A1-3784-411B-8932-E0D64D0C0FEB}"/>
              </a:ext>
            </a:extLst>
          </p:cNvPr>
          <p:cNvSpPr/>
          <p:nvPr/>
        </p:nvSpPr>
        <p:spPr>
          <a:xfrm>
            <a:off x="7389173" y="308563"/>
            <a:ext cx="571658" cy="2077879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0" name="Forma Livre: Forma 1569">
            <a:extLst>
              <a:ext uri="{FF2B5EF4-FFF2-40B4-BE49-F238E27FC236}">
                <a16:creationId xmlns:a16="http://schemas.microsoft.com/office/drawing/2014/main" id="{E37E0A1E-66B9-4962-A5FA-D47B52A87793}"/>
              </a:ext>
            </a:extLst>
          </p:cNvPr>
          <p:cNvSpPr/>
          <p:nvPr/>
        </p:nvSpPr>
        <p:spPr>
          <a:xfrm>
            <a:off x="7794862" y="304496"/>
            <a:ext cx="706523" cy="2326776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1" name="Forma Livre: Forma 1570">
            <a:extLst>
              <a:ext uri="{FF2B5EF4-FFF2-40B4-BE49-F238E27FC236}">
                <a16:creationId xmlns:a16="http://schemas.microsoft.com/office/drawing/2014/main" id="{807973B1-9B31-40EF-A3C2-8CCEFF397E60}"/>
              </a:ext>
            </a:extLst>
          </p:cNvPr>
          <p:cNvSpPr/>
          <p:nvPr/>
        </p:nvSpPr>
        <p:spPr>
          <a:xfrm>
            <a:off x="8229368" y="289737"/>
            <a:ext cx="797812" cy="2575390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3" name="Seta: para a Direita 1572">
            <a:extLst>
              <a:ext uri="{FF2B5EF4-FFF2-40B4-BE49-F238E27FC236}">
                <a16:creationId xmlns:a16="http://schemas.microsoft.com/office/drawing/2014/main" id="{0BBDEB14-95C7-4992-AD28-FEFB4859900D}"/>
              </a:ext>
            </a:extLst>
          </p:cNvPr>
          <p:cNvSpPr/>
          <p:nvPr/>
        </p:nvSpPr>
        <p:spPr>
          <a:xfrm>
            <a:off x="5777279" y="153844"/>
            <a:ext cx="4118468" cy="444316"/>
          </a:xfrm>
          <a:prstGeom prst="rightArrow">
            <a:avLst>
              <a:gd name="adj1" fmla="val 50000"/>
              <a:gd name="adj2" fmla="val 685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574" name="CaixaDeTexto 1573">
            <a:extLst>
              <a:ext uri="{FF2B5EF4-FFF2-40B4-BE49-F238E27FC236}">
                <a16:creationId xmlns:a16="http://schemas.microsoft.com/office/drawing/2014/main" id="{AFE8B0DD-7899-4399-B3E8-C695203B8D6F}"/>
              </a:ext>
            </a:extLst>
          </p:cNvPr>
          <p:cNvSpPr txBox="1"/>
          <p:nvPr/>
        </p:nvSpPr>
        <p:spPr>
          <a:xfrm>
            <a:off x="7260718" y="263179"/>
            <a:ext cx="396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0.6</a:t>
            </a:r>
          </a:p>
        </p:txBody>
      </p:sp>
      <p:sp>
        <p:nvSpPr>
          <p:cNvPr id="1575" name="CaixaDeTexto 1574">
            <a:extLst>
              <a:ext uri="{FF2B5EF4-FFF2-40B4-BE49-F238E27FC236}">
                <a16:creationId xmlns:a16="http://schemas.microsoft.com/office/drawing/2014/main" id="{708D4BD6-F35C-4AD7-9FED-B8FE2A35066D}"/>
              </a:ext>
            </a:extLst>
          </p:cNvPr>
          <p:cNvSpPr txBox="1"/>
          <p:nvPr/>
        </p:nvSpPr>
        <p:spPr>
          <a:xfrm>
            <a:off x="7776721" y="263179"/>
            <a:ext cx="396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0.7</a:t>
            </a:r>
          </a:p>
        </p:txBody>
      </p:sp>
      <p:sp>
        <p:nvSpPr>
          <p:cNvPr id="1576" name="CaixaDeTexto 1575">
            <a:extLst>
              <a:ext uri="{FF2B5EF4-FFF2-40B4-BE49-F238E27FC236}">
                <a16:creationId xmlns:a16="http://schemas.microsoft.com/office/drawing/2014/main" id="{33D47650-7065-44FF-9D1B-4EBC55CD2BD5}"/>
              </a:ext>
            </a:extLst>
          </p:cNvPr>
          <p:cNvSpPr txBox="1"/>
          <p:nvPr/>
        </p:nvSpPr>
        <p:spPr>
          <a:xfrm>
            <a:off x="8292724" y="263179"/>
            <a:ext cx="396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0.8</a:t>
            </a:r>
          </a:p>
        </p:txBody>
      </p:sp>
      <p:sp>
        <p:nvSpPr>
          <p:cNvPr id="1577" name="CaixaDeTexto 1576">
            <a:extLst>
              <a:ext uri="{FF2B5EF4-FFF2-40B4-BE49-F238E27FC236}">
                <a16:creationId xmlns:a16="http://schemas.microsoft.com/office/drawing/2014/main" id="{0203AE8F-8D3D-4409-B2AF-7C4A2DB8ABB6}"/>
              </a:ext>
            </a:extLst>
          </p:cNvPr>
          <p:cNvSpPr txBox="1"/>
          <p:nvPr/>
        </p:nvSpPr>
        <p:spPr>
          <a:xfrm>
            <a:off x="8808727" y="263179"/>
            <a:ext cx="396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0.9</a:t>
            </a:r>
          </a:p>
        </p:txBody>
      </p:sp>
      <p:sp>
        <p:nvSpPr>
          <p:cNvPr id="1578" name="CaixaDeTexto 1577">
            <a:extLst>
              <a:ext uri="{FF2B5EF4-FFF2-40B4-BE49-F238E27FC236}">
                <a16:creationId xmlns:a16="http://schemas.microsoft.com/office/drawing/2014/main" id="{04D736BD-A443-4FCD-BAA5-8CF7D327685F}"/>
              </a:ext>
            </a:extLst>
          </p:cNvPr>
          <p:cNvSpPr txBox="1"/>
          <p:nvPr/>
        </p:nvSpPr>
        <p:spPr>
          <a:xfrm>
            <a:off x="9171393" y="263179"/>
            <a:ext cx="399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</a:t>
            </a:r>
          </a:p>
        </p:txBody>
      </p:sp>
      <p:sp>
        <p:nvSpPr>
          <p:cNvPr id="1579" name="CaixaDeTexto 1578">
            <a:extLst>
              <a:ext uri="{FF2B5EF4-FFF2-40B4-BE49-F238E27FC236}">
                <a16:creationId xmlns:a16="http://schemas.microsoft.com/office/drawing/2014/main" id="{50326744-F40B-443A-8D79-A76846562010}"/>
              </a:ext>
            </a:extLst>
          </p:cNvPr>
          <p:cNvSpPr txBox="1"/>
          <p:nvPr/>
        </p:nvSpPr>
        <p:spPr>
          <a:xfrm>
            <a:off x="5612640" y="44469"/>
            <a:ext cx="1478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Diâmetro do SWCN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392E0A2-AF34-4FD8-9E3D-7F09DB0F5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8" t="24386" r="31514" b="14644"/>
          <a:stretch/>
        </p:blipFill>
        <p:spPr>
          <a:xfrm>
            <a:off x="10284968" y="1650284"/>
            <a:ext cx="1753026" cy="880227"/>
          </a:xfrm>
          <a:prstGeom prst="rect">
            <a:avLst/>
          </a:prstGeom>
        </p:spPr>
      </p:pic>
      <p:pic>
        <p:nvPicPr>
          <p:cNvPr id="16" name="Imagem 15" descr="Uma imagem contendo grama, papel, colar, feito&#10;&#10;Descrição gerada automaticamente">
            <a:extLst>
              <a:ext uri="{FF2B5EF4-FFF2-40B4-BE49-F238E27FC236}">
                <a16:creationId xmlns:a16="http://schemas.microsoft.com/office/drawing/2014/main" id="{405C5E05-AB18-42C3-B0B4-9A92C5451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t="18522" r="32090" b="23956"/>
          <a:stretch/>
        </p:blipFill>
        <p:spPr>
          <a:xfrm>
            <a:off x="10297019" y="463917"/>
            <a:ext cx="1734917" cy="78440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A7D9AB8-90AB-4804-B4C2-EF21FCF279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9" r="15175"/>
          <a:stretch/>
        </p:blipFill>
        <p:spPr>
          <a:xfrm>
            <a:off x="10257328" y="2677292"/>
            <a:ext cx="1764359" cy="1129774"/>
          </a:xfrm>
          <a:prstGeom prst="rect">
            <a:avLst/>
          </a:prstGeom>
        </p:spPr>
      </p:pic>
      <p:sp>
        <p:nvSpPr>
          <p:cNvPr id="695" name="Forma Livre: Forma 694">
            <a:extLst>
              <a:ext uri="{FF2B5EF4-FFF2-40B4-BE49-F238E27FC236}">
                <a16:creationId xmlns:a16="http://schemas.microsoft.com/office/drawing/2014/main" id="{79007D7A-624C-4375-B122-4664B4E6E791}"/>
              </a:ext>
            </a:extLst>
          </p:cNvPr>
          <p:cNvSpPr/>
          <p:nvPr/>
        </p:nvSpPr>
        <p:spPr>
          <a:xfrm>
            <a:off x="6379546" y="491473"/>
            <a:ext cx="521338" cy="1302875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6" name="Forma Livre: Forma 695">
            <a:extLst>
              <a:ext uri="{FF2B5EF4-FFF2-40B4-BE49-F238E27FC236}">
                <a16:creationId xmlns:a16="http://schemas.microsoft.com/office/drawing/2014/main" id="{CF7234AB-2624-4281-AF7D-C24339F9F677}"/>
              </a:ext>
            </a:extLst>
          </p:cNvPr>
          <p:cNvSpPr/>
          <p:nvPr/>
        </p:nvSpPr>
        <p:spPr>
          <a:xfrm>
            <a:off x="5917989" y="483660"/>
            <a:ext cx="395887" cy="1047715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8" name="CaixaDeTexto 817">
            <a:extLst>
              <a:ext uri="{FF2B5EF4-FFF2-40B4-BE49-F238E27FC236}">
                <a16:creationId xmlns:a16="http://schemas.microsoft.com/office/drawing/2014/main" id="{B691BEEF-849E-4101-9461-88DFE565E658}"/>
              </a:ext>
            </a:extLst>
          </p:cNvPr>
          <p:cNvSpPr txBox="1"/>
          <p:nvPr/>
        </p:nvSpPr>
        <p:spPr>
          <a:xfrm>
            <a:off x="6718457" y="263179"/>
            <a:ext cx="396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</a:t>
            </a:r>
          </a:p>
        </p:txBody>
      </p:sp>
      <p:sp>
        <p:nvSpPr>
          <p:cNvPr id="819" name="CaixaDeTexto 818">
            <a:extLst>
              <a:ext uri="{FF2B5EF4-FFF2-40B4-BE49-F238E27FC236}">
                <a16:creationId xmlns:a16="http://schemas.microsoft.com/office/drawing/2014/main" id="{07DD6978-089A-4A2D-BFD2-2D1223CD7388}"/>
              </a:ext>
            </a:extLst>
          </p:cNvPr>
          <p:cNvSpPr txBox="1"/>
          <p:nvPr/>
        </p:nvSpPr>
        <p:spPr>
          <a:xfrm>
            <a:off x="6122669" y="263179"/>
            <a:ext cx="396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0.4</a:t>
            </a:r>
          </a:p>
        </p:txBody>
      </p:sp>
      <p:sp>
        <p:nvSpPr>
          <p:cNvPr id="821" name="Elipse 820">
            <a:extLst>
              <a:ext uri="{FF2B5EF4-FFF2-40B4-BE49-F238E27FC236}">
                <a16:creationId xmlns:a16="http://schemas.microsoft.com/office/drawing/2014/main" id="{5A1932E6-8F6D-4FCB-A62D-324824530D3F}"/>
              </a:ext>
            </a:extLst>
          </p:cNvPr>
          <p:cNvSpPr/>
          <p:nvPr/>
        </p:nvSpPr>
        <p:spPr>
          <a:xfrm>
            <a:off x="4709798" y="792302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2" name="Elipse 821">
            <a:extLst>
              <a:ext uri="{FF2B5EF4-FFF2-40B4-BE49-F238E27FC236}">
                <a16:creationId xmlns:a16="http://schemas.microsoft.com/office/drawing/2014/main" id="{3E0BF776-B155-43E4-8935-DDD1FA11B8E3}"/>
              </a:ext>
            </a:extLst>
          </p:cNvPr>
          <p:cNvSpPr/>
          <p:nvPr/>
        </p:nvSpPr>
        <p:spPr>
          <a:xfrm>
            <a:off x="5196746" y="1094850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3" name="Elipse 822">
            <a:extLst>
              <a:ext uri="{FF2B5EF4-FFF2-40B4-BE49-F238E27FC236}">
                <a16:creationId xmlns:a16="http://schemas.microsoft.com/office/drawing/2014/main" id="{FED0C03E-C113-4072-9D22-F2705FB5F0E3}"/>
              </a:ext>
            </a:extLst>
          </p:cNvPr>
          <p:cNvSpPr/>
          <p:nvPr/>
        </p:nvSpPr>
        <p:spPr>
          <a:xfrm>
            <a:off x="5682328" y="1380451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4" name="Elipse 823">
            <a:extLst>
              <a:ext uri="{FF2B5EF4-FFF2-40B4-BE49-F238E27FC236}">
                <a16:creationId xmlns:a16="http://schemas.microsoft.com/office/drawing/2014/main" id="{A86A95F7-1FD2-40BE-87BD-39895F1DD2C8}"/>
              </a:ext>
            </a:extLst>
          </p:cNvPr>
          <p:cNvSpPr/>
          <p:nvPr/>
        </p:nvSpPr>
        <p:spPr>
          <a:xfrm>
            <a:off x="6213175" y="1673842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5" name="Elipse 824">
            <a:extLst>
              <a:ext uri="{FF2B5EF4-FFF2-40B4-BE49-F238E27FC236}">
                <a16:creationId xmlns:a16="http://schemas.microsoft.com/office/drawing/2014/main" id="{47D7F459-56B7-49A8-95A1-FDEFD2D64CDD}"/>
              </a:ext>
            </a:extLst>
          </p:cNvPr>
          <p:cNvSpPr/>
          <p:nvPr/>
        </p:nvSpPr>
        <p:spPr>
          <a:xfrm>
            <a:off x="6718293" y="1978377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6" name="Elipse 825">
            <a:extLst>
              <a:ext uri="{FF2B5EF4-FFF2-40B4-BE49-F238E27FC236}">
                <a16:creationId xmlns:a16="http://schemas.microsoft.com/office/drawing/2014/main" id="{B08D2EC1-0EA4-4CF6-95E8-2C824F57C781}"/>
              </a:ext>
            </a:extLst>
          </p:cNvPr>
          <p:cNvSpPr/>
          <p:nvPr/>
        </p:nvSpPr>
        <p:spPr>
          <a:xfrm>
            <a:off x="7236909" y="2271982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7" name="Elipse 826">
            <a:extLst>
              <a:ext uri="{FF2B5EF4-FFF2-40B4-BE49-F238E27FC236}">
                <a16:creationId xmlns:a16="http://schemas.microsoft.com/office/drawing/2014/main" id="{CAAA3940-754E-44A9-9675-27EBAD045B3A}"/>
              </a:ext>
            </a:extLst>
          </p:cNvPr>
          <p:cNvSpPr/>
          <p:nvPr/>
        </p:nvSpPr>
        <p:spPr>
          <a:xfrm>
            <a:off x="7728228" y="2573069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8" name="Elipse 827">
            <a:extLst>
              <a:ext uri="{FF2B5EF4-FFF2-40B4-BE49-F238E27FC236}">
                <a16:creationId xmlns:a16="http://schemas.microsoft.com/office/drawing/2014/main" id="{22DE0275-0082-49B8-8EFF-C413298BB79A}"/>
              </a:ext>
            </a:extLst>
          </p:cNvPr>
          <p:cNvSpPr/>
          <p:nvPr/>
        </p:nvSpPr>
        <p:spPr>
          <a:xfrm>
            <a:off x="8260491" y="2826690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9" name="Elipse 828">
            <a:extLst>
              <a:ext uri="{FF2B5EF4-FFF2-40B4-BE49-F238E27FC236}">
                <a16:creationId xmlns:a16="http://schemas.microsoft.com/office/drawing/2014/main" id="{8E3D8224-285E-42B0-89F7-8B6FF2664712}"/>
              </a:ext>
            </a:extLst>
          </p:cNvPr>
          <p:cNvSpPr/>
          <p:nvPr/>
        </p:nvSpPr>
        <p:spPr>
          <a:xfrm>
            <a:off x="5708359" y="792302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0" name="Elipse 829">
            <a:extLst>
              <a:ext uri="{FF2B5EF4-FFF2-40B4-BE49-F238E27FC236}">
                <a16:creationId xmlns:a16="http://schemas.microsoft.com/office/drawing/2014/main" id="{7B2F9F48-3825-4428-BBD7-440DC5E3EAA5}"/>
              </a:ext>
            </a:extLst>
          </p:cNvPr>
          <p:cNvSpPr/>
          <p:nvPr/>
        </p:nvSpPr>
        <p:spPr>
          <a:xfrm>
            <a:off x="6731942" y="792302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1" name="Elipse 830">
            <a:extLst>
              <a:ext uri="{FF2B5EF4-FFF2-40B4-BE49-F238E27FC236}">
                <a16:creationId xmlns:a16="http://schemas.microsoft.com/office/drawing/2014/main" id="{5A1400BF-DE51-47C9-BC38-4806787DDB4B}"/>
              </a:ext>
            </a:extLst>
          </p:cNvPr>
          <p:cNvSpPr/>
          <p:nvPr/>
        </p:nvSpPr>
        <p:spPr>
          <a:xfrm>
            <a:off x="7713863" y="792302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2" name="Elipse 831">
            <a:extLst>
              <a:ext uri="{FF2B5EF4-FFF2-40B4-BE49-F238E27FC236}">
                <a16:creationId xmlns:a16="http://schemas.microsoft.com/office/drawing/2014/main" id="{59A9A1D8-567E-44EC-B0F9-BA423FBAC915}"/>
              </a:ext>
            </a:extLst>
          </p:cNvPr>
          <p:cNvSpPr/>
          <p:nvPr/>
        </p:nvSpPr>
        <p:spPr>
          <a:xfrm>
            <a:off x="6180343" y="1094850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3" name="Elipse 832">
            <a:extLst>
              <a:ext uri="{FF2B5EF4-FFF2-40B4-BE49-F238E27FC236}">
                <a16:creationId xmlns:a16="http://schemas.microsoft.com/office/drawing/2014/main" id="{B3830AAF-5CCF-4624-9FF1-76FE745B88B4}"/>
              </a:ext>
            </a:extLst>
          </p:cNvPr>
          <p:cNvSpPr/>
          <p:nvPr/>
        </p:nvSpPr>
        <p:spPr>
          <a:xfrm>
            <a:off x="7223261" y="1094850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4" name="Elipse 833">
            <a:extLst>
              <a:ext uri="{FF2B5EF4-FFF2-40B4-BE49-F238E27FC236}">
                <a16:creationId xmlns:a16="http://schemas.microsoft.com/office/drawing/2014/main" id="{EA33648B-B4E2-4FEF-98C4-A62633ABCD10}"/>
              </a:ext>
            </a:extLst>
          </p:cNvPr>
          <p:cNvSpPr/>
          <p:nvPr/>
        </p:nvSpPr>
        <p:spPr>
          <a:xfrm>
            <a:off x="6731942" y="1380451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5" name="Elipse 834">
            <a:extLst>
              <a:ext uri="{FF2B5EF4-FFF2-40B4-BE49-F238E27FC236}">
                <a16:creationId xmlns:a16="http://schemas.microsoft.com/office/drawing/2014/main" id="{1F55BEB9-D6E3-4288-9F1D-E355DC8EFD86}"/>
              </a:ext>
            </a:extLst>
          </p:cNvPr>
          <p:cNvSpPr/>
          <p:nvPr/>
        </p:nvSpPr>
        <p:spPr>
          <a:xfrm>
            <a:off x="8250966" y="1094850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6" name="Elipse 835">
            <a:extLst>
              <a:ext uri="{FF2B5EF4-FFF2-40B4-BE49-F238E27FC236}">
                <a16:creationId xmlns:a16="http://schemas.microsoft.com/office/drawing/2014/main" id="{BAAB19F5-74BC-4971-8932-5AFFF6C085E7}"/>
              </a:ext>
            </a:extLst>
          </p:cNvPr>
          <p:cNvSpPr/>
          <p:nvPr/>
        </p:nvSpPr>
        <p:spPr>
          <a:xfrm>
            <a:off x="7728228" y="1380451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7" name="Elipse 836">
            <a:extLst>
              <a:ext uri="{FF2B5EF4-FFF2-40B4-BE49-F238E27FC236}">
                <a16:creationId xmlns:a16="http://schemas.microsoft.com/office/drawing/2014/main" id="{006A1C1A-1F4E-4DA8-BC29-4EB3908C7FF4}"/>
              </a:ext>
            </a:extLst>
          </p:cNvPr>
          <p:cNvSpPr/>
          <p:nvPr/>
        </p:nvSpPr>
        <p:spPr>
          <a:xfrm>
            <a:off x="7236908" y="1673842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8" name="Elipse 837">
            <a:extLst>
              <a:ext uri="{FF2B5EF4-FFF2-40B4-BE49-F238E27FC236}">
                <a16:creationId xmlns:a16="http://schemas.microsoft.com/office/drawing/2014/main" id="{84E86924-3757-4B40-A834-49D3FD2C645B}"/>
              </a:ext>
            </a:extLst>
          </p:cNvPr>
          <p:cNvSpPr/>
          <p:nvPr/>
        </p:nvSpPr>
        <p:spPr>
          <a:xfrm>
            <a:off x="7755523" y="1978377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9" name="Elipse 838">
            <a:extLst>
              <a:ext uri="{FF2B5EF4-FFF2-40B4-BE49-F238E27FC236}">
                <a16:creationId xmlns:a16="http://schemas.microsoft.com/office/drawing/2014/main" id="{1B61B574-79D5-4D38-B6C2-3BDB71836E68}"/>
              </a:ext>
            </a:extLst>
          </p:cNvPr>
          <p:cNvSpPr/>
          <p:nvPr/>
        </p:nvSpPr>
        <p:spPr>
          <a:xfrm>
            <a:off x="8260490" y="2271982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0" name="Elipse 839">
            <a:extLst>
              <a:ext uri="{FF2B5EF4-FFF2-40B4-BE49-F238E27FC236}">
                <a16:creationId xmlns:a16="http://schemas.microsoft.com/office/drawing/2014/main" id="{7C22AF0C-A050-4A88-9F34-3371640ADA93}"/>
              </a:ext>
            </a:extLst>
          </p:cNvPr>
          <p:cNvSpPr/>
          <p:nvPr/>
        </p:nvSpPr>
        <p:spPr>
          <a:xfrm>
            <a:off x="8249117" y="1673842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1" name="Elipse 840">
            <a:extLst>
              <a:ext uri="{FF2B5EF4-FFF2-40B4-BE49-F238E27FC236}">
                <a16:creationId xmlns:a16="http://schemas.microsoft.com/office/drawing/2014/main" id="{E1331B41-FA91-4C54-911D-8512AB390D36}"/>
              </a:ext>
            </a:extLst>
          </p:cNvPr>
          <p:cNvSpPr/>
          <p:nvPr/>
        </p:nvSpPr>
        <p:spPr>
          <a:xfrm>
            <a:off x="5023937" y="792302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2" name="Elipse 841">
            <a:extLst>
              <a:ext uri="{FF2B5EF4-FFF2-40B4-BE49-F238E27FC236}">
                <a16:creationId xmlns:a16="http://schemas.microsoft.com/office/drawing/2014/main" id="{55B29AB6-E9C2-41FA-BCB6-9AFBC59E96BA}"/>
              </a:ext>
            </a:extLst>
          </p:cNvPr>
          <p:cNvSpPr/>
          <p:nvPr/>
        </p:nvSpPr>
        <p:spPr>
          <a:xfrm>
            <a:off x="5525491" y="1094850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3" name="Elipse 842">
            <a:extLst>
              <a:ext uri="{FF2B5EF4-FFF2-40B4-BE49-F238E27FC236}">
                <a16:creationId xmlns:a16="http://schemas.microsoft.com/office/drawing/2014/main" id="{5B18846B-7D14-4972-9C18-2C4358BAE3EC}"/>
              </a:ext>
            </a:extLst>
          </p:cNvPr>
          <p:cNvSpPr/>
          <p:nvPr/>
        </p:nvSpPr>
        <p:spPr>
          <a:xfrm>
            <a:off x="6551347" y="1094850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4" name="Elipse 843">
            <a:extLst>
              <a:ext uri="{FF2B5EF4-FFF2-40B4-BE49-F238E27FC236}">
                <a16:creationId xmlns:a16="http://schemas.microsoft.com/office/drawing/2014/main" id="{1BFB6197-7B57-4B09-9A85-E1CC7210602D}"/>
              </a:ext>
            </a:extLst>
          </p:cNvPr>
          <p:cNvSpPr/>
          <p:nvPr/>
        </p:nvSpPr>
        <p:spPr>
          <a:xfrm>
            <a:off x="7569244" y="1094850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5" name="Elipse 844">
            <a:extLst>
              <a:ext uri="{FF2B5EF4-FFF2-40B4-BE49-F238E27FC236}">
                <a16:creationId xmlns:a16="http://schemas.microsoft.com/office/drawing/2014/main" id="{CA3831F9-8DCC-4EA8-B606-B47711D48595}"/>
              </a:ext>
            </a:extLst>
          </p:cNvPr>
          <p:cNvSpPr/>
          <p:nvPr/>
        </p:nvSpPr>
        <p:spPr>
          <a:xfrm>
            <a:off x="6042969" y="792302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6" name="Elipse 845">
            <a:extLst>
              <a:ext uri="{FF2B5EF4-FFF2-40B4-BE49-F238E27FC236}">
                <a16:creationId xmlns:a16="http://schemas.microsoft.com/office/drawing/2014/main" id="{A17CB667-B77C-47F7-842C-FDD6E0AC8088}"/>
              </a:ext>
            </a:extLst>
          </p:cNvPr>
          <p:cNvSpPr/>
          <p:nvPr/>
        </p:nvSpPr>
        <p:spPr>
          <a:xfrm>
            <a:off x="7068826" y="792302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7" name="Elipse 846">
            <a:extLst>
              <a:ext uri="{FF2B5EF4-FFF2-40B4-BE49-F238E27FC236}">
                <a16:creationId xmlns:a16="http://schemas.microsoft.com/office/drawing/2014/main" id="{8D6603CB-B81F-4A02-9BD9-DABED739D581}"/>
              </a:ext>
            </a:extLst>
          </p:cNvPr>
          <p:cNvSpPr/>
          <p:nvPr/>
        </p:nvSpPr>
        <p:spPr>
          <a:xfrm>
            <a:off x="8108330" y="792302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8" name="Elipse 847">
            <a:extLst>
              <a:ext uri="{FF2B5EF4-FFF2-40B4-BE49-F238E27FC236}">
                <a16:creationId xmlns:a16="http://schemas.microsoft.com/office/drawing/2014/main" id="{3D7D2F12-E824-486C-B8D4-128BD68B9B84}"/>
              </a:ext>
            </a:extLst>
          </p:cNvPr>
          <p:cNvSpPr/>
          <p:nvPr/>
        </p:nvSpPr>
        <p:spPr>
          <a:xfrm>
            <a:off x="6049792" y="1380451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9" name="Elipse 848">
            <a:extLst>
              <a:ext uri="{FF2B5EF4-FFF2-40B4-BE49-F238E27FC236}">
                <a16:creationId xmlns:a16="http://schemas.microsoft.com/office/drawing/2014/main" id="{655C10DF-E0DC-4104-B9CD-6F0884385CF7}"/>
              </a:ext>
            </a:extLst>
          </p:cNvPr>
          <p:cNvSpPr/>
          <p:nvPr/>
        </p:nvSpPr>
        <p:spPr>
          <a:xfrm>
            <a:off x="6557034" y="1673842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0" name="Elipse 849">
            <a:extLst>
              <a:ext uri="{FF2B5EF4-FFF2-40B4-BE49-F238E27FC236}">
                <a16:creationId xmlns:a16="http://schemas.microsoft.com/office/drawing/2014/main" id="{0CD8690F-1688-4846-A672-CA5D9ECA0380}"/>
              </a:ext>
            </a:extLst>
          </p:cNvPr>
          <p:cNvSpPr/>
          <p:nvPr/>
        </p:nvSpPr>
        <p:spPr>
          <a:xfrm>
            <a:off x="7077923" y="1978377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1" name="Elipse 850">
            <a:extLst>
              <a:ext uri="{FF2B5EF4-FFF2-40B4-BE49-F238E27FC236}">
                <a16:creationId xmlns:a16="http://schemas.microsoft.com/office/drawing/2014/main" id="{B54B3806-BC93-4277-84F0-C23E43F735DD}"/>
              </a:ext>
            </a:extLst>
          </p:cNvPr>
          <p:cNvSpPr/>
          <p:nvPr/>
        </p:nvSpPr>
        <p:spPr>
          <a:xfrm>
            <a:off x="7558561" y="2271982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2" name="Elipse 851">
            <a:extLst>
              <a:ext uri="{FF2B5EF4-FFF2-40B4-BE49-F238E27FC236}">
                <a16:creationId xmlns:a16="http://schemas.microsoft.com/office/drawing/2014/main" id="{5313A33D-FEDC-4847-B718-16BF6807CD3B}"/>
              </a:ext>
            </a:extLst>
          </p:cNvPr>
          <p:cNvSpPr/>
          <p:nvPr/>
        </p:nvSpPr>
        <p:spPr>
          <a:xfrm>
            <a:off x="8093098" y="2573069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3" name="Elipse 852">
            <a:extLst>
              <a:ext uri="{FF2B5EF4-FFF2-40B4-BE49-F238E27FC236}">
                <a16:creationId xmlns:a16="http://schemas.microsoft.com/office/drawing/2014/main" id="{B020D04C-A6F9-4014-8511-1F6F886C84DA}"/>
              </a:ext>
            </a:extLst>
          </p:cNvPr>
          <p:cNvSpPr/>
          <p:nvPr/>
        </p:nvSpPr>
        <p:spPr>
          <a:xfrm>
            <a:off x="8081725" y="1978377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4" name="Elipse 853">
            <a:extLst>
              <a:ext uri="{FF2B5EF4-FFF2-40B4-BE49-F238E27FC236}">
                <a16:creationId xmlns:a16="http://schemas.microsoft.com/office/drawing/2014/main" id="{4AEC3662-3596-4B11-96C3-3674A09153D0}"/>
              </a:ext>
            </a:extLst>
          </p:cNvPr>
          <p:cNvSpPr/>
          <p:nvPr/>
        </p:nvSpPr>
        <p:spPr>
          <a:xfrm>
            <a:off x="7579033" y="1673842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5" name="Elipse 854">
            <a:extLst>
              <a:ext uri="{FF2B5EF4-FFF2-40B4-BE49-F238E27FC236}">
                <a16:creationId xmlns:a16="http://schemas.microsoft.com/office/drawing/2014/main" id="{81C830BE-A73C-4B40-A0C0-1CCA7B7FE4B7}"/>
              </a:ext>
            </a:extLst>
          </p:cNvPr>
          <p:cNvSpPr/>
          <p:nvPr/>
        </p:nvSpPr>
        <p:spPr>
          <a:xfrm>
            <a:off x="7076341" y="1380451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6" name="Elipse 855">
            <a:extLst>
              <a:ext uri="{FF2B5EF4-FFF2-40B4-BE49-F238E27FC236}">
                <a16:creationId xmlns:a16="http://schemas.microsoft.com/office/drawing/2014/main" id="{E5AC8E9F-353B-4486-8169-FC44C3C81572}"/>
              </a:ext>
            </a:extLst>
          </p:cNvPr>
          <p:cNvSpPr/>
          <p:nvPr/>
        </p:nvSpPr>
        <p:spPr>
          <a:xfrm>
            <a:off x="8088550" y="1380451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7" name="Elipse 856">
            <a:extLst>
              <a:ext uri="{FF2B5EF4-FFF2-40B4-BE49-F238E27FC236}">
                <a16:creationId xmlns:a16="http://schemas.microsoft.com/office/drawing/2014/main" id="{664C9955-C9B5-44FD-B96E-2F1F0D564ECF}"/>
              </a:ext>
            </a:extLst>
          </p:cNvPr>
          <p:cNvSpPr/>
          <p:nvPr/>
        </p:nvSpPr>
        <p:spPr>
          <a:xfrm>
            <a:off x="8582144" y="1673842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8" name="Elipse 857">
            <a:extLst>
              <a:ext uri="{FF2B5EF4-FFF2-40B4-BE49-F238E27FC236}">
                <a16:creationId xmlns:a16="http://schemas.microsoft.com/office/drawing/2014/main" id="{B52CAE8E-3030-4BE4-94C9-6F74324E2201}"/>
              </a:ext>
            </a:extLst>
          </p:cNvPr>
          <p:cNvSpPr/>
          <p:nvPr/>
        </p:nvSpPr>
        <p:spPr>
          <a:xfrm>
            <a:off x="8584419" y="2271982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9" name="Elipse 858">
            <a:extLst>
              <a:ext uri="{FF2B5EF4-FFF2-40B4-BE49-F238E27FC236}">
                <a16:creationId xmlns:a16="http://schemas.microsoft.com/office/drawing/2014/main" id="{57502AD7-CF00-4400-B89A-4CDBD9EB9DE8}"/>
              </a:ext>
            </a:extLst>
          </p:cNvPr>
          <p:cNvSpPr/>
          <p:nvPr/>
        </p:nvSpPr>
        <p:spPr>
          <a:xfrm>
            <a:off x="8586694" y="2826690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0" name="Elipse 859">
            <a:extLst>
              <a:ext uri="{FF2B5EF4-FFF2-40B4-BE49-F238E27FC236}">
                <a16:creationId xmlns:a16="http://schemas.microsoft.com/office/drawing/2014/main" id="{B1F01877-1B71-4CF7-8741-A791CA171AF9}"/>
              </a:ext>
            </a:extLst>
          </p:cNvPr>
          <p:cNvSpPr/>
          <p:nvPr/>
        </p:nvSpPr>
        <p:spPr>
          <a:xfrm>
            <a:off x="5850762" y="1094850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1" name="Elipse 860">
            <a:extLst>
              <a:ext uri="{FF2B5EF4-FFF2-40B4-BE49-F238E27FC236}">
                <a16:creationId xmlns:a16="http://schemas.microsoft.com/office/drawing/2014/main" id="{A8BC3176-ECAF-4297-86AE-C743EE58293D}"/>
              </a:ext>
            </a:extLst>
          </p:cNvPr>
          <p:cNvSpPr/>
          <p:nvPr/>
        </p:nvSpPr>
        <p:spPr>
          <a:xfrm>
            <a:off x="6390987" y="792302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2" name="Elipse 861">
            <a:extLst>
              <a:ext uri="{FF2B5EF4-FFF2-40B4-BE49-F238E27FC236}">
                <a16:creationId xmlns:a16="http://schemas.microsoft.com/office/drawing/2014/main" id="{7A002521-854E-4160-B505-163181D33982}"/>
              </a:ext>
            </a:extLst>
          </p:cNvPr>
          <p:cNvSpPr/>
          <p:nvPr/>
        </p:nvSpPr>
        <p:spPr>
          <a:xfrm>
            <a:off x="5369680" y="792302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3" name="Elipse 862">
            <a:extLst>
              <a:ext uri="{FF2B5EF4-FFF2-40B4-BE49-F238E27FC236}">
                <a16:creationId xmlns:a16="http://schemas.microsoft.com/office/drawing/2014/main" id="{5D539B09-E498-4CF1-BBD7-08BB338FD361}"/>
              </a:ext>
            </a:extLst>
          </p:cNvPr>
          <p:cNvSpPr/>
          <p:nvPr/>
        </p:nvSpPr>
        <p:spPr>
          <a:xfrm>
            <a:off x="7405471" y="792302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4" name="Elipse 863">
            <a:extLst>
              <a:ext uri="{FF2B5EF4-FFF2-40B4-BE49-F238E27FC236}">
                <a16:creationId xmlns:a16="http://schemas.microsoft.com/office/drawing/2014/main" id="{BAB1C8E2-489A-4B6B-BFAA-83DB23BE05CD}"/>
              </a:ext>
            </a:extLst>
          </p:cNvPr>
          <p:cNvSpPr/>
          <p:nvPr/>
        </p:nvSpPr>
        <p:spPr>
          <a:xfrm>
            <a:off x="8417680" y="792302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5" name="Elipse 864">
            <a:extLst>
              <a:ext uri="{FF2B5EF4-FFF2-40B4-BE49-F238E27FC236}">
                <a16:creationId xmlns:a16="http://schemas.microsoft.com/office/drawing/2014/main" id="{1F11971E-2116-4CE7-B58C-8DF7B7E74C71}"/>
              </a:ext>
            </a:extLst>
          </p:cNvPr>
          <p:cNvSpPr/>
          <p:nvPr/>
        </p:nvSpPr>
        <p:spPr>
          <a:xfrm>
            <a:off x="6891405" y="1094850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6" name="Elipse 865">
            <a:extLst>
              <a:ext uri="{FF2B5EF4-FFF2-40B4-BE49-F238E27FC236}">
                <a16:creationId xmlns:a16="http://schemas.microsoft.com/office/drawing/2014/main" id="{DCDB7CC5-E99F-4565-9CA0-55B3D3D82CAA}"/>
              </a:ext>
            </a:extLst>
          </p:cNvPr>
          <p:cNvSpPr/>
          <p:nvPr/>
        </p:nvSpPr>
        <p:spPr>
          <a:xfrm>
            <a:off x="6388712" y="1380451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7" name="Elipse 866">
            <a:extLst>
              <a:ext uri="{FF2B5EF4-FFF2-40B4-BE49-F238E27FC236}">
                <a16:creationId xmlns:a16="http://schemas.microsoft.com/office/drawing/2014/main" id="{F77B79F2-D8E0-4EF3-8C83-33C5E35CBFD9}"/>
              </a:ext>
            </a:extLst>
          </p:cNvPr>
          <p:cNvSpPr/>
          <p:nvPr/>
        </p:nvSpPr>
        <p:spPr>
          <a:xfrm>
            <a:off x="6909601" y="1673842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8" name="Elipse 867">
            <a:extLst>
              <a:ext uri="{FF2B5EF4-FFF2-40B4-BE49-F238E27FC236}">
                <a16:creationId xmlns:a16="http://schemas.microsoft.com/office/drawing/2014/main" id="{BA131DB8-8E75-4A4F-8B90-EA188E6CB7B5}"/>
              </a:ext>
            </a:extLst>
          </p:cNvPr>
          <p:cNvSpPr/>
          <p:nvPr/>
        </p:nvSpPr>
        <p:spPr>
          <a:xfrm>
            <a:off x="7403195" y="1380451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9" name="Elipse 868">
            <a:extLst>
              <a:ext uri="{FF2B5EF4-FFF2-40B4-BE49-F238E27FC236}">
                <a16:creationId xmlns:a16="http://schemas.microsoft.com/office/drawing/2014/main" id="{8FF1BE46-B099-49C7-B452-39CD8A335DB5}"/>
              </a:ext>
            </a:extLst>
          </p:cNvPr>
          <p:cNvSpPr/>
          <p:nvPr/>
        </p:nvSpPr>
        <p:spPr>
          <a:xfrm>
            <a:off x="7923480" y="1673842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0" name="Elipse 869">
            <a:extLst>
              <a:ext uri="{FF2B5EF4-FFF2-40B4-BE49-F238E27FC236}">
                <a16:creationId xmlns:a16="http://schemas.microsoft.com/office/drawing/2014/main" id="{37326855-0FA8-47C1-BBCF-CFC71ADD0440}"/>
              </a:ext>
            </a:extLst>
          </p:cNvPr>
          <p:cNvSpPr/>
          <p:nvPr/>
        </p:nvSpPr>
        <p:spPr>
          <a:xfrm>
            <a:off x="7409130" y="1978377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1" name="Elipse 870">
            <a:extLst>
              <a:ext uri="{FF2B5EF4-FFF2-40B4-BE49-F238E27FC236}">
                <a16:creationId xmlns:a16="http://schemas.microsoft.com/office/drawing/2014/main" id="{4CAD5C89-05E8-4EED-8DA6-610C4C909253}"/>
              </a:ext>
            </a:extLst>
          </p:cNvPr>
          <p:cNvSpPr/>
          <p:nvPr/>
        </p:nvSpPr>
        <p:spPr>
          <a:xfrm>
            <a:off x="7916315" y="1094850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3" name="Elipse 892">
            <a:extLst>
              <a:ext uri="{FF2B5EF4-FFF2-40B4-BE49-F238E27FC236}">
                <a16:creationId xmlns:a16="http://schemas.microsoft.com/office/drawing/2014/main" id="{E86AA804-11F9-4F0A-BFA0-F8F12260E99A}"/>
              </a:ext>
            </a:extLst>
          </p:cNvPr>
          <p:cNvSpPr/>
          <p:nvPr/>
        </p:nvSpPr>
        <p:spPr>
          <a:xfrm>
            <a:off x="8421140" y="1380451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3" name="Elipse 1112">
            <a:extLst>
              <a:ext uri="{FF2B5EF4-FFF2-40B4-BE49-F238E27FC236}">
                <a16:creationId xmlns:a16="http://schemas.microsoft.com/office/drawing/2014/main" id="{82D0239E-D7D7-492D-9F0E-BC8CC31B39C0}"/>
              </a:ext>
            </a:extLst>
          </p:cNvPr>
          <p:cNvSpPr/>
          <p:nvPr/>
        </p:nvSpPr>
        <p:spPr>
          <a:xfrm>
            <a:off x="7904430" y="2271982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4" name="Elipse 1113">
            <a:extLst>
              <a:ext uri="{FF2B5EF4-FFF2-40B4-BE49-F238E27FC236}">
                <a16:creationId xmlns:a16="http://schemas.microsoft.com/office/drawing/2014/main" id="{9C8DF68C-8222-4C06-AD2A-2A214F430D23}"/>
              </a:ext>
            </a:extLst>
          </p:cNvPr>
          <p:cNvSpPr/>
          <p:nvPr/>
        </p:nvSpPr>
        <p:spPr>
          <a:xfrm>
            <a:off x="8409255" y="1978377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5" name="Elipse 1114">
            <a:extLst>
              <a:ext uri="{FF2B5EF4-FFF2-40B4-BE49-F238E27FC236}">
                <a16:creationId xmlns:a16="http://schemas.microsoft.com/office/drawing/2014/main" id="{8ECCD9DB-EF5D-4E18-82CE-3C05F01C2E64}"/>
              </a:ext>
            </a:extLst>
          </p:cNvPr>
          <p:cNvSpPr/>
          <p:nvPr/>
        </p:nvSpPr>
        <p:spPr>
          <a:xfrm>
            <a:off x="8409255" y="2573069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6" name="Elipse 1115">
            <a:extLst>
              <a:ext uri="{FF2B5EF4-FFF2-40B4-BE49-F238E27FC236}">
                <a16:creationId xmlns:a16="http://schemas.microsoft.com/office/drawing/2014/main" id="{DFB11AFB-62D5-470C-AAE1-B8E1EE93F5C3}"/>
              </a:ext>
            </a:extLst>
          </p:cNvPr>
          <p:cNvSpPr/>
          <p:nvPr/>
        </p:nvSpPr>
        <p:spPr>
          <a:xfrm>
            <a:off x="8572619" y="1094850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9" name="CaixaDeTexto 1548">
            <a:extLst>
              <a:ext uri="{FF2B5EF4-FFF2-40B4-BE49-F238E27FC236}">
                <a16:creationId xmlns:a16="http://schemas.microsoft.com/office/drawing/2014/main" id="{EF676A86-6539-418A-875C-AF2C9CF76862}"/>
              </a:ext>
            </a:extLst>
          </p:cNvPr>
          <p:cNvSpPr txBox="1"/>
          <p:nvPr/>
        </p:nvSpPr>
        <p:spPr>
          <a:xfrm>
            <a:off x="4519587" y="86340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(0,0)</a:t>
            </a:r>
          </a:p>
        </p:txBody>
      </p:sp>
      <p:sp>
        <p:nvSpPr>
          <p:cNvPr id="1550" name="CaixaDeTexto 1549">
            <a:extLst>
              <a:ext uri="{FF2B5EF4-FFF2-40B4-BE49-F238E27FC236}">
                <a16:creationId xmlns:a16="http://schemas.microsoft.com/office/drawing/2014/main" id="{DF9AD9CD-C437-4B53-89A8-8C43EE80139C}"/>
              </a:ext>
            </a:extLst>
          </p:cNvPr>
          <p:cNvSpPr txBox="1"/>
          <p:nvPr/>
        </p:nvSpPr>
        <p:spPr>
          <a:xfrm>
            <a:off x="4858130" y="86340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(1,0)</a:t>
            </a:r>
          </a:p>
        </p:txBody>
      </p:sp>
      <p:sp>
        <p:nvSpPr>
          <p:cNvPr id="1551" name="CaixaDeTexto 1550">
            <a:extLst>
              <a:ext uri="{FF2B5EF4-FFF2-40B4-BE49-F238E27FC236}">
                <a16:creationId xmlns:a16="http://schemas.microsoft.com/office/drawing/2014/main" id="{167C4927-C138-48B0-8C47-6445923E6780}"/>
              </a:ext>
            </a:extLst>
          </p:cNvPr>
          <p:cNvSpPr txBox="1"/>
          <p:nvPr/>
        </p:nvSpPr>
        <p:spPr>
          <a:xfrm>
            <a:off x="5196674" y="86340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(2,0)</a:t>
            </a:r>
          </a:p>
        </p:txBody>
      </p:sp>
      <p:sp>
        <p:nvSpPr>
          <p:cNvPr id="1552" name="CaixaDeTexto 1551">
            <a:extLst>
              <a:ext uri="{FF2B5EF4-FFF2-40B4-BE49-F238E27FC236}">
                <a16:creationId xmlns:a16="http://schemas.microsoft.com/office/drawing/2014/main" id="{98F8DA41-B63A-44DE-AE2E-4206C820F6DE}"/>
              </a:ext>
            </a:extLst>
          </p:cNvPr>
          <p:cNvSpPr txBox="1"/>
          <p:nvPr/>
        </p:nvSpPr>
        <p:spPr>
          <a:xfrm>
            <a:off x="5535218" y="86340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(3,0)</a:t>
            </a:r>
          </a:p>
        </p:txBody>
      </p:sp>
      <p:sp>
        <p:nvSpPr>
          <p:cNvPr id="1553" name="CaixaDeTexto 1552">
            <a:extLst>
              <a:ext uri="{FF2B5EF4-FFF2-40B4-BE49-F238E27FC236}">
                <a16:creationId xmlns:a16="http://schemas.microsoft.com/office/drawing/2014/main" id="{47815CDD-36C8-4568-A2FA-3CC6C862D374}"/>
              </a:ext>
            </a:extLst>
          </p:cNvPr>
          <p:cNvSpPr txBox="1"/>
          <p:nvPr/>
        </p:nvSpPr>
        <p:spPr>
          <a:xfrm>
            <a:off x="5873762" y="86340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(4,0)</a:t>
            </a:r>
          </a:p>
        </p:txBody>
      </p:sp>
      <p:sp>
        <p:nvSpPr>
          <p:cNvPr id="1554" name="CaixaDeTexto 1553">
            <a:extLst>
              <a:ext uri="{FF2B5EF4-FFF2-40B4-BE49-F238E27FC236}">
                <a16:creationId xmlns:a16="http://schemas.microsoft.com/office/drawing/2014/main" id="{4D3B5A4D-BF83-41B7-9160-81A0E90C120D}"/>
              </a:ext>
            </a:extLst>
          </p:cNvPr>
          <p:cNvSpPr txBox="1"/>
          <p:nvPr/>
        </p:nvSpPr>
        <p:spPr>
          <a:xfrm>
            <a:off x="6212306" y="86340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(5,0)</a:t>
            </a:r>
          </a:p>
        </p:txBody>
      </p:sp>
      <p:sp>
        <p:nvSpPr>
          <p:cNvPr id="1555" name="CaixaDeTexto 1554">
            <a:extLst>
              <a:ext uri="{FF2B5EF4-FFF2-40B4-BE49-F238E27FC236}">
                <a16:creationId xmlns:a16="http://schemas.microsoft.com/office/drawing/2014/main" id="{B43F88B3-2D45-442D-8991-2EEAE15D55CA}"/>
              </a:ext>
            </a:extLst>
          </p:cNvPr>
          <p:cNvSpPr txBox="1"/>
          <p:nvPr/>
        </p:nvSpPr>
        <p:spPr>
          <a:xfrm>
            <a:off x="6550851" y="86340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(6,0)</a:t>
            </a:r>
          </a:p>
        </p:txBody>
      </p:sp>
      <p:sp>
        <p:nvSpPr>
          <p:cNvPr id="1556" name="CaixaDeTexto 1555">
            <a:extLst>
              <a:ext uri="{FF2B5EF4-FFF2-40B4-BE49-F238E27FC236}">
                <a16:creationId xmlns:a16="http://schemas.microsoft.com/office/drawing/2014/main" id="{F8D59300-6EA1-40E8-BEFC-E9D48B334D76}"/>
              </a:ext>
            </a:extLst>
          </p:cNvPr>
          <p:cNvSpPr txBox="1"/>
          <p:nvPr/>
        </p:nvSpPr>
        <p:spPr>
          <a:xfrm>
            <a:off x="6889395" y="86340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(7,0)</a:t>
            </a:r>
          </a:p>
        </p:txBody>
      </p:sp>
      <p:sp>
        <p:nvSpPr>
          <p:cNvPr id="1557" name="CaixaDeTexto 1556">
            <a:extLst>
              <a:ext uri="{FF2B5EF4-FFF2-40B4-BE49-F238E27FC236}">
                <a16:creationId xmlns:a16="http://schemas.microsoft.com/office/drawing/2014/main" id="{22723E90-D916-46E5-8066-5832567C8E4E}"/>
              </a:ext>
            </a:extLst>
          </p:cNvPr>
          <p:cNvSpPr txBox="1"/>
          <p:nvPr/>
        </p:nvSpPr>
        <p:spPr>
          <a:xfrm>
            <a:off x="7227939" y="86340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(8,0)</a:t>
            </a:r>
          </a:p>
        </p:txBody>
      </p:sp>
      <p:sp>
        <p:nvSpPr>
          <p:cNvPr id="1558" name="CaixaDeTexto 1557">
            <a:extLst>
              <a:ext uri="{FF2B5EF4-FFF2-40B4-BE49-F238E27FC236}">
                <a16:creationId xmlns:a16="http://schemas.microsoft.com/office/drawing/2014/main" id="{1E431CB7-0E17-404B-ADA6-0CFEEAAF0053}"/>
              </a:ext>
            </a:extLst>
          </p:cNvPr>
          <p:cNvSpPr txBox="1"/>
          <p:nvPr/>
        </p:nvSpPr>
        <p:spPr>
          <a:xfrm>
            <a:off x="7566483" y="86340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(9,0)</a:t>
            </a:r>
          </a:p>
        </p:txBody>
      </p:sp>
      <p:sp>
        <p:nvSpPr>
          <p:cNvPr id="1559" name="CaixaDeTexto 1558">
            <a:extLst>
              <a:ext uri="{FF2B5EF4-FFF2-40B4-BE49-F238E27FC236}">
                <a16:creationId xmlns:a16="http://schemas.microsoft.com/office/drawing/2014/main" id="{73EFA4AE-F57D-4ECD-8F7B-0BEFAB261668}"/>
              </a:ext>
            </a:extLst>
          </p:cNvPr>
          <p:cNvSpPr txBox="1"/>
          <p:nvPr/>
        </p:nvSpPr>
        <p:spPr>
          <a:xfrm>
            <a:off x="7872165" y="863404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(10,0)</a:t>
            </a:r>
          </a:p>
        </p:txBody>
      </p:sp>
      <p:sp>
        <p:nvSpPr>
          <p:cNvPr id="1560" name="CaixaDeTexto 1559">
            <a:extLst>
              <a:ext uri="{FF2B5EF4-FFF2-40B4-BE49-F238E27FC236}">
                <a16:creationId xmlns:a16="http://schemas.microsoft.com/office/drawing/2014/main" id="{56944242-3FA5-485D-A453-4F78D1FE069D}"/>
              </a:ext>
            </a:extLst>
          </p:cNvPr>
          <p:cNvSpPr txBox="1"/>
          <p:nvPr/>
        </p:nvSpPr>
        <p:spPr>
          <a:xfrm>
            <a:off x="8210711" y="863404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(11,0)</a:t>
            </a:r>
          </a:p>
        </p:txBody>
      </p:sp>
    </p:spTree>
    <p:extLst>
      <p:ext uri="{BB962C8B-B14F-4D97-AF65-F5344CB8AC3E}">
        <p14:creationId xmlns:p14="http://schemas.microsoft.com/office/powerpoint/2010/main" val="21195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6130D07F-3555-49B1-99F7-36F8462F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85725"/>
            <a:ext cx="931545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51D6C466-54A4-4D91-BEB1-54420774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34177"/>
            <a:ext cx="56007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>
            <a:extLst>
              <a:ext uri="{FF2B5EF4-FFF2-40B4-BE49-F238E27FC236}">
                <a16:creationId xmlns:a16="http://schemas.microsoft.com/office/drawing/2014/main" id="{3B660F38-885E-4FAF-A7D3-50028715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4762"/>
            <a:ext cx="6143037" cy="343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1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zigzag and armchair vector i">
            <a:extLst>
              <a:ext uri="{FF2B5EF4-FFF2-40B4-BE49-F238E27FC236}">
                <a16:creationId xmlns:a16="http://schemas.microsoft.com/office/drawing/2014/main" id="{F9F443B8-A879-4BFB-923B-99F1FF16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19075"/>
            <a:ext cx="5295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zigzag and armchair vector i">
            <a:extLst>
              <a:ext uri="{FF2B5EF4-FFF2-40B4-BE49-F238E27FC236}">
                <a16:creationId xmlns:a16="http://schemas.microsoft.com/office/drawing/2014/main" id="{75A0438D-BD15-413A-B367-9525184FA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342900"/>
            <a:ext cx="42957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m relacionada">
            <a:extLst>
              <a:ext uri="{FF2B5EF4-FFF2-40B4-BE49-F238E27FC236}">
                <a16:creationId xmlns:a16="http://schemas.microsoft.com/office/drawing/2014/main" id="{B5E77AFE-DEFE-451A-82D0-7BB56449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105150"/>
            <a:ext cx="34575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B8A977E2-4AE1-49A5-9436-BED55A3B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7150"/>
            <a:ext cx="50863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237383BC-74DA-4EE6-A665-797E225DF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869"/>
            <a:ext cx="5643563" cy="316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m relacionada">
            <a:extLst>
              <a:ext uri="{FF2B5EF4-FFF2-40B4-BE49-F238E27FC236}">
                <a16:creationId xmlns:a16="http://schemas.microsoft.com/office/drawing/2014/main" id="{5E79FFC4-6180-4A85-9C35-CD2A34402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0" b="13273"/>
          <a:stretch/>
        </p:blipFill>
        <p:spPr bwMode="auto">
          <a:xfrm>
            <a:off x="8921341" y="579751"/>
            <a:ext cx="1762750" cy="35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E6EF63F3-BED8-423F-9DF2-C3060D36BEB5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3274432" y="1143580"/>
            <a:ext cx="4315754" cy="249909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E99FE85-D6F1-4324-8A9B-9D933355B5C0}"/>
              </a:ext>
            </a:extLst>
          </p:cNvPr>
          <p:cNvSpPr txBox="1"/>
          <p:nvPr/>
        </p:nvSpPr>
        <p:spPr>
          <a:xfrm>
            <a:off x="7735605" y="839022"/>
            <a:ext cx="1114764" cy="67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Zig-Zag</a:t>
            </a:r>
            <a:endParaRPr lang="pt-BR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(n,0)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681655B-3589-4FFC-AC9C-30369E6C5391}"/>
              </a:ext>
            </a:extLst>
          </p:cNvPr>
          <p:cNvSpPr txBox="1"/>
          <p:nvPr/>
        </p:nvSpPr>
        <p:spPr>
          <a:xfrm>
            <a:off x="7685117" y="3224458"/>
            <a:ext cx="1288268" cy="67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Armchair</a:t>
            </a:r>
            <a:endParaRPr lang="pt-BR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(n=m)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F3688FFB-B48F-4B85-863A-22686C5046E7}"/>
              </a:ext>
            </a:extLst>
          </p:cNvPr>
          <p:cNvSpPr txBox="1"/>
          <p:nvPr/>
        </p:nvSpPr>
        <p:spPr>
          <a:xfrm>
            <a:off x="7304738" y="363233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+m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61C35FA0-C075-4658-9CCB-04E6755E8264}"/>
              </a:ext>
            </a:extLst>
          </p:cNvPr>
          <p:cNvSpPr txBox="1"/>
          <p:nvPr/>
        </p:nvSpPr>
        <p:spPr>
          <a:xfrm>
            <a:off x="7453949" y="1122347"/>
            <a:ext cx="5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+n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727E7D36-913B-4381-95AD-624609F0C628}"/>
              </a:ext>
            </a:extLst>
          </p:cNvPr>
          <p:cNvSpPr txBox="1"/>
          <p:nvPr/>
        </p:nvSpPr>
        <p:spPr>
          <a:xfrm>
            <a:off x="2557996" y="686129"/>
            <a:ext cx="6991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</a:t>
            </a:r>
          </a:p>
        </p:txBody>
      </p:sp>
      <p:grpSp>
        <p:nvGrpSpPr>
          <p:cNvPr id="513" name="Agrupar 512">
            <a:extLst>
              <a:ext uri="{FF2B5EF4-FFF2-40B4-BE49-F238E27FC236}">
                <a16:creationId xmlns:a16="http://schemas.microsoft.com/office/drawing/2014/main" id="{F4E9F9B2-2FAC-4472-9920-DF2DC1C8E4E3}"/>
              </a:ext>
            </a:extLst>
          </p:cNvPr>
          <p:cNvGrpSpPr/>
          <p:nvPr/>
        </p:nvGrpSpPr>
        <p:grpSpPr>
          <a:xfrm>
            <a:off x="2933571" y="839022"/>
            <a:ext cx="4249237" cy="3077688"/>
            <a:chOff x="3041053" y="722317"/>
            <a:chExt cx="2661385" cy="1927619"/>
          </a:xfrm>
        </p:grpSpPr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id="{B465BE0A-3FE5-48D9-A740-DA1A56E83928}"/>
                </a:ext>
              </a:extLst>
            </p:cNvPr>
            <p:cNvSpPr/>
            <p:nvPr/>
          </p:nvSpPr>
          <p:spPr>
            <a:xfrm rot="5400000">
              <a:off x="3769062" y="92752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Hexágono 129">
              <a:extLst>
                <a:ext uri="{FF2B5EF4-FFF2-40B4-BE49-F238E27FC236}">
                  <a16:creationId xmlns:a16="http://schemas.microsoft.com/office/drawing/2014/main" id="{37AAD164-12EC-43E1-8D50-05C2F9DFBA1C}"/>
                </a:ext>
              </a:extLst>
            </p:cNvPr>
            <p:cNvSpPr/>
            <p:nvPr/>
          </p:nvSpPr>
          <p:spPr>
            <a:xfrm rot="5400000">
              <a:off x="3981316" y="92752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Hexágono 130">
              <a:extLst>
                <a:ext uri="{FF2B5EF4-FFF2-40B4-BE49-F238E27FC236}">
                  <a16:creationId xmlns:a16="http://schemas.microsoft.com/office/drawing/2014/main" id="{2B2325F3-ADA6-4E02-AE5F-A421A8E6DFE2}"/>
                </a:ext>
              </a:extLst>
            </p:cNvPr>
            <p:cNvSpPr/>
            <p:nvPr/>
          </p:nvSpPr>
          <p:spPr>
            <a:xfrm rot="5400000">
              <a:off x="3874242" y="74123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Hexágono 131">
              <a:extLst>
                <a:ext uri="{FF2B5EF4-FFF2-40B4-BE49-F238E27FC236}">
                  <a16:creationId xmlns:a16="http://schemas.microsoft.com/office/drawing/2014/main" id="{CD596883-0C09-4A13-9278-593DF1EF3D2F}"/>
                </a:ext>
              </a:extLst>
            </p:cNvPr>
            <p:cNvSpPr/>
            <p:nvPr/>
          </p:nvSpPr>
          <p:spPr>
            <a:xfrm rot="5400000">
              <a:off x="4087765" y="74123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Hexágono 134">
              <a:extLst>
                <a:ext uri="{FF2B5EF4-FFF2-40B4-BE49-F238E27FC236}">
                  <a16:creationId xmlns:a16="http://schemas.microsoft.com/office/drawing/2014/main" id="{AB6291D1-EA36-49EF-81BE-9DA132AA5835}"/>
                </a:ext>
              </a:extLst>
            </p:cNvPr>
            <p:cNvSpPr/>
            <p:nvPr/>
          </p:nvSpPr>
          <p:spPr>
            <a:xfrm rot="5400000">
              <a:off x="3769665" y="129989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Hexágono 135">
              <a:extLst>
                <a:ext uri="{FF2B5EF4-FFF2-40B4-BE49-F238E27FC236}">
                  <a16:creationId xmlns:a16="http://schemas.microsoft.com/office/drawing/2014/main" id="{8BF163E3-6CDB-43C5-A782-5923B2C99416}"/>
                </a:ext>
              </a:extLst>
            </p:cNvPr>
            <p:cNvSpPr/>
            <p:nvPr/>
          </p:nvSpPr>
          <p:spPr>
            <a:xfrm rot="5400000">
              <a:off x="3981919" y="129989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Hexágono 136">
              <a:extLst>
                <a:ext uri="{FF2B5EF4-FFF2-40B4-BE49-F238E27FC236}">
                  <a16:creationId xmlns:a16="http://schemas.microsoft.com/office/drawing/2014/main" id="{CCEFC4BD-AF0E-4E6F-82B6-CF09035FA233}"/>
                </a:ext>
              </a:extLst>
            </p:cNvPr>
            <p:cNvSpPr/>
            <p:nvPr/>
          </p:nvSpPr>
          <p:spPr>
            <a:xfrm rot="5400000">
              <a:off x="3874845" y="11136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Hexágono 137">
              <a:extLst>
                <a:ext uri="{FF2B5EF4-FFF2-40B4-BE49-F238E27FC236}">
                  <a16:creationId xmlns:a16="http://schemas.microsoft.com/office/drawing/2014/main" id="{8F63F6CF-31F6-4804-BCAC-93AD8C445BF5}"/>
                </a:ext>
              </a:extLst>
            </p:cNvPr>
            <p:cNvSpPr/>
            <p:nvPr/>
          </p:nvSpPr>
          <p:spPr>
            <a:xfrm rot="5400000">
              <a:off x="4088368" y="111360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Hexágono 146">
              <a:extLst>
                <a:ext uri="{FF2B5EF4-FFF2-40B4-BE49-F238E27FC236}">
                  <a16:creationId xmlns:a16="http://schemas.microsoft.com/office/drawing/2014/main" id="{AE5897AD-A235-46B2-9344-D60104FBE3DF}"/>
                </a:ext>
              </a:extLst>
            </p:cNvPr>
            <p:cNvSpPr/>
            <p:nvPr/>
          </p:nvSpPr>
          <p:spPr>
            <a:xfrm rot="5400000">
              <a:off x="4193970" y="92712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Hexágono 147">
              <a:extLst>
                <a:ext uri="{FF2B5EF4-FFF2-40B4-BE49-F238E27FC236}">
                  <a16:creationId xmlns:a16="http://schemas.microsoft.com/office/drawing/2014/main" id="{F7FF3960-4415-4C17-B5A8-A8ED6AC15A81}"/>
                </a:ext>
              </a:extLst>
            </p:cNvPr>
            <p:cNvSpPr/>
            <p:nvPr/>
          </p:nvSpPr>
          <p:spPr>
            <a:xfrm rot="5400000">
              <a:off x="4406224" y="92712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Hexágono 148">
              <a:extLst>
                <a:ext uri="{FF2B5EF4-FFF2-40B4-BE49-F238E27FC236}">
                  <a16:creationId xmlns:a16="http://schemas.microsoft.com/office/drawing/2014/main" id="{31BA55A0-69F0-4D01-8E84-51FB9E03A6D3}"/>
                </a:ext>
              </a:extLst>
            </p:cNvPr>
            <p:cNvSpPr/>
            <p:nvPr/>
          </p:nvSpPr>
          <p:spPr>
            <a:xfrm rot="5400000">
              <a:off x="4299150" y="74083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Hexágono 149">
              <a:extLst>
                <a:ext uri="{FF2B5EF4-FFF2-40B4-BE49-F238E27FC236}">
                  <a16:creationId xmlns:a16="http://schemas.microsoft.com/office/drawing/2014/main" id="{5CAB4759-C32B-49DA-9D2B-E0894CF74FED}"/>
                </a:ext>
              </a:extLst>
            </p:cNvPr>
            <p:cNvSpPr/>
            <p:nvPr/>
          </p:nvSpPr>
          <p:spPr>
            <a:xfrm rot="5400000">
              <a:off x="4512673" y="74083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Hexágono 142">
              <a:extLst>
                <a:ext uri="{FF2B5EF4-FFF2-40B4-BE49-F238E27FC236}">
                  <a16:creationId xmlns:a16="http://schemas.microsoft.com/office/drawing/2014/main" id="{FF9F45B2-A079-483C-B136-C028C4142D48}"/>
                </a:ext>
              </a:extLst>
            </p:cNvPr>
            <p:cNvSpPr/>
            <p:nvPr/>
          </p:nvSpPr>
          <p:spPr>
            <a:xfrm rot="5400000">
              <a:off x="4194573" y="129949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Hexágono 143">
              <a:extLst>
                <a:ext uri="{FF2B5EF4-FFF2-40B4-BE49-F238E27FC236}">
                  <a16:creationId xmlns:a16="http://schemas.microsoft.com/office/drawing/2014/main" id="{F6D5592D-F5EF-4A7B-8B8B-237B65F7CF72}"/>
                </a:ext>
              </a:extLst>
            </p:cNvPr>
            <p:cNvSpPr/>
            <p:nvPr/>
          </p:nvSpPr>
          <p:spPr>
            <a:xfrm rot="5400000">
              <a:off x="4406827" y="129949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Hexágono 144">
              <a:extLst>
                <a:ext uri="{FF2B5EF4-FFF2-40B4-BE49-F238E27FC236}">
                  <a16:creationId xmlns:a16="http://schemas.microsoft.com/office/drawing/2014/main" id="{2BB8C394-39BE-4FDF-96F3-BAD471FE3D13}"/>
                </a:ext>
              </a:extLst>
            </p:cNvPr>
            <p:cNvSpPr/>
            <p:nvPr/>
          </p:nvSpPr>
          <p:spPr>
            <a:xfrm rot="5400000">
              <a:off x="4299753" y="11132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Hexágono 145">
              <a:extLst>
                <a:ext uri="{FF2B5EF4-FFF2-40B4-BE49-F238E27FC236}">
                  <a16:creationId xmlns:a16="http://schemas.microsoft.com/office/drawing/2014/main" id="{618AB998-6172-45F6-B109-9DDA8D5D99ED}"/>
                </a:ext>
              </a:extLst>
            </p:cNvPr>
            <p:cNvSpPr/>
            <p:nvPr/>
          </p:nvSpPr>
          <p:spPr>
            <a:xfrm rot="5400000">
              <a:off x="4513276" y="11132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Hexágono 171">
              <a:extLst>
                <a:ext uri="{FF2B5EF4-FFF2-40B4-BE49-F238E27FC236}">
                  <a16:creationId xmlns:a16="http://schemas.microsoft.com/office/drawing/2014/main" id="{319C6E18-3556-4161-BF8F-76ACC55F4F2E}"/>
                </a:ext>
              </a:extLst>
            </p:cNvPr>
            <p:cNvSpPr/>
            <p:nvPr/>
          </p:nvSpPr>
          <p:spPr>
            <a:xfrm rot="5400000">
              <a:off x="3131101" y="93009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Hexágono 172">
              <a:extLst>
                <a:ext uri="{FF2B5EF4-FFF2-40B4-BE49-F238E27FC236}">
                  <a16:creationId xmlns:a16="http://schemas.microsoft.com/office/drawing/2014/main" id="{5B47E6B1-F9FA-42DE-8CB1-02786047383E}"/>
                </a:ext>
              </a:extLst>
            </p:cNvPr>
            <p:cNvSpPr/>
            <p:nvPr/>
          </p:nvSpPr>
          <p:spPr>
            <a:xfrm rot="5400000">
              <a:off x="3024027" y="7438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Hexágono 173">
              <a:extLst>
                <a:ext uri="{FF2B5EF4-FFF2-40B4-BE49-F238E27FC236}">
                  <a16:creationId xmlns:a16="http://schemas.microsoft.com/office/drawing/2014/main" id="{938AC63F-0F42-446B-B565-FB5F8A0F8952}"/>
                </a:ext>
              </a:extLst>
            </p:cNvPr>
            <p:cNvSpPr/>
            <p:nvPr/>
          </p:nvSpPr>
          <p:spPr>
            <a:xfrm rot="5400000">
              <a:off x="3237550" y="7438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Hexágono 167">
              <a:extLst>
                <a:ext uri="{FF2B5EF4-FFF2-40B4-BE49-F238E27FC236}">
                  <a16:creationId xmlns:a16="http://schemas.microsoft.com/office/drawing/2014/main" id="{FC3D6D3A-4B84-4F55-9CEF-DB6B903DD80A}"/>
                </a:ext>
              </a:extLst>
            </p:cNvPr>
            <p:cNvSpPr/>
            <p:nvPr/>
          </p:nvSpPr>
          <p:spPr>
            <a:xfrm rot="5400000">
              <a:off x="3131704" y="130246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Hexágono 168">
              <a:extLst>
                <a:ext uri="{FF2B5EF4-FFF2-40B4-BE49-F238E27FC236}">
                  <a16:creationId xmlns:a16="http://schemas.microsoft.com/office/drawing/2014/main" id="{3900936E-CF71-4341-A2C7-DACAF46F7ED9}"/>
                </a:ext>
              </a:extLst>
            </p:cNvPr>
            <p:cNvSpPr/>
            <p:nvPr/>
          </p:nvSpPr>
          <p:spPr>
            <a:xfrm rot="5400000">
              <a:off x="3024630" y="111617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Hexágono 169">
              <a:extLst>
                <a:ext uri="{FF2B5EF4-FFF2-40B4-BE49-F238E27FC236}">
                  <a16:creationId xmlns:a16="http://schemas.microsoft.com/office/drawing/2014/main" id="{372AC542-C08C-48AA-B60D-B9AF3263894A}"/>
                </a:ext>
              </a:extLst>
            </p:cNvPr>
            <p:cNvSpPr/>
            <p:nvPr/>
          </p:nvSpPr>
          <p:spPr>
            <a:xfrm rot="5400000">
              <a:off x="3238153" y="111617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Hexágono 160">
              <a:extLst>
                <a:ext uri="{FF2B5EF4-FFF2-40B4-BE49-F238E27FC236}">
                  <a16:creationId xmlns:a16="http://schemas.microsoft.com/office/drawing/2014/main" id="{8EBB298E-699A-449E-9C56-EBD936761720}"/>
                </a:ext>
              </a:extLst>
            </p:cNvPr>
            <p:cNvSpPr/>
            <p:nvPr/>
          </p:nvSpPr>
          <p:spPr>
            <a:xfrm rot="5400000">
              <a:off x="3343755" y="92969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Hexágono 161">
              <a:extLst>
                <a:ext uri="{FF2B5EF4-FFF2-40B4-BE49-F238E27FC236}">
                  <a16:creationId xmlns:a16="http://schemas.microsoft.com/office/drawing/2014/main" id="{8DA1A2E7-CD33-4987-8007-C264306EA667}"/>
                </a:ext>
              </a:extLst>
            </p:cNvPr>
            <p:cNvSpPr/>
            <p:nvPr/>
          </p:nvSpPr>
          <p:spPr>
            <a:xfrm rot="5400000">
              <a:off x="3556009" y="92969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Hexágono 162">
              <a:extLst>
                <a:ext uri="{FF2B5EF4-FFF2-40B4-BE49-F238E27FC236}">
                  <a16:creationId xmlns:a16="http://schemas.microsoft.com/office/drawing/2014/main" id="{C439A3D3-4D0A-4230-A5F0-A42DAB324ACE}"/>
                </a:ext>
              </a:extLst>
            </p:cNvPr>
            <p:cNvSpPr/>
            <p:nvPr/>
          </p:nvSpPr>
          <p:spPr>
            <a:xfrm rot="5400000">
              <a:off x="3448935" y="74340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Hexágono 163">
              <a:extLst>
                <a:ext uri="{FF2B5EF4-FFF2-40B4-BE49-F238E27FC236}">
                  <a16:creationId xmlns:a16="http://schemas.microsoft.com/office/drawing/2014/main" id="{3797E1D2-96AF-4D3C-A909-B6A14A593C44}"/>
                </a:ext>
              </a:extLst>
            </p:cNvPr>
            <p:cNvSpPr/>
            <p:nvPr/>
          </p:nvSpPr>
          <p:spPr>
            <a:xfrm rot="5400000">
              <a:off x="3662458" y="7434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Hexágono 156">
              <a:extLst>
                <a:ext uri="{FF2B5EF4-FFF2-40B4-BE49-F238E27FC236}">
                  <a16:creationId xmlns:a16="http://schemas.microsoft.com/office/drawing/2014/main" id="{C694AC49-7A94-4150-B5FD-7DAE2B08EFC7}"/>
                </a:ext>
              </a:extLst>
            </p:cNvPr>
            <p:cNvSpPr/>
            <p:nvPr/>
          </p:nvSpPr>
          <p:spPr>
            <a:xfrm rot="5400000">
              <a:off x="3344358" y="130206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Hexágono 157">
              <a:extLst>
                <a:ext uri="{FF2B5EF4-FFF2-40B4-BE49-F238E27FC236}">
                  <a16:creationId xmlns:a16="http://schemas.microsoft.com/office/drawing/2014/main" id="{7992D269-97E6-44D9-B217-666A86808AD6}"/>
                </a:ext>
              </a:extLst>
            </p:cNvPr>
            <p:cNvSpPr/>
            <p:nvPr/>
          </p:nvSpPr>
          <p:spPr>
            <a:xfrm rot="5400000">
              <a:off x="3556612" y="130206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Hexágono 158">
              <a:extLst>
                <a:ext uri="{FF2B5EF4-FFF2-40B4-BE49-F238E27FC236}">
                  <a16:creationId xmlns:a16="http://schemas.microsoft.com/office/drawing/2014/main" id="{2F3DF95C-4AC8-47FD-BDBE-224FA22DE4EC}"/>
                </a:ext>
              </a:extLst>
            </p:cNvPr>
            <p:cNvSpPr/>
            <p:nvPr/>
          </p:nvSpPr>
          <p:spPr>
            <a:xfrm rot="5400000">
              <a:off x="3449538" y="111577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Hexágono 159">
              <a:extLst>
                <a:ext uri="{FF2B5EF4-FFF2-40B4-BE49-F238E27FC236}">
                  <a16:creationId xmlns:a16="http://schemas.microsoft.com/office/drawing/2014/main" id="{AD870896-93E3-4134-8B8B-9C44F4DC2FA3}"/>
                </a:ext>
              </a:extLst>
            </p:cNvPr>
            <p:cNvSpPr/>
            <p:nvPr/>
          </p:nvSpPr>
          <p:spPr>
            <a:xfrm rot="5400000">
              <a:off x="3663061" y="111577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Hexágono 218">
              <a:extLst>
                <a:ext uri="{FF2B5EF4-FFF2-40B4-BE49-F238E27FC236}">
                  <a16:creationId xmlns:a16="http://schemas.microsoft.com/office/drawing/2014/main" id="{7FC0D094-F1A1-4FE7-ACA6-2EEF07EBA1E1}"/>
                </a:ext>
              </a:extLst>
            </p:cNvPr>
            <p:cNvSpPr/>
            <p:nvPr/>
          </p:nvSpPr>
          <p:spPr>
            <a:xfrm rot="5400000">
              <a:off x="5468630" y="92346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Hexágono 214">
              <a:extLst>
                <a:ext uri="{FF2B5EF4-FFF2-40B4-BE49-F238E27FC236}">
                  <a16:creationId xmlns:a16="http://schemas.microsoft.com/office/drawing/2014/main" id="{73C6A9C9-EFBD-4F1A-9B6F-7AA3C4EC082A}"/>
                </a:ext>
              </a:extLst>
            </p:cNvPr>
            <p:cNvSpPr/>
            <p:nvPr/>
          </p:nvSpPr>
          <p:spPr>
            <a:xfrm rot="5400000">
              <a:off x="5469233" y="129583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Hexágono 196">
              <a:extLst>
                <a:ext uri="{FF2B5EF4-FFF2-40B4-BE49-F238E27FC236}">
                  <a16:creationId xmlns:a16="http://schemas.microsoft.com/office/drawing/2014/main" id="{78933C87-A42B-4005-B715-91352B053CE4}"/>
                </a:ext>
              </a:extLst>
            </p:cNvPr>
            <p:cNvSpPr/>
            <p:nvPr/>
          </p:nvSpPr>
          <p:spPr>
            <a:xfrm rot="5400000">
              <a:off x="4618415" y="92603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Hexágono 197">
              <a:extLst>
                <a:ext uri="{FF2B5EF4-FFF2-40B4-BE49-F238E27FC236}">
                  <a16:creationId xmlns:a16="http://schemas.microsoft.com/office/drawing/2014/main" id="{F078DD17-4CEA-4A55-B283-A8C199D00BAA}"/>
                </a:ext>
              </a:extLst>
            </p:cNvPr>
            <p:cNvSpPr/>
            <p:nvPr/>
          </p:nvSpPr>
          <p:spPr>
            <a:xfrm rot="5400000">
              <a:off x="4830669" y="92603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Hexágono 198">
              <a:extLst>
                <a:ext uri="{FF2B5EF4-FFF2-40B4-BE49-F238E27FC236}">
                  <a16:creationId xmlns:a16="http://schemas.microsoft.com/office/drawing/2014/main" id="{431D197B-6A67-4C96-81D7-389BE1BBE67A}"/>
                </a:ext>
              </a:extLst>
            </p:cNvPr>
            <p:cNvSpPr/>
            <p:nvPr/>
          </p:nvSpPr>
          <p:spPr>
            <a:xfrm rot="5400000">
              <a:off x="4723595" y="73974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Hexágono 199">
              <a:extLst>
                <a:ext uri="{FF2B5EF4-FFF2-40B4-BE49-F238E27FC236}">
                  <a16:creationId xmlns:a16="http://schemas.microsoft.com/office/drawing/2014/main" id="{DBBB0A33-54E6-42A3-89C7-EDD0159C2319}"/>
                </a:ext>
              </a:extLst>
            </p:cNvPr>
            <p:cNvSpPr/>
            <p:nvPr/>
          </p:nvSpPr>
          <p:spPr>
            <a:xfrm rot="5400000">
              <a:off x="4937118" y="73974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Hexágono 192">
              <a:extLst>
                <a:ext uri="{FF2B5EF4-FFF2-40B4-BE49-F238E27FC236}">
                  <a16:creationId xmlns:a16="http://schemas.microsoft.com/office/drawing/2014/main" id="{3845C4DB-ADB3-4AF8-88FC-F8EFEB4692BD}"/>
                </a:ext>
              </a:extLst>
            </p:cNvPr>
            <p:cNvSpPr/>
            <p:nvPr/>
          </p:nvSpPr>
          <p:spPr>
            <a:xfrm rot="5400000">
              <a:off x="4619018" y="12984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Hexágono 193">
              <a:extLst>
                <a:ext uri="{FF2B5EF4-FFF2-40B4-BE49-F238E27FC236}">
                  <a16:creationId xmlns:a16="http://schemas.microsoft.com/office/drawing/2014/main" id="{E4F7E89E-23C8-4ADE-8C8A-CFECA8A13DDA}"/>
                </a:ext>
              </a:extLst>
            </p:cNvPr>
            <p:cNvSpPr/>
            <p:nvPr/>
          </p:nvSpPr>
          <p:spPr>
            <a:xfrm rot="5400000">
              <a:off x="4831272" y="12984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Hexágono 194">
              <a:extLst>
                <a:ext uri="{FF2B5EF4-FFF2-40B4-BE49-F238E27FC236}">
                  <a16:creationId xmlns:a16="http://schemas.microsoft.com/office/drawing/2014/main" id="{D8B9E411-56AE-4EC2-A4E8-6900EA77C17A}"/>
                </a:ext>
              </a:extLst>
            </p:cNvPr>
            <p:cNvSpPr/>
            <p:nvPr/>
          </p:nvSpPr>
          <p:spPr>
            <a:xfrm rot="5400000">
              <a:off x="4724198" y="111211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Hexágono 195">
              <a:extLst>
                <a:ext uri="{FF2B5EF4-FFF2-40B4-BE49-F238E27FC236}">
                  <a16:creationId xmlns:a16="http://schemas.microsoft.com/office/drawing/2014/main" id="{4DA0C751-E956-4D23-A6F3-74E6F06C969F}"/>
                </a:ext>
              </a:extLst>
            </p:cNvPr>
            <p:cNvSpPr/>
            <p:nvPr/>
          </p:nvSpPr>
          <p:spPr>
            <a:xfrm rot="5400000">
              <a:off x="4937721" y="11121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Hexágono 186">
              <a:extLst>
                <a:ext uri="{FF2B5EF4-FFF2-40B4-BE49-F238E27FC236}">
                  <a16:creationId xmlns:a16="http://schemas.microsoft.com/office/drawing/2014/main" id="{AEFCEFC6-BB01-4075-AB1A-435EAA73045A}"/>
                </a:ext>
              </a:extLst>
            </p:cNvPr>
            <p:cNvSpPr/>
            <p:nvPr/>
          </p:nvSpPr>
          <p:spPr>
            <a:xfrm rot="5400000">
              <a:off x="5043323" y="92563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Hexágono 187">
              <a:extLst>
                <a:ext uri="{FF2B5EF4-FFF2-40B4-BE49-F238E27FC236}">
                  <a16:creationId xmlns:a16="http://schemas.microsoft.com/office/drawing/2014/main" id="{E027E489-4FF7-4ACE-905B-D6376159FEE3}"/>
                </a:ext>
              </a:extLst>
            </p:cNvPr>
            <p:cNvSpPr/>
            <p:nvPr/>
          </p:nvSpPr>
          <p:spPr>
            <a:xfrm rot="5400000">
              <a:off x="5255577" y="92563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Hexágono 188">
              <a:extLst>
                <a:ext uri="{FF2B5EF4-FFF2-40B4-BE49-F238E27FC236}">
                  <a16:creationId xmlns:a16="http://schemas.microsoft.com/office/drawing/2014/main" id="{BB0FB10B-4AAE-4C22-A005-6FFEB5FB6460}"/>
                </a:ext>
              </a:extLst>
            </p:cNvPr>
            <p:cNvSpPr/>
            <p:nvPr/>
          </p:nvSpPr>
          <p:spPr>
            <a:xfrm rot="5400000">
              <a:off x="5148503" y="73934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Hexágono 189">
              <a:extLst>
                <a:ext uri="{FF2B5EF4-FFF2-40B4-BE49-F238E27FC236}">
                  <a16:creationId xmlns:a16="http://schemas.microsoft.com/office/drawing/2014/main" id="{0E98B68D-E405-4B91-9734-295844D4ADCB}"/>
                </a:ext>
              </a:extLst>
            </p:cNvPr>
            <p:cNvSpPr/>
            <p:nvPr/>
          </p:nvSpPr>
          <p:spPr>
            <a:xfrm rot="5400000">
              <a:off x="5362026" y="73934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Hexágono 182">
              <a:extLst>
                <a:ext uri="{FF2B5EF4-FFF2-40B4-BE49-F238E27FC236}">
                  <a16:creationId xmlns:a16="http://schemas.microsoft.com/office/drawing/2014/main" id="{3B24A512-EDFF-43A0-A1FC-D6E2AEE9579D}"/>
                </a:ext>
              </a:extLst>
            </p:cNvPr>
            <p:cNvSpPr/>
            <p:nvPr/>
          </p:nvSpPr>
          <p:spPr>
            <a:xfrm rot="5400000">
              <a:off x="5043926" y="129800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Hexágono 183">
              <a:extLst>
                <a:ext uri="{FF2B5EF4-FFF2-40B4-BE49-F238E27FC236}">
                  <a16:creationId xmlns:a16="http://schemas.microsoft.com/office/drawing/2014/main" id="{B5E260B6-5B07-4F19-8FDF-6530F5930A1A}"/>
                </a:ext>
              </a:extLst>
            </p:cNvPr>
            <p:cNvSpPr/>
            <p:nvPr/>
          </p:nvSpPr>
          <p:spPr>
            <a:xfrm rot="5400000">
              <a:off x="5256180" y="129800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Hexágono 184">
              <a:extLst>
                <a:ext uri="{FF2B5EF4-FFF2-40B4-BE49-F238E27FC236}">
                  <a16:creationId xmlns:a16="http://schemas.microsoft.com/office/drawing/2014/main" id="{DD387F21-933A-42C9-A27F-F51BDCDEE84F}"/>
                </a:ext>
              </a:extLst>
            </p:cNvPr>
            <p:cNvSpPr/>
            <p:nvPr/>
          </p:nvSpPr>
          <p:spPr>
            <a:xfrm rot="5400000">
              <a:off x="5149106" y="111171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Hexágono 185">
              <a:extLst>
                <a:ext uri="{FF2B5EF4-FFF2-40B4-BE49-F238E27FC236}">
                  <a16:creationId xmlns:a16="http://schemas.microsoft.com/office/drawing/2014/main" id="{2EB05AFB-785B-4E36-B855-871BC8A56AE8}"/>
                </a:ext>
              </a:extLst>
            </p:cNvPr>
            <p:cNvSpPr/>
            <p:nvPr/>
          </p:nvSpPr>
          <p:spPr>
            <a:xfrm rot="5400000">
              <a:off x="5362629" y="111171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Hexágono 314">
              <a:extLst>
                <a:ext uri="{FF2B5EF4-FFF2-40B4-BE49-F238E27FC236}">
                  <a16:creationId xmlns:a16="http://schemas.microsoft.com/office/drawing/2014/main" id="{C02628A3-10EB-480F-9FFC-3660D5815CB4}"/>
                </a:ext>
              </a:extLst>
            </p:cNvPr>
            <p:cNvSpPr/>
            <p:nvPr/>
          </p:nvSpPr>
          <p:spPr>
            <a:xfrm rot="5400000">
              <a:off x="3771318" y="167207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Hexágono 315">
              <a:extLst>
                <a:ext uri="{FF2B5EF4-FFF2-40B4-BE49-F238E27FC236}">
                  <a16:creationId xmlns:a16="http://schemas.microsoft.com/office/drawing/2014/main" id="{6214AB26-1A90-4C52-9214-70684E875B41}"/>
                </a:ext>
              </a:extLst>
            </p:cNvPr>
            <p:cNvSpPr/>
            <p:nvPr/>
          </p:nvSpPr>
          <p:spPr>
            <a:xfrm rot="5400000">
              <a:off x="3983572" y="167207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Hexágono 316">
              <a:extLst>
                <a:ext uri="{FF2B5EF4-FFF2-40B4-BE49-F238E27FC236}">
                  <a16:creationId xmlns:a16="http://schemas.microsoft.com/office/drawing/2014/main" id="{1642C263-A8BC-4711-BB54-00B26C266351}"/>
                </a:ext>
              </a:extLst>
            </p:cNvPr>
            <p:cNvSpPr/>
            <p:nvPr/>
          </p:nvSpPr>
          <p:spPr>
            <a:xfrm rot="5400000">
              <a:off x="3876498" y="148578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Hexágono 317">
              <a:extLst>
                <a:ext uri="{FF2B5EF4-FFF2-40B4-BE49-F238E27FC236}">
                  <a16:creationId xmlns:a16="http://schemas.microsoft.com/office/drawing/2014/main" id="{AA18CC3F-8C44-4187-81F5-0E5112F202CB}"/>
                </a:ext>
              </a:extLst>
            </p:cNvPr>
            <p:cNvSpPr/>
            <p:nvPr/>
          </p:nvSpPr>
          <p:spPr>
            <a:xfrm rot="5400000">
              <a:off x="4090021" y="148578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1" name="Hexágono 310">
              <a:extLst>
                <a:ext uri="{FF2B5EF4-FFF2-40B4-BE49-F238E27FC236}">
                  <a16:creationId xmlns:a16="http://schemas.microsoft.com/office/drawing/2014/main" id="{F5F476D1-D80A-4F00-8A6E-6FF007359FBD}"/>
                </a:ext>
              </a:extLst>
            </p:cNvPr>
            <p:cNvSpPr/>
            <p:nvPr/>
          </p:nvSpPr>
          <p:spPr>
            <a:xfrm rot="5400000">
              <a:off x="3771921" y="204444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Hexágono 311">
              <a:extLst>
                <a:ext uri="{FF2B5EF4-FFF2-40B4-BE49-F238E27FC236}">
                  <a16:creationId xmlns:a16="http://schemas.microsoft.com/office/drawing/2014/main" id="{52B433BB-5E6E-4362-870E-16D998387933}"/>
                </a:ext>
              </a:extLst>
            </p:cNvPr>
            <p:cNvSpPr/>
            <p:nvPr/>
          </p:nvSpPr>
          <p:spPr>
            <a:xfrm rot="5400000">
              <a:off x="3984175" y="204444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3" name="Hexágono 312">
              <a:extLst>
                <a:ext uri="{FF2B5EF4-FFF2-40B4-BE49-F238E27FC236}">
                  <a16:creationId xmlns:a16="http://schemas.microsoft.com/office/drawing/2014/main" id="{4A20E249-C7C1-4C87-909D-B028C1FB2B45}"/>
                </a:ext>
              </a:extLst>
            </p:cNvPr>
            <p:cNvSpPr/>
            <p:nvPr/>
          </p:nvSpPr>
          <p:spPr>
            <a:xfrm rot="5400000">
              <a:off x="3877101" y="185815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Hexágono 313">
              <a:extLst>
                <a:ext uri="{FF2B5EF4-FFF2-40B4-BE49-F238E27FC236}">
                  <a16:creationId xmlns:a16="http://schemas.microsoft.com/office/drawing/2014/main" id="{40841846-2F6F-4496-A636-6B1DF5FB329A}"/>
                </a:ext>
              </a:extLst>
            </p:cNvPr>
            <p:cNvSpPr/>
            <p:nvPr/>
          </p:nvSpPr>
          <p:spPr>
            <a:xfrm rot="5400000">
              <a:off x="4090624" y="185815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5" name="Hexágono 304">
              <a:extLst>
                <a:ext uri="{FF2B5EF4-FFF2-40B4-BE49-F238E27FC236}">
                  <a16:creationId xmlns:a16="http://schemas.microsoft.com/office/drawing/2014/main" id="{CA07B396-F5EB-493C-9A9D-A1BF3F3A1ECE}"/>
                </a:ext>
              </a:extLst>
            </p:cNvPr>
            <p:cNvSpPr/>
            <p:nvPr/>
          </p:nvSpPr>
          <p:spPr>
            <a:xfrm rot="5400000">
              <a:off x="4196226" y="167167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Hexágono 305">
              <a:extLst>
                <a:ext uri="{FF2B5EF4-FFF2-40B4-BE49-F238E27FC236}">
                  <a16:creationId xmlns:a16="http://schemas.microsoft.com/office/drawing/2014/main" id="{17116DBC-A987-4E81-8B7F-53D913464CDA}"/>
                </a:ext>
              </a:extLst>
            </p:cNvPr>
            <p:cNvSpPr/>
            <p:nvPr/>
          </p:nvSpPr>
          <p:spPr>
            <a:xfrm rot="5400000">
              <a:off x="4408480" y="167167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Hexágono 306">
              <a:extLst>
                <a:ext uri="{FF2B5EF4-FFF2-40B4-BE49-F238E27FC236}">
                  <a16:creationId xmlns:a16="http://schemas.microsoft.com/office/drawing/2014/main" id="{C2847A8B-A37F-4C56-86A1-2C9D93C87708}"/>
                </a:ext>
              </a:extLst>
            </p:cNvPr>
            <p:cNvSpPr/>
            <p:nvPr/>
          </p:nvSpPr>
          <p:spPr>
            <a:xfrm rot="5400000">
              <a:off x="4301406" y="148538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8" name="Hexágono 307">
              <a:extLst>
                <a:ext uri="{FF2B5EF4-FFF2-40B4-BE49-F238E27FC236}">
                  <a16:creationId xmlns:a16="http://schemas.microsoft.com/office/drawing/2014/main" id="{A3FC5D9F-96EF-466D-895D-87295515B8EC}"/>
                </a:ext>
              </a:extLst>
            </p:cNvPr>
            <p:cNvSpPr/>
            <p:nvPr/>
          </p:nvSpPr>
          <p:spPr>
            <a:xfrm rot="5400000">
              <a:off x="4514929" y="148538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1" name="Hexágono 300">
              <a:extLst>
                <a:ext uri="{FF2B5EF4-FFF2-40B4-BE49-F238E27FC236}">
                  <a16:creationId xmlns:a16="http://schemas.microsoft.com/office/drawing/2014/main" id="{D573CFD8-4AFD-4666-90E2-0DD8172701B5}"/>
                </a:ext>
              </a:extLst>
            </p:cNvPr>
            <p:cNvSpPr/>
            <p:nvPr/>
          </p:nvSpPr>
          <p:spPr>
            <a:xfrm rot="5400000">
              <a:off x="4196829" y="204404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2" name="Hexágono 301">
              <a:extLst>
                <a:ext uri="{FF2B5EF4-FFF2-40B4-BE49-F238E27FC236}">
                  <a16:creationId xmlns:a16="http://schemas.microsoft.com/office/drawing/2014/main" id="{29F2D0CA-EC05-40C9-ABA8-190CF78F7BB9}"/>
                </a:ext>
              </a:extLst>
            </p:cNvPr>
            <p:cNvSpPr/>
            <p:nvPr/>
          </p:nvSpPr>
          <p:spPr>
            <a:xfrm rot="5400000">
              <a:off x="4409083" y="204404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3" name="Hexágono 302">
              <a:extLst>
                <a:ext uri="{FF2B5EF4-FFF2-40B4-BE49-F238E27FC236}">
                  <a16:creationId xmlns:a16="http://schemas.microsoft.com/office/drawing/2014/main" id="{087C4F62-FFF9-4DE8-9A97-429DE2E58D30}"/>
                </a:ext>
              </a:extLst>
            </p:cNvPr>
            <p:cNvSpPr/>
            <p:nvPr/>
          </p:nvSpPr>
          <p:spPr>
            <a:xfrm rot="5400000">
              <a:off x="4302009" y="18577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4" name="Hexágono 303">
              <a:extLst>
                <a:ext uri="{FF2B5EF4-FFF2-40B4-BE49-F238E27FC236}">
                  <a16:creationId xmlns:a16="http://schemas.microsoft.com/office/drawing/2014/main" id="{7F2CF124-43A0-4097-BBF5-C7806A01B54D}"/>
                </a:ext>
              </a:extLst>
            </p:cNvPr>
            <p:cNvSpPr/>
            <p:nvPr/>
          </p:nvSpPr>
          <p:spPr>
            <a:xfrm rot="5400000">
              <a:off x="4515532" y="185775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Hexágono 293">
              <a:extLst>
                <a:ext uri="{FF2B5EF4-FFF2-40B4-BE49-F238E27FC236}">
                  <a16:creationId xmlns:a16="http://schemas.microsoft.com/office/drawing/2014/main" id="{3F9F389C-5CE1-4FFA-8B83-EB3B8B67A740}"/>
                </a:ext>
              </a:extLst>
            </p:cNvPr>
            <p:cNvSpPr/>
            <p:nvPr/>
          </p:nvSpPr>
          <p:spPr>
            <a:xfrm rot="5400000">
              <a:off x="3133357" y="167464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Hexágono 294">
              <a:extLst>
                <a:ext uri="{FF2B5EF4-FFF2-40B4-BE49-F238E27FC236}">
                  <a16:creationId xmlns:a16="http://schemas.microsoft.com/office/drawing/2014/main" id="{95F22D9A-0CE6-4CEA-A1E8-FC1985EC0AC1}"/>
                </a:ext>
              </a:extLst>
            </p:cNvPr>
            <p:cNvSpPr/>
            <p:nvPr/>
          </p:nvSpPr>
          <p:spPr>
            <a:xfrm rot="5400000">
              <a:off x="3026283" y="14883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Hexágono 295">
              <a:extLst>
                <a:ext uri="{FF2B5EF4-FFF2-40B4-BE49-F238E27FC236}">
                  <a16:creationId xmlns:a16="http://schemas.microsoft.com/office/drawing/2014/main" id="{609A6DFE-CEC4-4939-90AE-B243AE236865}"/>
                </a:ext>
              </a:extLst>
            </p:cNvPr>
            <p:cNvSpPr/>
            <p:nvPr/>
          </p:nvSpPr>
          <p:spPr>
            <a:xfrm rot="5400000">
              <a:off x="3239806" y="148835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0" name="Hexágono 289">
              <a:extLst>
                <a:ext uri="{FF2B5EF4-FFF2-40B4-BE49-F238E27FC236}">
                  <a16:creationId xmlns:a16="http://schemas.microsoft.com/office/drawing/2014/main" id="{500A83AD-94DA-4436-A3EA-CC1BBC15DAE9}"/>
                </a:ext>
              </a:extLst>
            </p:cNvPr>
            <p:cNvSpPr/>
            <p:nvPr/>
          </p:nvSpPr>
          <p:spPr>
            <a:xfrm rot="5400000">
              <a:off x="3133960" y="20470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1" name="Hexágono 290">
              <a:extLst>
                <a:ext uri="{FF2B5EF4-FFF2-40B4-BE49-F238E27FC236}">
                  <a16:creationId xmlns:a16="http://schemas.microsoft.com/office/drawing/2014/main" id="{CAB13542-236F-4F95-8299-9E2B70FFD74A}"/>
                </a:ext>
              </a:extLst>
            </p:cNvPr>
            <p:cNvSpPr/>
            <p:nvPr/>
          </p:nvSpPr>
          <p:spPr>
            <a:xfrm rot="5400000">
              <a:off x="3026886" y="186072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2" name="Hexágono 291">
              <a:extLst>
                <a:ext uri="{FF2B5EF4-FFF2-40B4-BE49-F238E27FC236}">
                  <a16:creationId xmlns:a16="http://schemas.microsoft.com/office/drawing/2014/main" id="{0E75E9EA-7820-4976-AB0B-F8049DF149CA}"/>
                </a:ext>
              </a:extLst>
            </p:cNvPr>
            <p:cNvSpPr/>
            <p:nvPr/>
          </p:nvSpPr>
          <p:spPr>
            <a:xfrm rot="5400000">
              <a:off x="3240409" y="186073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Hexágono 282">
              <a:extLst>
                <a:ext uri="{FF2B5EF4-FFF2-40B4-BE49-F238E27FC236}">
                  <a16:creationId xmlns:a16="http://schemas.microsoft.com/office/drawing/2014/main" id="{4FFA10A4-B3DA-46D4-AD44-33B8E20794E0}"/>
                </a:ext>
              </a:extLst>
            </p:cNvPr>
            <p:cNvSpPr/>
            <p:nvPr/>
          </p:nvSpPr>
          <p:spPr>
            <a:xfrm rot="5400000">
              <a:off x="3346011" y="167424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Hexágono 283">
              <a:extLst>
                <a:ext uri="{FF2B5EF4-FFF2-40B4-BE49-F238E27FC236}">
                  <a16:creationId xmlns:a16="http://schemas.microsoft.com/office/drawing/2014/main" id="{FDF711CE-71C5-4429-8C24-472FE402904D}"/>
                </a:ext>
              </a:extLst>
            </p:cNvPr>
            <p:cNvSpPr/>
            <p:nvPr/>
          </p:nvSpPr>
          <p:spPr>
            <a:xfrm rot="5400000">
              <a:off x="3558265" y="167424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Hexágono 284">
              <a:extLst>
                <a:ext uri="{FF2B5EF4-FFF2-40B4-BE49-F238E27FC236}">
                  <a16:creationId xmlns:a16="http://schemas.microsoft.com/office/drawing/2014/main" id="{512AA16E-BE33-4029-8B5B-18D4089DB93F}"/>
                </a:ext>
              </a:extLst>
            </p:cNvPr>
            <p:cNvSpPr/>
            <p:nvPr/>
          </p:nvSpPr>
          <p:spPr>
            <a:xfrm rot="5400000">
              <a:off x="3451191" y="148795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Hexágono 285">
              <a:extLst>
                <a:ext uri="{FF2B5EF4-FFF2-40B4-BE49-F238E27FC236}">
                  <a16:creationId xmlns:a16="http://schemas.microsoft.com/office/drawing/2014/main" id="{0656284E-E9A3-463F-97F4-25210692703A}"/>
                </a:ext>
              </a:extLst>
            </p:cNvPr>
            <p:cNvSpPr/>
            <p:nvPr/>
          </p:nvSpPr>
          <p:spPr>
            <a:xfrm rot="5400000">
              <a:off x="3664714" y="14879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Hexágono 278">
              <a:extLst>
                <a:ext uri="{FF2B5EF4-FFF2-40B4-BE49-F238E27FC236}">
                  <a16:creationId xmlns:a16="http://schemas.microsoft.com/office/drawing/2014/main" id="{BD826AB5-ADF8-4032-9BF4-8BF897EF5AA4}"/>
                </a:ext>
              </a:extLst>
            </p:cNvPr>
            <p:cNvSpPr/>
            <p:nvPr/>
          </p:nvSpPr>
          <p:spPr>
            <a:xfrm rot="5400000">
              <a:off x="3346614" y="204661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Hexágono 279">
              <a:extLst>
                <a:ext uri="{FF2B5EF4-FFF2-40B4-BE49-F238E27FC236}">
                  <a16:creationId xmlns:a16="http://schemas.microsoft.com/office/drawing/2014/main" id="{DB4A945D-B64D-47E7-AC04-DB30B2BC8D8E}"/>
                </a:ext>
              </a:extLst>
            </p:cNvPr>
            <p:cNvSpPr/>
            <p:nvPr/>
          </p:nvSpPr>
          <p:spPr>
            <a:xfrm rot="5400000">
              <a:off x="3558868" y="204661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Hexágono 280">
              <a:extLst>
                <a:ext uri="{FF2B5EF4-FFF2-40B4-BE49-F238E27FC236}">
                  <a16:creationId xmlns:a16="http://schemas.microsoft.com/office/drawing/2014/main" id="{6051F0DD-1CC0-4F43-8D27-7D25AE26CC33}"/>
                </a:ext>
              </a:extLst>
            </p:cNvPr>
            <p:cNvSpPr/>
            <p:nvPr/>
          </p:nvSpPr>
          <p:spPr>
            <a:xfrm rot="5400000">
              <a:off x="3451794" y="186032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Hexágono 281">
              <a:extLst>
                <a:ext uri="{FF2B5EF4-FFF2-40B4-BE49-F238E27FC236}">
                  <a16:creationId xmlns:a16="http://schemas.microsoft.com/office/drawing/2014/main" id="{367B3797-6742-41AF-A7C8-024D40930B30}"/>
                </a:ext>
              </a:extLst>
            </p:cNvPr>
            <p:cNvSpPr/>
            <p:nvPr/>
          </p:nvSpPr>
          <p:spPr>
            <a:xfrm rot="5400000">
              <a:off x="3665317" y="186032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Hexágono 268">
              <a:extLst>
                <a:ext uri="{FF2B5EF4-FFF2-40B4-BE49-F238E27FC236}">
                  <a16:creationId xmlns:a16="http://schemas.microsoft.com/office/drawing/2014/main" id="{B49217D0-2A95-4E0A-8654-F5068E77B8D5}"/>
                </a:ext>
              </a:extLst>
            </p:cNvPr>
            <p:cNvSpPr/>
            <p:nvPr/>
          </p:nvSpPr>
          <p:spPr>
            <a:xfrm rot="5400000">
              <a:off x="5470886" y="166801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Hexágono 264">
              <a:extLst>
                <a:ext uri="{FF2B5EF4-FFF2-40B4-BE49-F238E27FC236}">
                  <a16:creationId xmlns:a16="http://schemas.microsoft.com/office/drawing/2014/main" id="{6806A5F4-CE56-40F8-84DB-91820F3EC044}"/>
                </a:ext>
              </a:extLst>
            </p:cNvPr>
            <p:cNvSpPr/>
            <p:nvPr/>
          </p:nvSpPr>
          <p:spPr>
            <a:xfrm rot="5400000">
              <a:off x="5471489" y="204038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Hexágono 246">
              <a:extLst>
                <a:ext uri="{FF2B5EF4-FFF2-40B4-BE49-F238E27FC236}">
                  <a16:creationId xmlns:a16="http://schemas.microsoft.com/office/drawing/2014/main" id="{D73804F5-5597-4603-BD38-4385EB2C1A3F}"/>
                </a:ext>
              </a:extLst>
            </p:cNvPr>
            <p:cNvSpPr/>
            <p:nvPr/>
          </p:nvSpPr>
          <p:spPr>
            <a:xfrm rot="5400000">
              <a:off x="4620671" y="167058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Hexágono 247">
              <a:extLst>
                <a:ext uri="{FF2B5EF4-FFF2-40B4-BE49-F238E27FC236}">
                  <a16:creationId xmlns:a16="http://schemas.microsoft.com/office/drawing/2014/main" id="{90FD815C-0FB9-45A4-AF52-2AD236490F8B}"/>
                </a:ext>
              </a:extLst>
            </p:cNvPr>
            <p:cNvSpPr/>
            <p:nvPr/>
          </p:nvSpPr>
          <p:spPr>
            <a:xfrm rot="5400000">
              <a:off x="4832925" y="167058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Hexágono 248">
              <a:extLst>
                <a:ext uri="{FF2B5EF4-FFF2-40B4-BE49-F238E27FC236}">
                  <a16:creationId xmlns:a16="http://schemas.microsoft.com/office/drawing/2014/main" id="{1AEBCA33-0B55-47BE-A17E-C32A7EB4F2B0}"/>
                </a:ext>
              </a:extLst>
            </p:cNvPr>
            <p:cNvSpPr/>
            <p:nvPr/>
          </p:nvSpPr>
          <p:spPr>
            <a:xfrm rot="5400000">
              <a:off x="4725851" y="148429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Hexágono 249">
              <a:extLst>
                <a:ext uri="{FF2B5EF4-FFF2-40B4-BE49-F238E27FC236}">
                  <a16:creationId xmlns:a16="http://schemas.microsoft.com/office/drawing/2014/main" id="{9DE21059-5517-4344-9279-0C7E6D4B1235}"/>
                </a:ext>
              </a:extLst>
            </p:cNvPr>
            <p:cNvSpPr/>
            <p:nvPr/>
          </p:nvSpPr>
          <p:spPr>
            <a:xfrm rot="5400000">
              <a:off x="4939374" y="148429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Hexágono 242">
              <a:extLst>
                <a:ext uri="{FF2B5EF4-FFF2-40B4-BE49-F238E27FC236}">
                  <a16:creationId xmlns:a16="http://schemas.microsoft.com/office/drawing/2014/main" id="{0749B9A5-28F4-4954-81A3-C0E0BA61CB31}"/>
                </a:ext>
              </a:extLst>
            </p:cNvPr>
            <p:cNvSpPr/>
            <p:nvPr/>
          </p:nvSpPr>
          <p:spPr>
            <a:xfrm rot="5400000">
              <a:off x="4621274" y="20429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Hexágono 243">
              <a:extLst>
                <a:ext uri="{FF2B5EF4-FFF2-40B4-BE49-F238E27FC236}">
                  <a16:creationId xmlns:a16="http://schemas.microsoft.com/office/drawing/2014/main" id="{482F6B2E-C983-49DC-88C6-B59BC421797D}"/>
                </a:ext>
              </a:extLst>
            </p:cNvPr>
            <p:cNvSpPr/>
            <p:nvPr/>
          </p:nvSpPr>
          <p:spPr>
            <a:xfrm rot="5400000">
              <a:off x="4833528" y="204295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Hexágono 244">
              <a:extLst>
                <a:ext uri="{FF2B5EF4-FFF2-40B4-BE49-F238E27FC236}">
                  <a16:creationId xmlns:a16="http://schemas.microsoft.com/office/drawing/2014/main" id="{18071E3C-7B11-46CB-91B5-A7FEBCF3EC21}"/>
                </a:ext>
              </a:extLst>
            </p:cNvPr>
            <p:cNvSpPr/>
            <p:nvPr/>
          </p:nvSpPr>
          <p:spPr>
            <a:xfrm rot="5400000">
              <a:off x="4726454" y="185666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Hexágono 245">
              <a:extLst>
                <a:ext uri="{FF2B5EF4-FFF2-40B4-BE49-F238E27FC236}">
                  <a16:creationId xmlns:a16="http://schemas.microsoft.com/office/drawing/2014/main" id="{3CCCCCDB-F61D-4C3F-8EF5-246205055D8A}"/>
                </a:ext>
              </a:extLst>
            </p:cNvPr>
            <p:cNvSpPr/>
            <p:nvPr/>
          </p:nvSpPr>
          <p:spPr>
            <a:xfrm rot="5400000">
              <a:off x="4939977" y="185666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Hexágono 236">
              <a:extLst>
                <a:ext uri="{FF2B5EF4-FFF2-40B4-BE49-F238E27FC236}">
                  <a16:creationId xmlns:a16="http://schemas.microsoft.com/office/drawing/2014/main" id="{2A0FB259-F23D-4C07-B074-4EAB46155B33}"/>
                </a:ext>
              </a:extLst>
            </p:cNvPr>
            <p:cNvSpPr/>
            <p:nvPr/>
          </p:nvSpPr>
          <p:spPr>
            <a:xfrm rot="5400000">
              <a:off x="5045579" y="167018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Hexágono 237">
              <a:extLst>
                <a:ext uri="{FF2B5EF4-FFF2-40B4-BE49-F238E27FC236}">
                  <a16:creationId xmlns:a16="http://schemas.microsoft.com/office/drawing/2014/main" id="{8746B36F-E2D9-4A20-829C-6D4725A8ECF2}"/>
                </a:ext>
              </a:extLst>
            </p:cNvPr>
            <p:cNvSpPr/>
            <p:nvPr/>
          </p:nvSpPr>
          <p:spPr>
            <a:xfrm rot="5400000">
              <a:off x="5257833" y="1670183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Hexágono 238">
              <a:extLst>
                <a:ext uri="{FF2B5EF4-FFF2-40B4-BE49-F238E27FC236}">
                  <a16:creationId xmlns:a16="http://schemas.microsoft.com/office/drawing/2014/main" id="{92739B10-7DEC-48CF-8762-BF4865750700}"/>
                </a:ext>
              </a:extLst>
            </p:cNvPr>
            <p:cNvSpPr/>
            <p:nvPr/>
          </p:nvSpPr>
          <p:spPr>
            <a:xfrm rot="5400000">
              <a:off x="5150759" y="1483894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Hexágono 239">
              <a:extLst>
                <a:ext uri="{FF2B5EF4-FFF2-40B4-BE49-F238E27FC236}">
                  <a16:creationId xmlns:a16="http://schemas.microsoft.com/office/drawing/2014/main" id="{712C5669-5E04-4E94-BEB0-A4281B70DC53}"/>
                </a:ext>
              </a:extLst>
            </p:cNvPr>
            <p:cNvSpPr/>
            <p:nvPr/>
          </p:nvSpPr>
          <p:spPr>
            <a:xfrm rot="5400000">
              <a:off x="5364282" y="148389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Hexágono 232">
              <a:extLst>
                <a:ext uri="{FF2B5EF4-FFF2-40B4-BE49-F238E27FC236}">
                  <a16:creationId xmlns:a16="http://schemas.microsoft.com/office/drawing/2014/main" id="{69F2200D-C3CF-49E0-B2D4-C584D234B85E}"/>
                </a:ext>
              </a:extLst>
            </p:cNvPr>
            <p:cNvSpPr/>
            <p:nvPr/>
          </p:nvSpPr>
          <p:spPr>
            <a:xfrm rot="5400000">
              <a:off x="5046182" y="2042555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Hexágono 233">
              <a:extLst>
                <a:ext uri="{FF2B5EF4-FFF2-40B4-BE49-F238E27FC236}">
                  <a16:creationId xmlns:a16="http://schemas.microsoft.com/office/drawing/2014/main" id="{6C08F95D-7EFB-4EDF-8B06-61E753EE7349}"/>
                </a:ext>
              </a:extLst>
            </p:cNvPr>
            <p:cNvSpPr/>
            <p:nvPr/>
          </p:nvSpPr>
          <p:spPr>
            <a:xfrm rot="5400000">
              <a:off x="5258436" y="204255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Hexágono 234">
              <a:extLst>
                <a:ext uri="{FF2B5EF4-FFF2-40B4-BE49-F238E27FC236}">
                  <a16:creationId xmlns:a16="http://schemas.microsoft.com/office/drawing/2014/main" id="{FB049050-42F8-4831-B6EC-D490338515B6}"/>
                </a:ext>
              </a:extLst>
            </p:cNvPr>
            <p:cNvSpPr/>
            <p:nvPr/>
          </p:nvSpPr>
          <p:spPr>
            <a:xfrm rot="5400000">
              <a:off x="5151362" y="185626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Hexágono 235">
              <a:extLst>
                <a:ext uri="{FF2B5EF4-FFF2-40B4-BE49-F238E27FC236}">
                  <a16:creationId xmlns:a16="http://schemas.microsoft.com/office/drawing/2014/main" id="{2EF6CE81-7010-479C-90A3-EDAB59D217C8}"/>
                </a:ext>
              </a:extLst>
            </p:cNvPr>
            <p:cNvSpPr/>
            <p:nvPr/>
          </p:nvSpPr>
          <p:spPr>
            <a:xfrm rot="5400000">
              <a:off x="5364885" y="185626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7" name="Hexágono 506">
              <a:extLst>
                <a:ext uri="{FF2B5EF4-FFF2-40B4-BE49-F238E27FC236}">
                  <a16:creationId xmlns:a16="http://schemas.microsoft.com/office/drawing/2014/main" id="{AF736420-1FD8-412F-8513-F8C2D0DC5F39}"/>
                </a:ext>
              </a:extLst>
            </p:cNvPr>
            <p:cNvSpPr/>
            <p:nvPr/>
          </p:nvSpPr>
          <p:spPr>
            <a:xfrm rot="5400000">
              <a:off x="3773014" y="241750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8" name="Hexágono 507">
              <a:extLst>
                <a:ext uri="{FF2B5EF4-FFF2-40B4-BE49-F238E27FC236}">
                  <a16:creationId xmlns:a16="http://schemas.microsoft.com/office/drawing/2014/main" id="{2471121F-B675-4142-9FE3-B079EA94B84A}"/>
                </a:ext>
              </a:extLst>
            </p:cNvPr>
            <p:cNvSpPr/>
            <p:nvPr/>
          </p:nvSpPr>
          <p:spPr>
            <a:xfrm rot="5400000">
              <a:off x="3985268" y="241750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9" name="Hexágono 508">
              <a:extLst>
                <a:ext uri="{FF2B5EF4-FFF2-40B4-BE49-F238E27FC236}">
                  <a16:creationId xmlns:a16="http://schemas.microsoft.com/office/drawing/2014/main" id="{CD09C8B5-1FA6-4ECB-8578-4ED43DD521A8}"/>
                </a:ext>
              </a:extLst>
            </p:cNvPr>
            <p:cNvSpPr/>
            <p:nvPr/>
          </p:nvSpPr>
          <p:spPr>
            <a:xfrm rot="5400000">
              <a:off x="3878194" y="223121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0" name="Hexágono 509">
              <a:extLst>
                <a:ext uri="{FF2B5EF4-FFF2-40B4-BE49-F238E27FC236}">
                  <a16:creationId xmlns:a16="http://schemas.microsoft.com/office/drawing/2014/main" id="{93D39218-8A3C-44B0-8B10-3B465955A93D}"/>
                </a:ext>
              </a:extLst>
            </p:cNvPr>
            <p:cNvSpPr/>
            <p:nvPr/>
          </p:nvSpPr>
          <p:spPr>
            <a:xfrm rot="5400000">
              <a:off x="4091717" y="223122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7" name="Hexágono 496">
              <a:extLst>
                <a:ext uri="{FF2B5EF4-FFF2-40B4-BE49-F238E27FC236}">
                  <a16:creationId xmlns:a16="http://schemas.microsoft.com/office/drawing/2014/main" id="{E48BE60F-BF88-4261-A6BC-AB188B591D2C}"/>
                </a:ext>
              </a:extLst>
            </p:cNvPr>
            <p:cNvSpPr/>
            <p:nvPr/>
          </p:nvSpPr>
          <p:spPr>
            <a:xfrm rot="5400000">
              <a:off x="4197922" y="241710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8" name="Hexágono 497">
              <a:extLst>
                <a:ext uri="{FF2B5EF4-FFF2-40B4-BE49-F238E27FC236}">
                  <a16:creationId xmlns:a16="http://schemas.microsoft.com/office/drawing/2014/main" id="{A147B158-6F3F-4E71-918F-C012CD2C05AD}"/>
                </a:ext>
              </a:extLst>
            </p:cNvPr>
            <p:cNvSpPr/>
            <p:nvPr/>
          </p:nvSpPr>
          <p:spPr>
            <a:xfrm rot="5400000">
              <a:off x="4410176" y="241710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9" name="Hexágono 498">
              <a:extLst>
                <a:ext uri="{FF2B5EF4-FFF2-40B4-BE49-F238E27FC236}">
                  <a16:creationId xmlns:a16="http://schemas.microsoft.com/office/drawing/2014/main" id="{6863D552-0A93-4E7C-8A26-F6BF736A06C6}"/>
                </a:ext>
              </a:extLst>
            </p:cNvPr>
            <p:cNvSpPr/>
            <p:nvPr/>
          </p:nvSpPr>
          <p:spPr>
            <a:xfrm rot="5400000">
              <a:off x="4303102" y="22308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0" name="Hexágono 499">
              <a:extLst>
                <a:ext uri="{FF2B5EF4-FFF2-40B4-BE49-F238E27FC236}">
                  <a16:creationId xmlns:a16="http://schemas.microsoft.com/office/drawing/2014/main" id="{53D79E51-3F16-42F7-AF5B-61AE905F3B39}"/>
                </a:ext>
              </a:extLst>
            </p:cNvPr>
            <p:cNvSpPr/>
            <p:nvPr/>
          </p:nvSpPr>
          <p:spPr>
            <a:xfrm rot="5400000">
              <a:off x="4516625" y="223081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6" name="Hexágono 485">
              <a:extLst>
                <a:ext uri="{FF2B5EF4-FFF2-40B4-BE49-F238E27FC236}">
                  <a16:creationId xmlns:a16="http://schemas.microsoft.com/office/drawing/2014/main" id="{F1A78E39-59F8-40C5-B324-B7FF97B66243}"/>
                </a:ext>
              </a:extLst>
            </p:cNvPr>
            <p:cNvSpPr/>
            <p:nvPr/>
          </p:nvSpPr>
          <p:spPr>
            <a:xfrm rot="5400000">
              <a:off x="3135053" y="242008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7" name="Hexágono 486">
              <a:extLst>
                <a:ext uri="{FF2B5EF4-FFF2-40B4-BE49-F238E27FC236}">
                  <a16:creationId xmlns:a16="http://schemas.microsoft.com/office/drawing/2014/main" id="{ACF2AF00-1433-48A8-81BA-D90EF5F9B8D2}"/>
                </a:ext>
              </a:extLst>
            </p:cNvPr>
            <p:cNvSpPr/>
            <p:nvPr/>
          </p:nvSpPr>
          <p:spPr>
            <a:xfrm rot="5400000">
              <a:off x="3027979" y="223379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8" name="Hexágono 487">
              <a:extLst>
                <a:ext uri="{FF2B5EF4-FFF2-40B4-BE49-F238E27FC236}">
                  <a16:creationId xmlns:a16="http://schemas.microsoft.com/office/drawing/2014/main" id="{C66287A6-BB87-4160-B101-27B313B85E9D}"/>
                </a:ext>
              </a:extLst>
            </p:cNvPr>
            <p:cNvSpPr/>
            <p:nvPr/>
          </p:nvSpPr>
          <p:spPr>
            <a:xfrm rot="5400000">
              <a:off x="3241502" y="2233792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Hexágono 474">
              <a:extLst>
                <a:ext uri="{FF2B5EF4-FFF2-40B4-BE49-F238E27FC236}">
                  <a16:creationId xmlns:a16="http://schemas.microsoft.com/office/drawing/2014/main" id="{45BE690A-0A0A-4742-A69D-2B73D407440C}"/>
                </a:ext>
              </a:extLst>
            </p:cNvPr>
            <p:cNvSpPr/>
            <p:nvPr/>
          </p:nvSpPr>
          <p:spPr>
            <a:xfrm rot="5400000">
              <a:off x="3347707" y="241967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Hexágono 475">
              <a:extLst>
                <a:ext uri="{FF2B5EF4-FFF2-40B4-BE49-F238E27FC236}">
                  <a16:creationId xmlns:a16="http://schemas.microsoft.com/office/drawing/2014/main" id="{836B65E3-E28E-4701-9047-B9FA85E9C285}"/>
                </a:ext>
              </a:extLst>
            </p:cNvPr>
            <p:cNvSpPr/>
            <p:nvPr/>
          </p:nvSpPr>
          <p:spPr>
            <a:xfrm rot="5400000">
              <a:off x="3559961" y="241967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Hexágono 476">
              <a:extLst>
                <a:ext uri="{FF2B5EF4-FFF2-40B4-BE49-F238E27FC236}">
                  <a16:creationId xmlns:a16="http://schemas.microsoft.com/office/drawing/2014/main" id="{B7D14005-A7EE-405F-8911-3D2500AFFE96}"/>
                </a:ext>
              </a:extLst>
            </p:cNvPr>
            <p:cNvSpPr/>
            <p:nvPr/>
          </p:nvSpPr>
          <p:spPr>
            <a:xfrm rot="5400000">
              <a:off x="3452887" y="223339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8" name="Hexágono 477">
              <a:extLst>
                <a:ext uri="{FF2B5EF4-FFF2-40B4-BE49-F238E27FC236}">
                  <a16:creationId xmlns:a16="http://schemas.microsoft.com/office/drawing/2014/main" id="{00A7E2E4-8E3B-422A-B36B-519642229D7D}"/>
                </a:ext>
              </a:extLst>
            </p:cNvPr>
            <p:cNvSpPr/>
            <p:nvPr/>
          </p:nvSpPr>
          <p:spPr>
            <a:xfrm rot="5400000">
              <a:off x="3666410" y="223339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Hexágono 460">
              <a:extLst>
                <a:ext uri="{FF2B5EF4-FFF2-40B4-BE49-F238E27FC236}">
                  <a16:creationId xmlns:a16="http://schemas.microsoft.com/office/drawing/2014/main" id="{4C12B051-80FD-4D0C-80FF-CAA60009AB1F}"/>
                </a:ext>
              </a:extLst>
            </p:cNvPr>
            <p:cNvSpPr/>
            <p:nvPr/>
          </p:nvSpPr>
          <p:spPr>
            <a:xfrm rot="5400000">
              <a:off x="5472582" y="2413446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9" name="Hexágono 438">
              <a:extLst>
                <a:ext uri="{FF2B5EF4-FFF2-40B4-BE49-F238E27FC236}">
                  <a16:creationId xmlns:a16="http://schemas.microsoft.com/office/drawing/2014/main" id="{91E4195B-BCB0-4F56-ABB2-F11C6980C857}"/>
                </a:ext>
              </a:extLst>
            </p:cNvPr>
            <p:cNvSpPr/>
            <p:nvPr/>
          </p:nvSpPr>
          <p:spPr>
            <a:xfrm rot="5400000">
              <a:off x="4622367" y="24160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0" name="Hexágono 439">
              <a:extLst>
                <a:ext uri="{FF2B5EF4-FFF2-40B4-BE49-F238E27FC236}">
                  <a16:creationId xmlns:a16="http://schemas.microsoft.com/office/drawing/2014/main" id="{B7A2ECC3-9248-4BBB-9D10-0EC7A655C8C3}"/>
                </a:ext>
              </a:extLst>
            </p:cNvPr>
            <p:cNvSpPr/>
            <p:nvPr/>
          </p:nvSpPr>
          <p:spPr>
            <a:xfrm rot="5400000">
              <a:off x="4834621" y="241601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1" name="Hexágono 440">
              <a:extLst>
                <a:ext uri="{FF2B5EF4-FFF2-40B4-BE49-F238E27FC236}">
                  <a16:creationId xmlns:a16="http://schemas.microsoft.com/office/drawing/2014/main" id="{18EF5AD8-2CD4-4008-9865-D80D3C60A7E4}"/>
                </a:ext>
              </a:extLst>
            </p:cNvPr>
            <p:cNvSpPr/>
            <p:nvPr/>
          </p:nvSpPr>
          <p:spPr>
            <a:xfrm rot="5400000">
              <a:off x="4727547" y="222973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2" name="Hexágono 441">
              <a:extLst>
                <a:ext uri="{FF2B5EF4-FFF2-40B4-BE49-F238E27FC236}">
                  <a16:creationId xmlns:a16="http://schemas.microsoft.com/office/drawing/2014/main" id="{F375F0FE-5620-432A-9205-34C0FDAA422A}"/>
                </a:ext>
              </a:extLst>
            </p:cNvPr>
            <p:cNvSpPr/>
            <p:nvPr/>
          </p:nvSpPr>
          <p:spPr>
            <a:xfrm rot="5400000">
              <a:off x="4941070" y="2229731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9" name="Hexágono 428">
              <a:extLst>
                <a:ext uri="{FF2B5EF4-FFF2-40B4-BE49-F238E27FC236}">
                  <a16:creationId xmlns:a16="http://schemas.microsoft.com/office/drawing/2014/main" id="{47DA7F6A-0A83-42A9-B84B-80CBC8474A17}"/>
                </a:ext>
              </a:extLst>
            </p:cNvPr>
            <p:cNvSpPr/>
            <p:nvPr/>
          </p:nvSpPr>
          <p:spPr>
            <a:xfrm rot="5400000">
              <a:off x="5047275" y="2415617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Hexágono 429">
              <a:extLst>
                <a:ext uri="{FF2B5EF4-FFF2-40B4-BE49-F238E27FC236}">
                  <a16:creationId xmlns:a16="http://schemas.microsoft.com/office/drawing/2014/main" id="{D7E1E290-6936-412D-9B72-CBD93C16CA5C}"/>
                </a:ext>
              </a:extLst>
            </p:cNvPr>
            <p:cNvSpPr/>
            <p:nvPr/>
          </p:nvSpPr>
          <p:spPr>
            <a:xfrm rot="5400000">
              <a:off x="5259529" y="2415618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Hexágono 430">
              <a:extLst>
                <a:ext uri="{FF2B5EF4-FFF2-40B4-BE49-F238E27FC236}">
                  <a16:creationId xmlns:a16="http://schemas.microsoft.com/office/drawing/2014/main" id="{2C238B1E-AE0D-40A4-BEFD-36CAB14F548A}"/>
                </a:ext>
              </a:extLst>
            </p:cNvPr>
            <p:cNvSpPr/>
            <p:nvPr/>
          </p:nvSpPr>
          <p:spPr>
            <a:xfrm rot="5400000">
              <a:off x="5152455" y="2229329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2" name="Hexágono 431">
              <a:extLst>
                <a:ext uri="{FF2B5EF4-FFF2-40B4-BE49-F238E27FC236}">
                  <a16:creationId xmlns:a16="http://schemas.microsoft.com/office/drawing/2014/main" id="{536322D4-B028-46CE-A064-A64F86659516}"/>
                </a:ext>
              </a:extLst>
            </p:cNvPr>
            <p:cNvSpPr/>
            <p:nvPr/>
          </p:nvSpPr>
          <p:spPr>
            <a:xfrm rot="5400000">
              <a:off x="5365978" y="2229330"/>
              <a:ext cx="246882" cy="212830"/>
            </a:xfrm>
            <a:prstGeom prst="hexagon">
              <a:avLst>
                <a:gd name="adj" fmla="val 28980"/>
                <a:gd name="vf" fmla="val 11547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F73F6727-C4CF-4836-A9F9-02D9854FCCD6}"/>
              </a:ext>
            </a:extLst>
          </p:cNvPr>
          <p:cNvCxnSpPr>
            <a:cxnSpLocks/>
          </p:cNvCxnSpPr>
          <p:nvPr/>
        </p:nvCxnSpPr>
        <p:spPr>
          <a:xfrm flipV="1">
            <a:off x="3274762" y="1118405"/>
            <a:ext cx="4357159" cy="1465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5057F86-2F19-470E-AA1F-43337C1DA42F}"/>
              </a:ext>
            </a:extLst>
          </p:cNvPr>
          <p:cNvSpPr txBox="1"/>
          <p:nvPr/>
        </p:nvSpPr>
        <p:spPr>
          <a:xfrm>
            <a:off x="7767131" y="2108176"/>
            <a:ext cx="86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Chiral</a:t>
            </a:r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n,m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520" name="Picture 2" descr="Imagem relacionada">
            <a:extLst>
              <a:ext uri="{FF2B5EF4-FFF2-40B4-BE49-F238E27FC236}">
                <a16:creationId xmlns:a16="http://schemas.microsoft.com/office/drawing/2014/main" id="{4CB9ABD9-F94B-4BD7-8BA7-F4126B9C4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6361" y="442970"/>
            <a:ext cx="56007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Elipse 520">
            <a:extLst>
              <a:ext uri="{FF2B5EF4-FFF2-40B4-BE49-F238E27FC236}">
                <a16:creationId xmlns:a16="http://schemas.microsoft.com/office/drawing/2014/main" id="{9D33F377-919D-409F-8D2D-CA1ACB841201}"/>
              </a:ext>
            </a:extLst>
          </p:cNvPr>
          <p:cNvSpPr/>
          <p:nvPr/>
        </p:nvSpPr>
        <p:spPr>
          <a:xfrm>
            <a:off x="3782946" y="5918924"/>
            <a:ext cx="92928" cy="92928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6" name="Elipse 525">
            <a:extLst>
              <a:ext uri="{FF2B5EF4-FFF2-40B4-BE49-F238E27FC236}">
                <a16:creationId xmlns:a16="http://schemas.microsoft.com/office/drawing/2014/main" id="{C7E2DA1C-C542-4D7B-B0C0-DE6721B4577F}"/>
              </a:ext>
            </a:extLst>
          </p:cNvPr>
          <p:cNvSpPr/>
          <p:nvPr/>
        </p:nvSpPr>
        <p:spPr>
          <a:xfrm>
            <a:off x="3355503" y="5881352"/>
            <a:ext cx="92928" cy="92928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9" name="Elipse 528">
            <a:extLst>
              <a:ext uri="{FF2B5EF4-FFF2-40B4-BE49-F238E27FC236}">
                <a16:creationId xmlns:a16="http://schemas.microsoft.com/office/drawing/2014/main" id="{0AD92872-92C2-46FC-9BDE-132A26ED0233}"/>
              </a:ext>
            </a:extLst>
          </p:cNvPr>
          <p:cNvSpPr/>
          <p:nvPr/>
        </p:nvSpPr>
        <p:spPr>
          <a:xfrm>
            <a:off x="2964832" y="5872460"/>
            <a:ext cx="92928" cy="929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8" name="Agrupar 537">
            <a:extLst>
              <a:ext uri="{FF2B5EF4-FFF2-40B4-BE49-F238E27FC236}">
                <a16:creationId xmlns:a16="http://schemas.microsoft.com/office/drawing/2014/main" id="{8DAEDD6B-D6E4-4BCD-A546-7B30E98934F5}"/>
              </a:ext>
            </a:extLst>
          </p:cNvPr>
          <p:cNvGrpSpPr/>
          <p:nvPr/>
        </p:nvGrpSpPr>
        <p:grpSpPr>
          <a:xfrm>
            <a:off x="2960169" y="3033707"/>
            <a:ext cx="2641310" cy="893438"/>
            <a:chOff x="5986955" y="-1135176"/>
            <a:chExt cx="2641310" cy="893438"/>
          </a:xfrm>
        </p:grpSpPr>
        <p:grpSp>
          <p:nvGrpSpPr>
            <p:cNvPr id="537" name="Agrupar 536">
              <a:extLst>
                <a:ext uri="{FF2B5EF4-FFF2-40B4-BE49-F238E27FC236}">
                  <a16:creationId xmlns:a16="http://schemas.microsoft.com/office/drawing/2014/main" id="{5B739FCA-D723-4DAE-9776-B257DB68C9AE}"/>
                </a:ext>
              </a:extLst>
            </p:cNvPr>
            <p:cNvGrpSpPr/>
            <p:nvPr/>
          </p:nvGrpSpPr>
          <p:grpSpPr>
            <a:xfrm>
              <a:off x="5986955" y="-1135176"/>
              <a:ext cx="2641310" cy="893438"/>
              <a:chOff x="5986955" y="-1135176"/>
              <a:chExt cx="2641310" cy="893438"/>
            </a:xfrm>
          </p:grpSpPr>
          <p:sp>
            <p:nvSpPr>
              <p:cNvPr id="532" name="Retângulo: Cantos Arredondados 531">
                <a:extLst>
                  <a:ext uri="{FF2B5EF4-FFF2-40B4-BE49-F238E27FC236}">
                    <a16:creationId xmlns:a16="http://schemas.microsoft.com/office/drawing/2014/main" id="{7999E7EB-6BBB-490C-A6EC-4FA7C79C3991}"/>
                  </a:ext>
                </a:extLst>
              </p:cNvPr>
              <p:cNvSpPr/>
              <p:nvPr/>
            </p:nvSpPr>
            <p:spPr>
              <a:xfrm>
                <a:off x="5986955" y="-1135176"/>
                <a:ext cx="2641310" cy="8934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5" name="CaixaDeTexto 534">
                <a:extLst>
                  <a:ext uri="{FF2B5EF4-FFF2-40B4-BE49-F238E27FC236}">
                    <a16:creationId xmlns:a16="http://schemas.microsoft.com/office/drawing/2014/main" id="{81B78F05-09BD-40C7-933D-9B74887996AA}"/>
                  </a:ext>
                </a:extLst>
              </p:cNvPr>
              <p:cNvSpPr txBox="1"/>
              <p:nvPr/>
            </p:nvSpPr>
            <p:spPr>
              <a:xfrm>
                <a:off x="6313860" y="-1057789"/>
                <a:ext cx="221567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Metálico</a:t>
                </a:r>
              </a:p>
              <a:p>
                <a:r>
                  <a:rPr lang="pt-BR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Semicondutor (Tipo 1)</a:t>
                </a:r>
              </a:p>
              <a:p>
                <a:r>
                  <a:rPr lang="pt-BR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Semicondutor (Tipo 2)</a:t>
                </a:r>
              </a:p>
            </p:txBody>
          </p:sp>
        </p:grpSp>
        <p:sp>
          <p:nvSpPr>
            <p:cNvPr id="525" name="Elipse 524">
              <a:extLst>
                <a:ext uri="{FF2B5EF4-FFF2-40B4-BE49-F238E27FC236}">
                  <a16:creationId xmlns:a16="http://schemas.microsoft.com/office/drawing/2014/main" id="{BD882670-295F-4DD7-BCD5-ABFE2906E170}"/>
                </a:ext>
              </a:extLst>
            </p:cNvPr>
            <p:cNvSpPr/>
            <p:nvPr/>
          </p:nvSpPr>
          <p:spPr>
            <a:xfrm>
              <a:off x="6183735" y="-520193"/>
              <a:ext cx="92928" cy="9292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0" name="Elipse 529">
              <a:extLst>
                <a:ext uri="{FF2B5EF4-FFF2-40B4-BE49-F238E27FC236}">
                  <a16:creationId xmlns:a16="http://schemas.microsoft.com/office/drawing/2014/main" id="{6CF866AC-CF68-4B92-BA0B-2FA75DF2F7EC}"/>
                </a:ext>
              </a:extLst>
            </p:cNvPr>
            <p:cNvSpPr/>
            <p:nvPr/>
          </p:nvSpPr>
          <p:spPr>
            <a:xfrm>
              <a:off x="6183735" y="-934922"/>
              <a:ext cx="92928" cy="92928"/>
            </a:xfrm>
            <a:prstGeom prst="ellips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1" name="Elipse 530">
              <a:extLst>
                <a:ext uri="{FF2B5EF4-FFF2-40B4-BE49-F238E27FC236}">
                  <a16:creationId xmlns:a16="http://schemas.microsoft.com/office/drawing/2014/main" id="{BEC38F0F-7A48-4AA9-B3F2-DC068E5D58BB}"/>
                </a:ext>
              </a:extLst>
            </p:cNvPr>
            <p:cNvSpPr/>
            <p:nvPr/>
          </p:nvSpPr>
          <p:spPr>
            <a:xfrm>
              <a:off x="6183735" y="-732051"/>
              <a:ext cx="92928" cy="9292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9" name="CaixaDeTexto 538">
            <a:extLst>
              <a:ext uri="{FF2B5EF4-FFF2-40B4-BE49-F238E27FC236}">
                <a16:creationId xmlns:a16="http://schemas.microsoft.com/office/drawing/2014/main" id="{82C393F1-799B-4615-A417-7A987B5E126D}"/>
              </a:ext>
            </a:extLst>
          </p:cNvPr>
          <p:cNvSpPr txBox="1"/>
          <p:nvPr/>
        </p:nvSpPr>
        <p:spPr>
          <a:xfrm>
            <a:off x="3064307" y="11685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(0,0)</a:t>
            </a:r>
          </a:p>
        </p:txBody>
      </p: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7F764BD2-46A5-4A44-9DAB-EB9145B5738A}"/>
              </a:ext>
            </a:extLst>
          </p:cNvPr>
          <p:cNvSpPr txBox="1"/>
          <p:nvPr/>
        </p:nvSpPr>
        <p:spPr>
          <a:xfrm>
            <a:off x="3402850" y="116851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(1,0)</a:t>
            </a:r>
          </a:p>
        </p:txBody>
      </p:sp>
      <p:sp>
        <p:nvSpPr>
          <p:cNvPr id="541" name="CaixaDeTexto 540">
            <a:extLst>
              <a:ext uri="{FF2B5EF4-FFF2-40B4-BE49-F238E27FC236}">
                <a16:creationId xmlns:a16="http://schemas.microsoft.com/office/drawing/2014/main" id="{F69D9194-9BE5-4F7D-AB7F-C4DE22E7500A}"/>
              </a:ext>
            </a:extLst>
          </p:cNvPr>
          <p:cNvSpPr txBox="1"/>
          <p:nvPr/>
        </p:nvSpPr>
        <p:spPr>
          <a:xfrm>
            <a:off x="3741394" y="116851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(2,0)</a:t>
            </a:r>
          </a:p>
        </p:txBody>
      </p:sp>
      <p:sp>
        <p:nvSpPr>
          <p:cNvPr id="543" name="CaixaDeTexto 542">
            <a:extLst>
              <a:ext uri="{FF2B5EF4-FFF2-40B4-BE49-F238E27FC236}">
                <a16:creationId xmlns:a16="http://schemas.microsoft.com/office/drawing/2014/main" id="{002DEBC7-BD20-435D-9F50-C37F9412D2DD}"/>
              </a:ext>
            </a:extLst>
          </p:cNvPr>
          <p:cNvSpPr txBox="1"/>
          <p:nvPr/>
        </p:nvSpPr>
        <p:spPr>
          <a:xfrm>
            <a:off x="4079938" y="116851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(3,0)</a:t>
            </a:r>
          </a:p>
        </p:txBody>
      </p:sp>
      <p:sp>
        <p:nvSpPr>
          <p:cNvPr id="544" name="CaixaDeTexto 543">
            <a:extLst>
              <a:ext uri="{FF2B5EF4-FFF2-40B4-BE49-F238E27FC236}">
                <a16:creationId xmlns:a16="http://schemas.microsoft.com/office/drawing/2014/main" id="{E383E921-F79A-4E90-9122-D87EFC748BEE}"/>
              </a:ext>
            </a:extLst>
          </p:cNvPr>
          <p:cNvSpPr txBox="1"/>
          <p:nvPr/>
        </p:nvSpPr>
        <p:spPr>
          <a:xfrm>
            <a:off x="4418482" y="116851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(4,0)</a:t>
            </a:r>
          </a:p>
        </p:txBody>
      </p: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589A8740-6E09-4D7B-9E78-2B19008FA369}"/>
              </a:ext>
            </a:extLst>
          </p:cNvPr>
          <p:cNvSpPr txBox="1"/>
          <p:nvPr/>
        </p:nvSpPr>
        <p:spPr>
          <a:xfrm>
            <a:off x="4757026" y="1168514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(5,0)</a:t>
            </a:r>
          </a:p>
        </p:txBody>
      </p:sp>
      <p:sp>
        <p:nvSpPr>
          <p:cNvPr id="546" name="CaixaDeTexto 545">
            <a:extLst>
              <a:ext uri="{FF2B5EF4-FFF2-40B4-BE49-F238E27FC236}">
                <a16:creationId xmlns:a16="http://schemas.microsoft.com/office/drawing/2014/main" id="{BBB06EC2-CAE2-4BBF-B0A9-56FDE7864541}"/>
              </a:ext>
            </a:extLst>
          </p:cNvPr>
          <p:cNvSpPr txBox="1"/>
          <p:nvPr/>
        </p:nvSpPr>
        <p:spPr>
          <a:xfrm>
            <a:off x="5095571" y="11685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(6,0)</a:t>
            </a:r>
          </a:p>
        </p:txBody>
      </p: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EFEE3308-F159-4AD9-BA6F-ECBB875298FB}"/>
              </a:ext>
            </a:extLst>
          </p:cNvPr>
          <p:cNvSpPr txBox="1"/>
          <p:nvPr/>
        </p:nvSpPr>
        <p:spPr>
          <a:xfrm>
            <a:off x="5434115" y="11685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(7,0)</a:t>
            </a:r>
          </a:p>
        </p:txBody>
      </p:sp>
      <p:sp>
        <p:nvSpPr>
          <p:cNvPr id="548" name="CaixaDeTexto 547">
            <a:extLst>
              <a:ext uri="{FF2B5EF4-FFF2-40B4-BE49-F238E27FC236}">
                <a16:creationId xmlns:a16="http://schemas.microsoft.com/office/drawing/2014/main" id="{DA3536E9-9E0A-4672-A2E5-09BA16A01F35}"/>
              </a:ext>
            </a:extLst>
          </p:cNvPr>
          <p:cNvSpPr txBox="1"/>
          <p:nvPr/>
        </p:nvSpPr>
        <p:spPr>
          <a:xfrm>
            <a:off x="5772659" y="11685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(8,0)</a:t>
            </a:r>
          </a:p>
        </p:txBody>
      </p: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3CBD0B49-B483-47FD-836D-2CF5874DD95F}"/>
              </a:ext>
            </a:extLst>
          </p:cNvPr>
          <p:cNvSpPr txBox="1"/>
          <p:nvPr/>
        </p:nvSpPr>
        <p:spPr>
          <a:xfrm>
            <a:off x="6111203" y="11685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(9,0)</a:t>
            </a:r>
          </a:p>
        </p:txBody>
      </p:sp>
      <p:sp>
        <p:nvSpPr>
          <p:cNvPr id="550" name="CaixaDeTexto 549">
            <a:extLst>
              <a:ext uri="{FF2B5EF4-FFF2-40B4-BE49-F238E27FC236}">
                <a16:creationId xmlns:a16="http://schemas.microsoft.com/office/drawing/2014/main" id="{A9D1071B-0D94-4B3C-A5BA-3BDF3BB0C6C6}"/>
              </a:ext>
            </a:extLst>
          </p:cNvPr>
          <p:cNvSpPr txBox="1"/>
          <p:nvPr/>
        </p:nvSpPr>
        <p:spPr>
          <a:xfrm>
            <a:off x="6416885" y="1168514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(10,0)</a:t>
            </a:r>
          </a:p>
        </p:txBody>
      </p:sp>
      <p:sp>
        <p:nvSpPr>
          <p:cNvPr id="551" name="CaixaDeTexto 550">
            <a:extLst>
              <a:ext uri="{FF2B5EF4-FFF2-40B4-BE49-F238E27FC236}">
                <a16:creationId xmlns:a16="http://schemas.microsoft.com/office/drawing/2014/main" id="{3AF907B7-2EFB-40F3-AC1A-CCA03A1DAB7A}"/>
              </a:ext>
            </a:extLst>
          </p:cNvPr>
          <p:cNvSpPr txBox="1"/>
          <p:nvPr/>
        </p:nvSpPr>
        <p:spPr>
          <a:xfrm>
            <a:off x="6755431" y="1168514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(11,0)</a:t>
            </a:r>
          </a:p>
        </p:txBody>
      </p:sp>
      <p:sp>
        <p:nvSpPr>
          <p:cNvPr id="552" name="CaixaDeTexto 551">
            <a:extLst>
              <a:ext uri="{FF2B5EF4-FFF2-40B4-BE49-F238E27FC236}">
                <a16:creationId xmlns:a16="http://schemas.microsoft.com/office/drawing/2014/main" id="{7D82F7E8-B7C6-40C2-9547-2939CB899C35}"/>
              </a:ext>
            </a:extLst>
          </p:cNvPr>
          <p:cNvSpPr txBox="1"/>
          <p:nvPr/>
        </p:nvSpPr>
        <p:spPr>
          <a:xfrm>
            <a:off x="3566717" y="1495315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(1,1)</a:t>
            </a:r>
          </a:p>
        </p:txBody>
      </p:sp>
      <p:sp>
        <p:nvSpPr>
          <p:cNvPr id="553" name="CaixaDeTexto 552">
            <a:extLst>
              <a:ext uri="{FF2B5EF4-FFF2-40B4-BE49-F238E27FC236}">
                <a16:creationId xmlns:a16="http://schemas.microsoft.com/office/drawing/2014/main" id="{16AF59B6-5600-4BCC-916F-3DAEE8C2F8D7}"/>
              </a:ext>
            </a:extLst>
          </p:cNvPr>
          <p:cNvSpPr txBox="1"/>
          <p:nvPr/>
        </p:nvSpPr>
        <p:spPr>
          <a:xfrm>
            <a:off x="4070881" y="1767336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(2,2)</a:t>
            </a:r>
          </a:p>
        </p:txBody>
      </p:sp>
      <p:sp>
        <p:nvSpPr>
          <p:cNvPr id="554" name="CaixaDeTexto 553">
            <a:extLst>
              <a:ext uri="{FF2B5EF4-FFF2-40B4-BE49-F238E27FC236}">
                <a16:creationId xmlns:a16="http://schemas.microsoft.com/office/drawing/2014/main" id="{E8526657-0F34-46DE-A009-578284B6CABC}"/>
              </a:ext>
            </a:extLst>
          </p:cNvPr>
          <p:cNvSpPr txBox="1"/>
          <p:nvPr/>
        </p:nvSpPr>
        <p:spPr>
          <a:xfrm>
            <a:off x="4589728" y="2082279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(3,3)</a:t>
            </a:r>
          </a:p>
        </p:txBody>
      </p:sp>
      <p:sp>
        <p:nvSpPr>
          <p:cNvPr id="557" name="CaixaDeTexto 556">
            <a:extLst>
              <a:ext uri="{FF2B5EF4-FFF2-40B4-BE49-F238E27FC236}">
                <a16:creationId xmlns:a16="http://schemas.microsoft.com/office/drawing/2014/main" id="{5A16B27D-E02F-47F7-81AE-3C734CE27511}"/>
              </a:ext>
            </a:extLst>
          </p:cNvPr>
          <p:cNvSpPr txBox="1"/>
          <p:nvPr/>
        </p:nvSpPr>
        <p:spPr>
          <a:xfrm>
            <a:off x="5085961" y="2362896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(4,4)</a:t>
            </a:r>
          </a:p>
        </p:txBody>
      </p:sp>
      <p:sp>
        <p:nvSpPr>
          <p:cNvPr id="558" name="CaixaDeTexto 557">
            <a:extLst>
              <a:ext uri="{FF2B5EF4-FFF2-40B4-BE49-F238E27FC236}">
                <a16:creationId xmlns:a16="http://schemas.microsoft.com/office/drawing/2014/main" id="{DDFC7351-C8E4-4C15-AA2A-302A303CA434}"/>
              </a:ext>
            </a:extLst>
          </p:cNvPr>
          <p:cNvSpPr txBox="1"/>
          <p:nvPr/>
        </p:nvSpPr>
        <p:spPr>
          <a:xfrm>
            <a:off x="5596278" y="2633687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(5,5)</a:t>
            </a:r>
          </a:p>
        </p:txBody>
      </p:sp>
      <p:sp>
        <p:nvSpPr>
          <p:cNvPr id="559" name="CaixaDeTexto 558">
            <a:extLst>
              <a:ext uri="{FF2B5EF4-FFF2-40B4-BE49-F238E27FC236}">
                <a16:creationId xmlns:a16="http://schemas.microsoft.com/office/drawing/2014/main" id="{A5AFADDE-4276-423C-B403-68F3F21099B1}"/>
              </a:ext>
            </a:extLst>
          </p:cNvPr>
          <p:cNvSpPr txBox="1"/>
          <p:nvPr/>
        </p:nvSpPr>
        <p:spPr>
          <a:xfrm>
            <a:off x="6118613" y="2937840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(6,6)</a:t>
            </a:r>
          </a:p>
        </p:txBody>
      </p:sp>
      <p:sp>
        <p:nvSpPr>
          <p:cNvPr id="560" name="CaixaDeTexto 559">
            <a:extLst>
              <a:ext uri="{FF2B5EF4-FFF2-40B4-BE49-F238E27FC236}">
                <a16:creationId xmlns:a16="http://schemas.microsoft.com/office/drawing/2014/main" id="{3A8C067C-FFCA-4867-8C91-E7306FEFB304}"/>
              </a:ext>
            </a:extLst>
          </p:cNvPr>
          <p:cNvSpPr txBox="1"/>
          <p:nvPr/>
        </p:nvSpPr>
        <p:spPr>
          <a:xfrm>
            <a:off x="6626432" y="3235100"/>
            <a:ext cx="441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(7,7)</a:t>
            </a:r>
          </a:p>
        </p:txBody>
      </p:sp>
      <p:sp>
        <p:nvSpPr>
          <p:cNvPr id="574" name="Forma Livre: Forma 573">
            <a:extLst>
              <a:ext uri="{FF2B5EF4-FFF2-40B4-BE49-F238E27FC236}">
                <a16:creationId xmlns:a16="http://schemas.microsoft.com/office/drawing/2014/main" id="{68BDE9B1-92E6-406C-94A1-1C1D7091526D}"/>
              </a:ext>
            </a:extLst>
          </p:cNvPr>
          <p:cNvSpPr/>
          <p:nvPr/>
        </p:nvSpPr>
        <p:spPr>
          <a:xfrm>
            <a:off x="5519799" y="602092"/>
            <a:ext cx="521338" cy="1814513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5" name="Forma Livre: Forma 574">
            <a:extLst>
              <a:ext uri="{FF2B5EF4-FFF2-40B4-BE49-F238E27FC236}">
                <a16:creationId xmlns:a16="http://schemas.microsoft.com/office/drawing/2014/main" id="{1FD2C0E3-24A5-45AA-834F-159FB129F70C}"/>
              </a:ext>
            </a:extLst>
          </p:cNvPr>
          <p:cNvSpPr/>
          <p:nvPr/>
        </p:nvSpPr>
        <p:spPr>
          <a:xfrm>
            <a:off x="5933893" y="613673"/>
            <a:ext cx="571658" cy="2077879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6" name="Forma Livre: Forma 575">
            <a:extLst>
              <a:ext uri="{FF2B5EF4-FFF2-40B4-BE49-F238E27FC236}">
                <a16:creationId xmlns:a16="http://schemas.microsoft.com/office/drawing/2014/main" id="{F89DE443-76C2-4015-B9C5-887B9AF13C3D}"/>
              </a:ext>
            </a:extLst>
          </p:cNvPr>
          <p:cNvSpPr/>
          <p:nvPr/>
        </p:nvSpPr>
        <p:spPr>
          <a:xfrm>
            <a:off x="6339582" y="609606"/>
            <a:ext cx="706523" cy="2326776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7" name="Forma Livre: Forma 576">
            <a:extLst>
              <a:ext uri="{FF2B5EF4-FFF2-40B4-BE49-F238E27FC236}">
                <a16:creationId xmlns:a16="http://schemas.microsoft.com/office/drawing/2014/main" id="{44649363-CF67-4D43-8D5E-C818AE18E950}"/>
              </a:ext>
            </a:extLst>
          </p:cNvPr>
          <p:cNvSpPr/>
          <p:nvPr/>
        </p:nvSpPr>
        <p:spPr>
          <a:xfrm>
            <a:off x="6774088" y="594847"/>
            <a:ext cx="797812" cy="2575390"/>
          </a:xfrm>
          <a:custGeom>
            <a:avLst/>
            <a:gdLst>
              <a:gd name="connsiteX0" fmla="*/ 0 w 635005"/>
              <a:gd name="connsiteY0" fmla="*/ 1855950 h 1855950"/>
              <a:gd name="connsiteX1" fmla="*/ 518160 w 635005"/>
              <a:gd name="connsiteY1" fmla="*/ 1200630 h 1855950"/>
              <a:gd name="connsiteX2" fmla="*/ 632460 w 635005"/>
              <a:gd name="connsiteY2" fmla="*/ 65250 h 1855950"/>
              <a:gd name="connsiteX3" fmla="*/ 601980 w 635005"/>
              <a:gd name="connsiteY3" fmla="*/ 118590 h 1855950"/>
              <a:gd name="connsiteX0" fmla="*/ 0 w 634754"/>
              <a:gd name="connsiteY0" fmla="*/ 1895870 h 1895870"/>
              <a:gd name="connsiteX1" fmla="*/ 518160 w 634754"/>
              <a:gd name="connsiteY1" fmla="*/ 1240550 h 1895870"/>
              <a:gd name="connsiteX2" fmla="*/ 632460 w 634754"/>
              <a:gd name="connsiteY2" fmla="*/ 105170 h 1895870"/>
              <a:gd name="connsiteX3" fmla="*/ 599142 w 634754"/>
              <a:gd name="connsiteY3" fmla="*/ 37066 h 1895870"/>
              <a:gd name="connsiteX0" fmla="*/ 0 w 715459"/>
              <a:gd name="connsiteY0" fmla="*/ 1890834 h 1890834"/>
              <a:gd name="connsiteX1" fmla="*/ 518160 w 715459"/>
              <a:gd name="connsiteY1" fmla="*/ 1235514 h 1890834"/>
              <a:gd name="connsiteX2" fmla="*/ 632460 w 715459"/>
              <a:gd name="connsiteY2" fmla="*/ 100134 h 1890834"/>
              <a:gd name="connsiteX3" fmla="*/ 715459 w 715459"/>
              <a:gd name="connsiteY3" fmla="*/ 43937 h 1890834"/>
              <a:gd name="connsiteX0" fmla="*/ 0 w 632460"/>
              <a:gd name="connsiteY0" fmla="*/ 1790700 h 1790700"/>
              <a:gd name="connsiteX1" fmla="*/ 518160 w 632460"/>
              <a:gd name="connsiteY1" fmla="*/ 1135380 h 1790700"/>
              <a:gd name="connsiteX2" fmla="*/ 632460 w 632460"/>
              <a:gd name="connsiteY2" fmla="*/ 0 h 1790700"/>
              <a:gd name="connsiteX0" fmla="*/ 0 w 655156"/>
              <a:gd name="connsiteY0" fmla="*/ 1828800 h 1828800"/>
              <a:gd name="connsiteX1" fmla="*/ 518160 w 655156"/>
              <a:gd name="connsiteY1" fmla="*/ 1173480 h 1828800"/>
              <a:gd name="connsiteX2" fmla="*/ 655156 w 655156"/>
              <a:gd name="connsiteY2" fmla="*/ 0 h 1828800"/>
              <a:gd name="connsiteX0" fmla="*/ 0 w 664943"/>
              <a:gd name="connsiteY0" fmla="*/ 1828800 h 1828800"/>
              <a:gd name="connsiteX1" fmla="*/ 518160 w 664943"/>
              <a:gd name="connsiteY1" fmla="*/ 1173480 h 1828800"/>
              <a:gd name="connsiteX2" fmla="*/ 655156 w 664943"/>
              <a:gd name="connsiteY2" fmla="*/ 0 h 1828800"/>
              <a:gd name="connsiteX0" fmla="*/ 0 w 655983"/>
              <a:gd name="connsiteY0" fmla="*/ 1828800 h 1828800"/>
              <a:gd name="connsiteX1" fmla="*/ 518160 w 655983"/>
              <a:gd name="connsiteY1" fmla="*/ 1173480 h 1828800"/>
              <a:gd name="connsiteX2" fmla="*/ 655156 w 655983"/>
              <a:gd name="connsiteY2" fmla="*/ 0 h 1828800"/>
              <a:gd name="connsiteX0" fmla="*/ 0 w 623048"/>
              <a:gd name="connsiteY0" fmla="*/ 1814513 h 1814513"/>
              <a:gd name="connsiteX1" fmla="*/ 518160 w 623048"/>
              <a:gd name="connsiteY1" fmla="*/ 1159193 h 1814513"/>
              <a:gd name="connsiteX2" fmla="*/ 621112 w 623048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518160 w 621112"/>
              <a:gd name="connsiteY1" fmla="*/ 115919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  <a:gd name="connsiteX0" fmla="*/ 0 w 621112"/>
              <a:gd name="connsiteY0" fmla="*/ 1814513 h 1814513"/>
              <a:gd name="connsiteX1" fmla="*/ 397116 w 621112"/>
              <a:gd name="connsiteY1" fmla="*/ 1102043 h 1814513"/>
              <a:gd name="connsiteX2" fmla="*/ 621112 w 621112"/>
              <a:gd name="connsiteY2" fmla="*/ 0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12" h="1814513">
                <a:moveTo>
                  <a:pt x="0" y="1814513"/>
                </a:moveTo>
                <a:cubicBezTo>
                  <a:pt x="206375" y="1636078"/>
                  <a:pt x="255771" y="1488599"/>
                  <a:pt x="397116" y="1102043"/>
                </a:cubicBezTo>
                <a:cubicBezTo>
                  <a:pt x="538461" y="715487"/>
                  <a:pt x="605251" y="193834"/>
                  <a:pt x="621112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72" name="Agrupar 571">
            <a:extLst>
              <a:ext uri="{FF2B5EF4-FFF2-40B4-BE49-F238E27FC236}">
                <a16:creationId xmlns:a16="http://schemas.microsoft.com/office/drawing/2014/main" id="{F7929BA4-461F-4B4B-A2BA-B2EEA9B128FD}"/>
              </a:ext>
            </a:extLst>
          </p:cNvPr>
          <p:cNvGrpSpPr/>
          <p:nvPr/>
        </p:nvGrpSpPr>
        <p:grpSpPr>
          <a:xfrm>
            <a:off x="5671346" y="349579"/>
            <a:ext cx="2769121" cy="553691"/>
            <a:chOff x="4442011" y="121339"/>
            <a:chExt cx="2769121" cy="553691"/>
          </a:xfrm>
        </p:grpSpPr>
        <p:sp>
          <p:nvSpPr>
            <p:cNvPr id="565" name="Seta: para a Direita 564">
              <a:extLst>
                <a:ext uri="{FF2B5EF4-FFF2-40B4-BE49-F238E27FC236}">
                  <a16:creationId xmlns:a16="http://schemas.microsoft.com/office/drawing/2014/main" id="{35353B4A-4C2F-4099-A9E1-82A3780B8FF0}"/>
                </a:ext>
              </a:extLst>
            </p:cNvPr>
            <p:cNvSpPr/>
            <p:nvPr/>
          </p:nvSpPr>
          <p:spPr>
            <a:xfrm>
              <a:off x="4539390" y="230714"/>
              <a:ext cx="2671742" cy="444316"/>
            </a:xfrm>
            <a:prstGeom prst="rightArrow">
              <a:avLst>
                <a:gd name="adj1" fmla="val 50000"/>
                <a:gd name="adj2" fmla="val 68579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6" name="CaixaDeTexto 565">
              <a:extLst>
                <a:ext uri="{FF2B5EF4-FFF2-40B4-BE49-F238E27FC236}">
                  <a16:creationId xmlns:a16="http://schemas.microsoft.com/office/drawing/2014/main" id="{BA0DB80A-5DAA-4C26-8B69-0B668F26FE4D}"/>
                </a:ext>
              </a:extLst>
            </p:cNvPr>
            <p:cNvSpPr txBox="1"/>
            <p:nvPr/>
          </p:nvSpPr>
          <p:spPr>
            <a:xfrm>
              <a:off x="4589728" y="337512"/>
              <a:ext cx="3690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0.6</a:t>
              </a:r>
            </a:p>
          </p:txBody>
        </p:sp>
        <p:sp>
          <p:nvSpPr>
            <p:cNvPr id="567" name="CaixaDeTexto 566">
              <a:extLst>
                <a:ext uri="{FF2B5EF4-FFF2-40B4-BE49-F238E27FC236}">
                  <a16:creationId xmlns:a16="http://schemas.microsoft.com/office/drawing/2014/main" id="{F44751ED-FB7E-4216-ADD6-6DE32BC2F825}"/>
                </a:ext>
              </a:extLst>
            </p:cNvPr>
            <p:cNvSpPr txBox="1"/>
            <p:nvPr/>
          </p:nvSpPr>
          <p:spPr>
            <a:xfrm>
              <a:off x="5105731" y="337512"/>
              <a:ext cx="3690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0.7</a:t>
              </a:r>
            </a:p>
          </p:txBody>
        </p:sp>
        <p:sp>
          <p:nvSpPr>
            <p:cNvPr id="568" name="CaixaDeTexto 567">
              <a:extLst>
                <a:ext uri="{FF2B5EF4-FFF2-40B4-BE49-F238E27FC236}">
                  <a16:creationId xmlns:a16="http://schemas.microsoft.com/office/drawing/2014/main" id="{93AFA479-2E09-49B2-BE0C-8F70E20A3E19}"/>
                </a:ext>
              </a:extLst>
            </p:cNvPr>
            <p:cNvSpPr txBox="1"/>
            <p:nvPr/>
          </p:nvSpPr>
          <p:spPr>
            <a:xfrm>
              <a:off x="5621734" y="337512"/>
              <a:ext cx="3690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0.8</a:t>
              </a:r>
            </a:p>
          </p:txBody>
        </p:sp>
        <p:sp>
          <p:nvSpPr>
            <p:cNvPr id="569" name="CaixaDeTexto 568">
              <a:extLst>
                <a:ext uri="{FF2B5EF4-FFF2-40B4-BE49-F238E27FC236}">
                  <a16:creationId xmlns:a16="http://schemas.microsoft.com/office/drawing/2014/main" id="{1E606611-0E75-432C-BED2-029426458B75}"/>
                </a:ext>
              </a:extLst>
            </p:cNvPr>
            <p:cNvSpPr txBox="1"/>
            <p:nvPr/>
          </p:nvSpPr>
          <p:spPr>
            <a:xfrm>
              <a:off x="6137737" y="337512"/>
              <a:ext cx="3690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0.9</a:t>
              </a:r>
            </a:p>
          </p:txBody>
        </p:sp>
        <p:sp>
          <p:nvSpPr>
            <p:cNvPr id="570" name="CaixaDeTexto 569">
              <a:extLst>
                <a:ext uri="{FF2B5EF4-FFF2-40B4-BE49-F238E27FC236}">
                  <a16:creationId xmlns:a16="http://schemas.microsoft.com/office/drawing/2014/main" id="{EEA80171-B309-4A2A-A15D-72E652EB5D5B}"/>
                </a:ext>
              </a:extLst>
            </p:cNvPr>
            <p:cNvSpPr txBox="1"/>
            <p:nvPr/>
          </p:nvSpPr>
          <p:spPr>
            <a:xfrm>
              <a:off x="6502006" y="332731"/>
              <a:ext cx="3690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</a:t>
              </a:r>
            </a:p>
          </p:txBody>
        </p:sp>
        <p:sp>
          <p:nvSpPr>
            <p:cNvPr id="571" name="CaixaDeTexto 570">
              <a:extLst>
                <a:ext uri="{FF2B5EF4-FFF2-40B4-BE49-F238E27FC236}">
                  <a16:creationId xmlns:a16="http://schemas.microsoft.com/office/drawing/2014/main" id="{02352256-B362-4E07-8364-E4F82DDA6B80}"/>
                </a:ext>
              </a:extLst>
            </p:cNvPr>
            <p:cNvSpPr txBox="1"/>
            <p:nvPr/>
          </p:nvSpPr>
          <p:spPr>
            <a:xfrm>
              <a:off x="4442011" y="121339"/>
              <a:ext cx="12923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Diâmetro do SWCN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509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249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46</cp:revision>
  <dcterms:created xsi:type="dcterms:W3CDTF">2019-10-15T20:12:44Z</dcterms:created>
  <dcterms:modified xsi:type="dcterms:W3CDTF">2020-03-02T20:43:30Z</dcterms:modified>
</cp:coreProperties>
</file>