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9" r:id="rId3"/>
    <p:sldId id="261" r:id="rId4"/>
    <p:sldId id="257" r:id="rId5"/>
    <p:sldId id="258" r:id="rId6"/>
    <p:sldId id="260" r:id="rId7"/>
  </p:sldIdLst>
  <p:sldSz cx="11520488" cy="136794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8" d="100"/>
          <a:sy n="48" d="100"/>
        </p:scale>
        <p:origin x="25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Lopes de Oliveira" userId="7927722fe4027b30" providerId="LiveId" clId="{988CB3FB-85FE-4B18-8889-744054AB9037}"/>
    <pc:docChg chg="undo custSel addSld modSld">
      <pc:chgData name="Felipe Lopes de Oliveira" userId="7927722fe4027b30" providerId="LiveId" clId="{988CB3FB-85FE-4B18-8889-744054AB9037}" dt="2023-03-10T18:38:16.663" v="3378" actId="5736"/>
      <pc:docMkLst>
        <pc:docMk/>
      </pc:docMkLst>
      <pc:sldChg chg="modSp mod">
        <pc:chgData name="Felipe Lopes de Oliveira" userId="7927722fe4027b30" providerId="LiveId" clId="{988CB3FB-85FE-4B18-8889-744054AB9037}" dt="2023-03-04T01:11:36.273" v="417" actId="1076"/>
        <pc:sldMkLst>
          <pc:docMk/>
          <pc:sldMk cId="1951906990" sldId="256"/>
        </pc:sldMkLst>
        <pc:spChg chg="mod">
          <ac:chgData name="Felipe Lopes de Oliveira" userId="7927722fe4027b30" providerId="LiveId" clId="{988CB3FB-85FE-4B18-8889-744054AB9037}" dt="2023-03-04T01:11:36.273" v="417" actId="1076"/>
          <ac:spMkLst>
            <pc:docMk/>
            <pc:sldMk cId="1951906990" sldId="256"/>
            <ac:spMk id="49" creationId="{80E79097-AA79-4243-9041-0DEE146F9F53}"/>
          </ac:spMkLst>
        </pc:spChg>
      </pc:sldChg>
      <pc:sldChg chg="addSp delSp modSp mod">
        <pc:chgData name="Felipe Lopes de Oliveira" userId="7927722fe4027b30" providerId="LiveId" clId="{988CB3FB-85FE-4B18-8889-744054AB9037}" dt="2023-03-10T18:38:16.663" v="3378" actId="5736"/>
        <pc:sldMkLst>
          <pc:docMk/>
          <pc:sldMk cId="1480784656" sldId="257"/>
        </pc:sldMkLst>
        <pc:spChg chg="mod">
          <ac:chgData name="Felipe Lopes de Oliveira" userId="7927722fe4027b30" providerId="LiveId" clId="{988CB3FB-85FE-4B18-8889-744054AB9037}" dt="2023-03-10T18:38:16.663" v="3378" actId="5736"/>
          <ac:spMkLst>
            <pc:docMk/>
            <pc:sldMk cId="1480784656" sldId="257"/>
            <ac:spMk id="3" creationId="{96AB0A9E-137A-CD02-179E-AFABBF5A32BC}"/>
          </ac:spMkLst>
        </pc:spChg>
        <pc:spChg chg="mod">
          <ac:chgData name="Felipe Lopes de Oliveira" userId="7927722fe4027b30" providerId="LiveId" clId="{988CB3FB-85FE-4B18-8889-744054AB9037}" dt="2023-03-10T18:38:16.663" v="3378" actId="5736"/>
          <ac:spMkLst>
            <pc:docMk/>
            <pc:sldMk cId="1480784656" sldId="257"/>
            <ac:spMk id="5" creationId="{90E86114-E759-48F3-9652-76E5F3AA3658}"/>
          </ac:spMkLst>
        </pc:spChg>
        <pc:spChg chg="mod">
          <ac:chgData name="Felipe Lopes de Oliveira" userId="7927722fe4027b30" providerId="LiveId" clId="{988CB3FB-85FE-4B18-8889-744054AB9037}" dt="2023-03-10T18:38:16.663" v="3378" actId="5736"/>
          <ac:spMkLst>
            <pc:docMk/>
            <pc:sldMk cId="1480784656" sldId="257"/>
            <ac:spMk id="6" creationId="{FC41228B-6CCA-B4EC-2637-DFBDBC57C157}"/>
          </ac:spMkLst>
        </pc:spChg>
        <pc:spChg chg="mod">
          <ac:chgData name="Felipe Lopes de Oliveira" userId="7927722fe4027b30" providerId="LiveId" clId="{988CB3FB-85FE-4B18-8889-744054AB9037}" dt="2023-03-10T18:38:16.663" v="3378" actId="5736"/>
          <ac:spMkLst>
            <pc:docMk/>
            <pc:sldMk cId="1480784656" sldId="257"/>
            <ac:spMk id="7" creationId="{873057E6-C705-49AB-B737-335D3A936A56}"/>
          </ac:spMkLst>
        </pc:spChg>
        <pc:spChg chg="mod">
          <ac:chgData name="Felipe Lopes de Oliveira" userId="7927722fe4027b30" providerId="LiveId" clId="{988CB3FB-85FE-4B18-8889-744054AB9037}" dt="2023-03-10T18:38:16.663" v="3378" actId="5736"/>
          <ac:spMkLst>
            <pc:docMk/>
            <pc:sldMk cId="1480784656" sldId="257"/>
            <ac:spMk id="8" creationId="{CA57D8A2-018A-4948-BDD8-6A5FC01FBA1C}"/>
          </ac:spMkLst>
        </pc:spChg>
        <pc:spChg chg="mod">
          <ac:chgData name="Felipe Lopes de Oliveira" userId="7927722fe4027b30" providerId="LiveId" clId="{988CB3FB-85FE-4B18-8889-744054AB9037}" dt="2023-03-10T18:38:16.663" v="3378" actId="5736"/>
          <ac:spMkLst>
            <pc:docMk/>
            <pc:sldMk cId="1480784656" sldId="257"/>
            <ac:spMk id="9" creationId="{187A3F4A-6AD7-4707-B221-7A0786DE9EAF}"/>
          </ac:spMkLst>
        </pc:spChg>
        <pc:spChg chg="mod">
          <ac:chgData name="Felipe Lopes de Oliveira" userId="7927722fe4027b30" providerId="LiveId" clId="{988CB3FB-85FE-4B18-8889-744054AB9037}" dt="2023-03-10T18:38:16.663" v="3378" actId="5736"/>
          <ac:spMkLst>
            <pc:docMk/>
            <pc:sldMk cId="1480784656" sldId="257"/>
            <ac:spMk id="10" creationId="{285D3D9F-6A14-4DF3-A659-671954073697}"/>
          </ac:spMkLst>
        </pc:spChg>
        <pc:spChg chg="mod">
          <ac:chgData name="Felipe Lopes de Oliveira" userId="7927722fe4027b30" providerId="LiveId" clId="{988CB3FB-85FE-4B18-8889-744054AB9037}" dt="2023-03-10T18:38:16.663" v="3378" actId="5736"/>
          <ac:spMkLst>
            <pc:docMk/>
            <pc:sldMk cId="1480784656" sldId="257"/>
            <ac:spMk id="11" creationId="{942F872D-FCA4-4F84-B865-EE62D395005B}"/>
          </ac:spMkLst>
        </pc:spChg>
        <pc:spChg chg="mod">
          <ac:chgData name="Felipe Lopes de Oliveira" userId="7927722fe4027b30" providerId="LiveId" clId="{988CB3FB-85FE-4B18-8889-744054AB9037}" dt="2023-03-10T18:38:16.663" v="3378" actId="5736"/>
          <ac:spMkLst>
            <pc:docMk/>
            <pc:sldMk cId="1480784656" sldId="257"/>
            <ac:spMk id="12" creationId="{28B98CE9-EB53-4887-8C75-F61CBB82E76F}"/>
          </ac:spMkLst>
        </pc:spChg>
        <pc:spChg chg="mod">
          <ac:chgData name="Felipe Lopes de Oliveira" userId="7927722fe4027b30" providerId="LiveId" clId="{988CB3FB-85FE-4B18-8889-744054AB9037}" dt="2023-03-10T18:38:16.663" v="3378" actId="5736"/>
          <ac:spMkLst>
            <pc:docMk/>
            <pc:sldMk cId="1480784656" sldId="257"/>
            <ac:spMk id="13" creationId="{10A2F330-14EB-4117-829D-10CDC52059AE}"/>
          </ac:spMkLst>
        </pc:spChg>
        <pc:spChg chg="mod">
          <ac:chgData name="Felipe Lopes de Oliveira" userId="7927722fe4027b30" providerId="LiveId" clId="{988CB3FB-85FE-4B18-8889-744054AB9037}" dt="2023-03-10T18:38:16.663" v="3378" actId="5736"/>
          <ac:spMkLst>
            <pc:docMk/>
            <pc:sldMk cId="1480784656" sldId="257"/>
            <ac:spMk id="14" creationId="{CB6FBE38-B1CF-4BAD-8C98-622B11F45CCF}"/>
          </ac:spMkLst>
        </pc:spChg>
        <pc:spChg chg="mod">
          <ac:chgData name="Felipe Lopes de Oliveira" userId="7927722fe4027b30" providerId="LiveId" clId="{988CB3FB-85FE-4B18-8889-744054AB9037}" dt="2023-03-10T18:38:16.663" v="3378" actId="5736"/>
          <ac:spMkLst>
            <pc:docMk/>
            <pc:sldMk cId="1480784656" sldId="257"/>
            <ac:spMk id="15" creationId="{B5A6F5BE-4CAE-4775-8790-AB062E065FB1}"/>
          </ac:spMkLst>
        </pc:spChg>
        <pc:spChg chg="mod">
          <ac:chgData name="Felipe Lopes de Oliveira" userId="7927722fe4027b30" providerId="LiveId" clId="{988CB3FB-85FE-4B18-8889-744054AB9037}" dt="2023-03-10T18:38:16.663" v="3378" actId="5736"/>
          <ac:spMkLst>
            <pc:docMk/>
            <pc:sldMk cId="1480784656" sldId="257"/>
            <ac:spMk id="16" creationId="{46B35DF9-6009-4C9C-9C48-74E0D1E38309}"/>
          </ac:spMkLst>
        </pc:spChg>
        <pc:spChg chg="mod">
          <ac:chgData name="Felipe Lopes de Oliveira" userId="7927722fe4027b30" providerId="LiveId" clId="{988CB3FB-85FE-4B18-8889-744054AB9037}" dt="2023-03-10T18:38:16.663" v="3378" actId="5736"/>
          <ac:spMkLst>
            <pc:docMk/>
            <pc:sldMk cId="1480784656" sldId="257"/>
            <ac:spMk id="17" creationId="{8F3D2256-742C-446C-BEFC-9C03B7D88B1C}"/>
          </ac:spMkLst>
        </pc:spChg>
        <pc:spChg chg="mod">
          <ac:chgData name="Felipe Lopes de Oliveira" userId="7927722fe4027b30" providerId="LiveId" clId="{988CB3FB-85FE-4B18-8889-744054AB9037}" dt="2023-03-10T18:38:16.663" v="3378" actId="5736"/>
          <ac:spMkLst>
            <pc:docMk/>
            <pc:sldMk cId="1480784656" sldId="257"/>
            <ac:spMk id="18" creationId="{37D0A67E-D248-41D6-B211-C679A3B658E1}"/>
          </ac:spMkLst>
        </pc:spChg>
        <pc:spChg chg="mod">
          <ac:chgData name="Felipe Lopes de Oliveira" userId="7927722fe4027b30" providerId="LiveId" clId="{988CB3FB-85FE-4B18-8889-744054AB9037}" dt="2023-03-10T18:38:16.663" v="3378" actId="5736"/>
          <ac:spMkLst>
            <pc:docMk/>
            <pc:sldMk cId="1480784656" sldId="257"/>
            <ac:spMk id="19" creationId="{742C7C49-7482-428E-B39B-FC77E04AE5F4}"/>
          </ac:spMkLst>
        </pc:spChg>
        <pc:spChg chg="mod">
          <ac:chgData name="Felipe Lopes de Oliveira" userId="7927722fe4027b30" providerId="LiveId" clId="{988CB3FB-85FE-4B18-8889-744054AB9037}" dt="2023-03-10T18:38:16.663" v="3378" actId="5736"/>
          <ac:spMkLst>
            <pc:docMk/>
            <pc:sldMk cId="1480784656" sldId="257"/>
            <ac:spMk id="20" creationId="{7D708E41-EA25-4027-9DFE-6D666ADD2CD1}"/>
          </ac:spMkLst>
        </pc:spChg>
        <pc:spChg chg="mod">
          <ac:chgData name="Felipe Lopes de Oliveira" userId="7927722fe4027b30" providerId="LiveId" clId="{988CB3FB-85FE-4B18-8889-744054AB9037}" dt="2023-03-10T18:38:16.663" v="3378" actId="5736"/>
          <ac:spMkLst>
            <pc:docMk/>
            <pc:sldMk cId="1480784656" sldId="257"/>
            <ac:spMk id="21" creationId="{90F1C029-C776-4AD3-9376-2E84418868B0}"/>
          </ac:spMkLst>
        </pc:spChg>
        <pc:spChg chg="mod">
          <ac:chgData name="Felipe Lopes de Oliveira" userId="7927722fe4027b30" providerId="LiveId" clId="{988CB3FB-85FE-4B18-8889-744054AB9037}" dt="2023-03-10T18:38:16.663" v="3378" actId="5736"/>
          <ac:spMkLst>
            <pc:docMk/>
            <pc:sldMk cId="1480784656" sldId="257"/>
            <ac:spMk id="22" creationId="{794172CB-E025-4BBE-B2BE-B6BFAFADC70E}"/>
          </ac:spMkLst>
        </pc:spChg>
        <pc:spChg chg="mod">
          <ac:chgData name="Felipe Lopes de Oliveira" userId="7927722fe4027b30" providerId="LiveId" clId="{988CB3FB-85FE-4B18-8889-744054AB9037}" dt="2023-03-10T18:38:16.663" v="3378" actId="5736"/>
          <ac:spMkLst>
            <pc:docMk/>
            <pc:sldMk cId="1480784656" sldId="257"/>
            <ac:spMk id="23" creationId="{B83B8EF0-7BB6-4FEF-9279-8D77443FC181}"/>
          </ac:spMkLst>
        </pc:spChg>
        <pc:spChg chg="mod">
          <ac:chgData name="Felipe Lopes de Oliveira" userId="7927722fe4027b30" providerId="LiveId" clId="{988CB3FB-85FE-4B18-8889-744054AB9037}" dt="2023-03-10T18:38:16.663" v="3378" actId="5736"/>
          <ac:spMkLst>
            <pc:docMk/>
            <pc:sldMk cId="1480784656" sldId="257"/>
            <ac:spMk id="24" creationId="{88D55AEF-8EF2-40A8-A445-7BABF0FE14A7}"/>
          </ac:spMkLst>
        </pc:spChg>
        <pc:spChg chg="mod">
          <ac:chgData name="Felipe Lopes de Oliveira" userId="7927722fe4027b30" providerId="LiveId" clId="{988CB3FB-85FE-4B18-8889-744054AB9037}" dt="2023-03-10T18:38:16.663" v="3378" actId="5736"/>
          <ac:spMkLst>
            <pc:docMk/>
            <pc:sldMk cId="1480784656" sldId="257"/>
            <ac:spMk id="25" creationId="{90B78694-A23F-4C23-BA97-0F6CCAFE9B00}"/>
          </ac:spMkLst>
        </pc:spChg>
        <pc:spChg chg="mod">
          <ac:chgData name="Felipe Lopes de Oliveira" userId="7927722fe4027b30" providerId="LiveId" clId="{988CB3FB-85FE-4B18-8889-744054AB9037}" dt="2023-03-10T18:38:16.663" v="3378" actId="5736"/>
          <ac:spMkLst>
            <pc:docMk/>
            <pc:sldMk cId="1480784656" sldId="257"/>
            <ac:spMk id="26" creationId="{FABB7E2E-9352-41D7-8198-79211C57E895}"/>
          </ac:spMkLst>
        </pc:spChg>
        <pc:spChg chg="mod">
          <ac:chgData name="Felipe Lopes de Oliveira" userId="7927722fe4027b30" providerId="LiveId" clId="{988CB3FB-85FE-4B18-8889-744054AB9037}" dt="2023-03-10T18:38:16.663" v="3378" actId="5736"/>
          <ac:spMkLst>
            <pc:docMk/>
            <pc:sldMk cId="1480784656" sldId="257"/>
            <ac:spMk id="27" creationId="{967979D8-CE29-4BDC-A629-0B2C53554F0D}"/>
          </ac:spMkLst>
        </pc:spChg>
        <pc:spChg chg="add mod">
          <ac:chgData name="Felipe Lopes de Oliveira" userId="7927722fe4027b30" providerId="LiveId" clId="{988CB3FB-85FE-4B18-8889-744054AB9037}" dt="2023-03-05T15:07:28.244" v="1092" actId="571"/>
          <ac:spMkLst>
            <pc:docMk/>
            <pc:sldMk cId="1480784656" sldId="257"/>
            <ac:spMk id="28" creationId="{58EF8D73-7EAA-0A36-B30A-BB9A00897DC2}"/>
          </ac:spMkLst>
        </pc:spChg>
        <pc:spChg chg="add mod ord">
          <ac:chgData name="Felipe Lopes de Oliveira" userId="7927722fe4027b30" providerId="LiveId" clId="{988CB3FB-85FE-4B18-8889-744054AB9037}" dt="2023-03-10T18:38:16.663" v="3378" actId="5736"/>
          <ac:spMkLst>
            <pc:docMk/>
            <pc:sldMk cId="1480784656" sldId="257"/>
            <ac:spMk id="29" creationId="{C564F456-CD91-4B9D-9C21-B45930092CC3}"/>
          </ac:spMkLst>
        </pc:spChg>
        <pc:spChg chg="add del mod">
          <ac:chgData name="Felipe Lopes de Oliveira" userId="7927722fe4027b30" providerId="LiveId" clId="{988CB3FB-85FE-4B18-8889-744054AB9037}" dt="2023-03-05T15:11:46.420" v="1294" actId="478"/>
          <ac:spMkLst>
            <pc:docMk/>
            <pc:sldMk cId="1480784656" sldId="257"/>
            <ac:spMk id="31" creationId="{38F127F7-3D0A-50AE-E278-1FD905142F83}"/>
          </ac:spMkLst>
        </pc:spChg>
        <pc:spChg chg="add mod">
          <ac:chgData name="Felipe Lopes de Oliveira" userId="7927722fe4027b30" providerId="LiveId" clId="{988CB3FB-85FE-4B18-8889-744054AB9037}" dt="2023-03-10T18:38:16.663" v="3378" actId="5736"/>
          <ac:spMkLst>
            <pc:docMk/>
            <pc:sldMk cId="1480784656" sldId="257"/>
            <ac:spMk id="31" creationId="{B1D8E011-A7F8-F513-1FBC-A16A061C4B8A}"/>
          </ac:spMkLst>
        </pc:spChg>
        <pc:spChg chg="add mod">
          <ac:chgData name="Felipe Lopes de Oliveira" userId="7927722fe4027b30" providerId="LiveId" clId="{988CB3FB-85FE-4B18-8889-744054AB9037}" dt="2023-03-10T18:38:16.663" v="3378" actId="5736"/>
          <ac:spMkLst>
            <pc:docMk/>
            <pc:sldMk cId="1480784656" sldId="257"/>
            <ac:spMk id="33" creationId="{673A35C1-7BFF-FF6D-DC1F-64E5D16AF7E2}"/>
          </ac:spMkLst>
        </pc:spChg>
        <pc:spChg chg="add del mod">
          <ac:chgData name="Felipe Lopes de Oliveira" userId="7927722fe4027b30" providerId="LiveId" clId="{988CB3FB-85FE-4B18-8889-744054AB9037}" dt="2023-03-05T15:20:44.498" v="1585" actId="478"/>
          <ac:spMkLst>
            <pc:docMk/>
            <pc:sldMk cId="1480784656" sldId="257"/>
            <ac:spMk id="33" creationId="{946111B3-F4A8-5182-6CB1-E7CC58E3C554}"/>
          </ac:spMkLst>
        </pc:spChg>
        <pc:spChg chg="add mod">
          <ac:chgData name="Felipe Lopes de Oliveira" userId="7927722fe4027b30" providerId="LiveId" clId="{988CB3FB-85FE-4B18-8889-744054AB9037}" dt="2023-03-10T18:38:16.663" v="3378" actId="5736"/>
          <ac:spMkLst>
            <pc:docMk/>
            <pc:sldMk cId="1480784656" sldId="257"/>
            <ac:spMk id="36" creationId="{5ACE21A8-62E3-4DFA-B49F-C18BB0857009}"/>
          </ac:spMkLst>
        </pc:spChg>
        <pc:spChg chg="add mod">
          <ac:chgData name="Felipe Lopes de Oliveira" userId="7927722fe4027b30" providerId="LiveId" clId="{988CB3FB-85FE-4B18-8889-744054AB9037}" dt="2023-03-10T18:38:16.663" v="3378" actId="5736"/>
          <ac:spMkLst>
            <pc:docMk/>
            <pc:sldMk cId="1480784656" sldId="257"/>
            <ac:spMk id="37" creationId="{479C2F0E-317B-FA69-B7D3-2EEC26D3943F}"/>
          </ac:spMkLst>
        </pc:spChg>
        <pc:spChg chg="add del mod">
          <ac:chgData name="Felipe Lopes de Oliveira" userId="7927722fe4027b30" providerId="LiveId" clId="{988CB3FB-85FE-4B18-8889-744054AB9037}" dt="2023-03-05T15:20:47.001" v="1587" actId="478"/>
          <ac:spMkLst>
            <pc:docMk/>
            <pc:sldMk cId="1480784656" sldId="257"/>
            <ac:spMk id="37" creationId="{7A9A4685-6B69-36B6-57A3-30399970BA84}"/>
          </ac:spMkLst>
        </pc:spChg>
        <pc:spChg chg="add mod">
          <ac:chgData name="Felipe Lopes de Oliveira" userId="7927722fe4027b30" providerId="LiveId" clId="{988CB3FB-85FE-4B18-8889-744054AB9037}" dt="2023-03-10T18:38:16.663" v="3378" actId="5736"/>
          <ac:spMkLst>
            <pc:docMk/>
            <pc:sldMk cId="1480784656" sldId="257"/>
            <ac:spMk id="39" creationId="{730A6009-FC17-7871-28C1-BFFF67D6FD51}"/>
          </ac:spMkLst>
        </pc:spChg>
        <pc:spChg chg="add mod">
          <ac:chgData name="Felipe Lopes de Oliveira" userId="7927722fe4027b30" providerId="LiveId" clId="{988CB3FB-85FE-4B18-8889-744054AB9037}" dt="2023-03-10T18:38:16.663" v="3378" actId="5736"/>
          <ac:spMkLst>
            <pc:docMk/>
            <pc:sldMk cId="1480784656" sldId="257"/>
            <ac:spMk id="41" creationId="{7B454DE5-84BD-A6C4-C300-95A953DC42BD}"/>
          </ac:spMkLst>
        </pc:spChg>
        <pc:spChg chg="add mod">
          <ac:chgData name="Felipe Lopes de Oliveira" userId="7927722fe4027b30" providerId="LiveId" clId="{988CB3FB-85FE-4B18-8889-744054AB9037}" dt="2023-03-10T18:38:16.663" v="3378" actId="5736"/>
          <ac:spMkLst>
            <pc:docMk/>
            <pc:sldMk cId="1480784656" sldId="257"/>
            <ac:spMk id="43" creationId="{8E84049F-70C0-A1E1-98B0-37594E084973}"/>
          </ac:spMkLst>
        </pc:spChg>
        <pc:spChg chg="mod">
          <ac:chgData name="Felipe Lopes de Oliveira" userId="7927722fe4027b30" providerId="LiveId" clId="{988CB3FB-85FE-4B18-8889-744054AB9037}" dt="2023-03-10T18:38:16.663" v="3378" actId="5736"/>
          <ac:spMkLst>
            <pc:docMk/>
            <pc:sldMk cId="1480784656" sldId="257"/>
            <ac:spMk id="83" creationId="{5EFCC3DB-15C5-488F-B6E5-0577A579FA61}"/>
          </ac:spMkLst>
        </pc:spChg>
        <pc:spChg chg="mod">
          <ac:chgData name="Felipe Lopes de Oliveira" userId="7927722fe4027b30" providerId="LiveId" clId="{988CB3FB-85FE-4B18-8889-744054AB9037}" dt="2023-03-10T18:38:16.663" v="3378" actId="5736"/>
          <ac:spMkLst>
            <pc:docMk/>
            <pc:sldMk cId="1480784656" sldId="257"/>
            <ac:spMk id="84" creationId="{F273D877-3F62-4F0C-9CB9-CA6E16266A55}"/>
          </ac:spMkLst>
        </pc:spChg>
        <pc:spChg chg="mod">
          <ac:chgData name="Felipe Lopes de Oliveira" userId="7927722fe4027b30" providerId="LiveId" clId="{988CB3FB-85FE-4B18-8889-744054AB9037}" dt="2023-03-10T18:38:16.663" v="3378" actId="5736"/>
          <ac:spMkLst>
            <pc:docMk/>
            <pc:sldMk cId="1480784656" sldId="257"/>
            <ac:spMk id="92" creationId="{09570C18-97FF-45CF-8529-914AE5DF1FBA}"/>
          </ac:spMkLst>
        </pc:spChg>
        <pc:spChg chg="mod">
          <ac:chgData name="Felipe Lopes de Oliveira" userId="7927722fe4027b30" providerId="LiveId" clId="{988CB3FB-85FE-4B18-8889-744054AB9037}" dt="2023-03-10T18:38:16.663" v="3378" actId="5736"/>
          <ac:spMkLst>
            <pc:docMk/>
            <pc:sldMk cId="1480784656" sldId="257"/>
            <ac:spMk id="96" creationId="{3A5555F3-711D-4057-B2EA-71400D705058}"/>
          </ac:spMkLst>
        </pc:spChg>
        <pc:spChg chg="mod">
          <ac:chgData name="Felipe Lopes de Oliveira" userId="7927722fe4027b30" providerId="LiveId" clId="{988CB3FB-85FE-4B18-8889-744054AB9037}" dt="2023-03-10T18:38:16.663" v="3378" actId="5736"/>
          <ac:spMkLst>
            <pc:docMk/>
            <pc:sldMk cId="1480784656" sldId="257"/>
            <ac:spMk id="99" creationId="{80CA550C-D2C2-45DF-A59A-C8D3D709AA16}"/>
          </ac:spMkLst>
        </pc:spChg>
        <pc:spChg chg="mod">
          <ac:chgData name="Felipe Lopes de Oliveira" userId="7927722fe4027b30" providerId="LiveId" clId="{988CB3FB-85FE-4B18-8889-744054AB9037}" dt="2023-03-10T18:38:16.663" v="3378" actId="5736"/>
          <ac:spMkLst>
            <pc:docMk/>
            <pc:sldMk cId="1480784656" sldId="257"/>
            <ac:spMk id="104" creationId="{3A682804-DE1B-4804-8727-42494348EA79}"/>
          </ac:spMkLst>
        </pc:spChg>
        <pc:graphicFrameChg chg="mod">
          <ac:chgData name="Felipe Lopes de Oliveira" userId="7927722fe4027b30" providerId="LiveId" clId="{988CB3FB-85FE-4B18-8889-744054AB9037}" dt="2023-03-10T18:38:16.663" v="3378" actId="5736"/>
          <ac:graphicFrameMkLst>
            <pc:docMk/>
            <pc:sldMk cId="1480784656" sldId="257"/>
            <ac:graphicFrameMk id="2" creationId="{AE1A8EFF-3D73-9698-D0D3-D579DF9C7CDB}"/>
          </ac:graphicFrameMkLst>
        </pc:graphicFrameChg>
        <pc:graphicFrameChg chg="mod">
          <ac:chgData name="Felipe Lopes de Oliveira" userId="7927722fe4027b30" providerId="LiveId" clId="{988CB3FB-85FE-4B18-8889-744054AB9037}" dt="2023-03-10T18:38:16.663" v="3378" actId="5736"/>
          <ac:graphicFrameMkLst>
            <pc:docMk/>
            <pc:sldMk cId="1480784656" sldId="257"/>
            <ac:graphicFrameMk id="4" creationId="{3F70143E-5256-37C3-08C9-0E28E08A6DA3}"/>
          </ac:graphicFrameMkLst>
        </pc:graphicFrameChg>
        <pc:graphicFrameChg chg="add mod">
          <ac:chgData name="Felipe Lopes de Oliveira" userId="7927722fe4027b30" providerId="LiveId" clId="{988CB3FB-85FE-4B18-8889-744054AB9037}" dt="2023-03-10T18:38:16.663" v="3378" actId="5736"/>
          <ac:graphicFrameMkLst>
            <pc:docMk/>
            <pc:sldMk cId="1480784656" sldId="257"/>
            <ac:graphicFrameMk id="28" creationId="{365BB12C-762A-220D-6287-00D62C90D13C}"/>
          </ac:graphicFrameMkLst>
        </pc:graphicFrameChg>
        <pc:graphicFrameChg chg="add mod">
          <ac:chgData name="Felipe Lopes de Oliveira" userId="7927722fe4027b30" providerId="LiveId" clId="{988CB3FB-85FE-4B18-8889-744054AB9037}" dt="2023-03-10T18:38:16.663" v="3378" actId="5736"/>
          <ac:graphicFrameMkLst>
            <pc:docMk/>
            <pc:sldMk cId="1480784656" sldId="257"/>
            <ac:graphicFrameMk id="30" creationId="{39C4941F-48FF-076E-7407-1AD92AB3B841}"/>
          </ac:graphicFrameMkLst>
        </pc:graphicFrameChg>
        <pc:graphicFrameChg chg="add mod">
          <ac:chgData name="Felipe Lopes de Oliveira" userId="7927722fe4027b30" providerId="LiveId" clId="{988CB3FB-85FE-4B18-8889-744054AB9037}" dt="2023-03-10T18:38:16.663" v="3378" actId="5736"/>
          <ac:graphicFrameMkLst>
            <pc:docMk/>
            <pc:sldMk cId="1480784656" sldId="257"/>
            <ac:graphicFrameMk id="32" creationId="{5153DBB1-A1C7-18BA-CFBB-811747AE63A3}"/>
          </ac:graphicFrameMkLst>
        </pc:graphicFrameChg>
        <pc:graphicFrameChg chg="add del mod">
          <ac:chgData name="Felipe Lopes de Oliveira" userId="7927722fe4027b30" providerId="LiveId" clId="{988CB3FB-85FE-4B18-8889-744054AB9037}" dt="2023-03-05T15:11:45.225" v="1293" actId="478"/>
          <ac:graphicFrameMkLst>
            <pc:docMk/>
            <pc:sldMk cId="1480784656" sldId="257"/>
            <ac:graphicFrameMk id="32" creationId="{606F46B7-C028-D736-9741-BBD7FC8051B3}"/>
          </ac:graphicFrameMkLst>
        </pc:graphicFrameChg>
        <pc:graphicFrameChg chg="add del mod">
          <ac:chgData name="Felipe Lopes de Oliveira" userId="7927722fe4027b30" providerId="LiveId" clId="{988CB3FB-85FE-4B18-8889-744054AB9037}" dt="2023-03-05T15:20:43.362" v="1584" actId="478"/>
          <ac:graphicFrameMkLst>
            <pc:docMk/>
            <pc:sldMk cId="1480784656" sldId="257"/>
            <ac:graphicFrameMk id="34" creationId="{535ADE4D-EBD3-87E5-E621-B17F32369989}"/>
          </ac:graphicFrameMkLst>
        </pc:graphicFrameChg>
        <pc:graphicFrameChg chg="add mod">
          <ac:chgData name="Felipe Lopes de Oliveira" userId="7927722fe4027b30" providerId="LiveId" clId="{988CB3FB-85FE-4B18-8889-744054AB9037}" dt="2023-03-10T18:38:16.663" v="3378" actId="5736"/>
          <ac:graphicFrameMkLst>
            <pc:docMk/>
            <pc:sldMk cId="1480784656" sldId="257"/>
            <ac:graphicFrameMk id="34" creationId="{711A7590-58C3-0BE3-C8AB-4FD7073B5C46}"/>
          </ac:graphicFrameMkLst>
        </pc:graphicFrameChg>
        <pc:graphicFrameChg chg="add mod">
          <ac:chgData name="Felipe Lopes de Oliveira" userId="7927722fe4027b30" providerId="LiveId" clId="{988CB3FB-85FE-4B18-8889-744054AB9037}" dt="2023-03-10T18:38:16.663" v="3378" actId="5736"/>
          <ac:graphicFrameMkLst>
            <pc:docMk/>
            <pc:sldMk cId="1480784656" sldId="257"/>
            <ac:graphicFrameMk id="35" creationId="{04F8035D-8463-ACE7-2119-276CD44AD7EE}"/>
          </ac:graphicFrameMkLst>
        </pc:graphicFrameChg>
        <pc:graphicFrameChg chg="add del mod">
          <ac:chgData name="Felipe Lopes de Oliveira" userId="7927722fe4027b30" providerId="LiveId" clId="{988CB3FB-85FE-4B18-8889-744054AB9037}" dt="2023-03-05T15:20:45.609" v="1586" actId="478"/>
          <ac:graphicFrameMkLst>
            <pc:docMk/>
            <pc:sldMk cId="1480784656" sldId="257"/>
            <ac:graphicFrameMk id="38" creationId="{496CA154-5A1A-4572-F54B-D18C21995F98}"/>
          </ac:graphicFrameMkLst>
        </pc:graphicFrameChg>
        <pc:graphicFrameChg chg="add mod">
          <ac:chgData name="Felipe Lopes de Oliveira" userId="7927722fe4027b30" providerId="LiveId" clId="{988CB3FB-85FE-4B18-8889-744054AB9037}" dt="2023-03-10T18:38:16.663" v="3378" actId="5736"/>
          <ac:graphicFrameMkLst>
            <pc:docMk/>
            <pc:sldMk cId="1480784656" sldId="257"/>
            <ac:graphicFrameMk id="38" creationId="{821B8109-F14A-3505-3BDA-12F8982650C4}"/>
          </ac:graphicFrameMkLst>
        </pc:graphicFrameChg>
        <pc:graphicFrameChg chg="add mod">
          <ac:chgData name="Felipe Lopes de Oliveira" userId="7927722fe4027b30" providerId="LiveId" clId="{988CB3FB-85FE-4B18-8889-744054AB9037}" dt="2023-03-10T18:38:16.663" v="3378" actId="5736"/>
          <ac:graphicFrameMkLst>
            <pc:docMk/>
            <pc:sldMk cId="1480784656" sldId="257"/>
            <ac:graphicFrameMk id="40" creationId="{C9742109-79E1-083C-B407-8C4CF25CBBAD}"/>
          </ac:graphicFrameMkLst>
        </pc:graphicFrameChg>
        <pc:graphicFrameChg chg="add mod">
          <ac:chgData name="Felipe Lopes de Oliveira" userId="7927722fe4027b30" providerId="LiveId" clId="{988CB3FB-85FE-4B18-8889-744054AB9037}" dt="2023-03-10T18:38:16.663" v="3378" actId="5736"/>
          <ac:graphicFrameMkLst>
            <pc:docMk/>
            <pc:sldMk cId="1480784656" sldId="257"/>
            <ac:graphicFrameMk id="42" creationId="{89D9F652-B97A-2B59-5F3E-FA2D5C78E95E}"/>
          </ac:graphicFrameMkLst>
        </pc:graphicFrameChg>
        <pc:graphicFrameChg chg="mod">
          <ac:chgData name="Felipe Lopes de Oliveira" userId="7927722fe4027b30" providerId="LiveId" clId="{988CB3FB-85FE-4B18-8889-744054AB9037}" dt="2023-03-10T18:38:16.663" v="3378" actId="5736"/>
          <ac:graphicFrameMkLst>
            <pc:docMk/>
            <pc:sldMk cId="1480784656" sldId="257"/>
            <ac:graphicFrameMk id="70" creationId="{D1413B77-4EF9-41A9-9008-E0FF5F334EE2}"/>
          </ac:graphicFrameMkLst>
        </pc:graphicFrameChg>
        <pc:graphicFrameChg chg="mod">
          <ac:chgData name="Felipe Lopes de Oliveira" userId="7927722fe4027b30" providerId="LiveId" clId="{988CB3FB-85FE-4B18-8889-744054AB9037}" dt="2023-03-10T18:38:16.663" v="3378" actId="5736"/>
          <ac:graphicFrameMkLst>
            <pc:docMk/>
            <pc:sldMk cId="1480784656" sldId="257"/>
            <ac:graphicFrameMk id="71" creationId="{80B14CC0-A922-497F-B7DC-0D4FB2B3090B}"/>
          </ac:graphicFrameMkLst>
        </pc:graphicFrameChg>
        <pc:graphicFrameChg chg="mod">
          <ac:chgData name="Felipe Lopes de Oliveira" userId="7927722fe4027b30" providerId="LiveId" clId="{988CB3FB-85FE-4B18-8889-744054AB9037}" dt="2023-03-10T18:38:16.663" v="3378" actId="5736"/>
          <ac:graphicFrameMkLst>
            <pc:docMk/>
            <pc:sldMk cId="1480784656" sldId="257"/>
            <ac:graphicFrameMk id="72" creationId="{32BAA3DD-F58E-442C-B69E-448653A452B8}"/>
          </ac:graphicFrameMkLst>
        </pc:graphicFrameChg>
        <pc:graphicFrameChg chg="mod">
          <ac:chgData name="Felipe Lopes de Oliveira" userId="7927722fe4027b30" providerId="LiveId" clId="{988CB3FB-85FE-4B18-8889-744054AB9037}" dt="2023-03-10T18:38:16.663" v="3378" actId="5736"/>
          <ac:graphicFrameMkLst>
            <pc:docMk/>
            <pc:sldMk cId="1480784656" sldId="257"/>
            <ac:graphicFrameMk id="73" creationId="{2708BC64-AB74-4692-A44C-3468AD4E187E}"/>
          </ac:graphicFrameMkLst>
        </pc:graphicFrameChg>
        <pc:graphicFrameChg chg="mod">
          <ac:chgData name="Felipe Lopes de Oliveira" userId="7927722fe4027b30" providerId="LiveId" clId="{988CB3FB-85FE-4B18-8889-744054AB9037}" dt="2023-03-10T18:38:16.663" v="3378" actId="5736"/>
          <ac:graphicFrameMkLst>
            <pc:docMk/>
            <pc:sldMk cId="1480784656" sldId="257"/>
            <ac:graphicFrameMk id="74" creationId="{EBE9ECC4-4F23-4AD2-8ED4-A77D97A40AD6}"/>
          </ac:graphicFrameMkLst>
        </pc:graphicFrameChg>
        <pc:graphicFrameChg chg="mod">
          <ac:chgData name="Felipe Lopes de Oliveira" userId="7927722fe4027b30" providerId="LiveId" clId="{988CB3FB-85FE-4B18-8889-744054AB9037}" dt="2023-03-10T18:38:16.663" v="3378" actId="5736"/>
          <ac:graphicFrameMkLst>
            <pc:docMk/>
            <pc:sldMk cId="1480784656" sldId="257"/>
            <ac:graphicFrameMk id="75" creationId="{CE6F8410-3F0C-4C12-B207-3D4AD429E2E7}"/>
          </ac:graphicFrameMkLst>
        </pc:graphicFrameChg>
        <pc:graphicFrameChg chg="mod">
          <ac:chgData name="Felipe Lopes de Oliveira" userId="7927722fe4027b30" providerId="LiveId" clId="{988CB3FB-85FE-4B18-8889-744054AB9037}" dt="2023-03-10T18:38:16.663" v="3378" actId="5736"/>
          <ac:graphicFrameMkLst>
            <pc:docMk/>
            <pc:sldMk cId="1480784656" sldId="257"/>
            <ac:graphicFrameMk id="76" creationId="{9ECFBAA2-CEB6-4CEA-859A-58A466C8F9D0}"/>
          </ac:graphicFrameMkLst>
        </pc:graphicFrameChg>
        <pc:graphicFrameChg chg="mod">
          <ac:chgData name="Felipe Lopes de Oliveira" userId="7927722fe4027b30" providerId="LiveId" clId="{988CB3FB-85FE-4B18-8889-744054AB9037}" dt="2023-03-10T18:38:16.663" v="3378" actId="5736"/>
          <ac:graphicFrameMkLst>
            <pc:docMk/>
            <pc:sldMk cId="1480784656" sldId="257"/>
            <ac:graphicFrameMk id="77" creationId="{67746001-761D-4238-A251-886F6C60FD4D}"/>
          </ac:graphicFrameMkLst>
        </pc:graphicFrameChg>
        <pc:graphicFrameChg chg="mod">
          <ac:chgData name="Felipe Lopes de Oliveira" userId="7927722fe4027b30" providerId="LiveId" clId="{988CB3FB-85FE-4B18-8889-744054AB9037}" dt="2023-03-10T18:38:16.663" v="3378" actId="5736"/>
          <ac:graphicFrameMkLst>
            <pc:docMk/>
            <pc:sldMk cId="1480784656" sldId="257"/>
            <ac:graphicFrameMk id="78" creationId="{219901E4-89E6-4C2A-8F5D-9433EF04C553}"/>
          </ac:graphicFrameMkLst>
        </pc:graphicFrameChg>
        <pc:graphicFrameChg chg="mod">
          <ac:chgData name="Felipe Lopes de Oliveira" userId="7927722fe4027b30" providerId="LiveId" clId="{988CB3FB-85FE-4B18-8889-744054AB9037}" dt="2023-03-10T18:38:16.663" v="3378" actId="5736"/>
          <ac:graphicFrameMkLst>
            <pc:docMk/>
            <pc:sldMk cId="1480784656" sldId="257"/>
            <ac:graphicFrameMk id="79" creationId="{3D86ED63-1546-4FA5-B46D-1A6380DE2B0E}"/>
          </ac:graphicFrameMkLst>
        </pc:graphicFrameChg>
        <pc:graphicFrameChg chg="mod">
          <ac:chgData name="Felipe Lopes de Oliveira" userId="7927722fe4027b30" providerId="LiveId" clId="{988CB3FB-85FE-4B18-8889-744054AB9037}" dt="2023-03-10T18:38:16.663" v="3378" actId="5736"/>
          <ac:graphicFrameMkLst>
            <pc:docMk/>
            <pc:sldMk cId="1480784656" sldId="257"/>
            <ac:graphicFrameMk id="80" creationId="{C460AC10-C939-49AD-898A-B3F570990568}"/>
          </ac:graphicFrameMkLst>
        </pc:graphicFrameChg>
        <pc:graphicFrameChg chg="mod">
          <ac:chgData name="Felipe Lopes de Oliveira" userId="7927722fe4027b30" providerId="LiveId" clId="{988CB3FB-85FE-4B18-8889-744054AB9037}" dt="2023-03-10T18:38:16.663" v="3378" actId="5736"/>
          <ac:graphicFrameMkLst>
            <pc:docMk/>
            <pc:sldMk cId="1480784656" sldId="257"/>
            <ac:graphicFrameMk id="85" creationId="{81CCA88D-3382-428F-9BCE-B792736861D7}"/>
          </ac:graphicFrameMkLst>
        </pc:graphicFrameChg>
        <pc:graphicFrameChg chg="mod">
          <ac:chgData name="Felipe Lopes de Oliveira" userId="7927722fe4027b30" providerId="LiveId" clId="{988CB3FB-85FE-4B18-8889-744054AB9037}" dt="2023-03-10T18:38:16.663" v="3378" actId="5736"/>
          <ac:graphicFrameMkLst>
            <pc:docMk/>
            <pc:sldMk cId="1480784656" sldId="257"/>
            <ac:graphicFrameMk id="86" creationId="{E75D2434-90AA-4D00-9349-40E5B06422BE}"/>
          </ac:graphicFrameMkLst>
        </pc:graphicFrameChg>
        <pc:graphicFrameChg chg="mod">
          <ac:chgData name="Felipe Lopes de Oliveira" userId="7927722fe4027b30" providerId="LiveId" clId="{988CB3FB-85FE-4B18-8889-744054AB9037}" dt="2023-03-10T18:38:16.663" v="3378" actId="5736"/>
          <ac:graphicFrameMkLst>
            <pc:docMk/>
            <pc:sldMk cId="1480784656" sldId="257"/>
            <ac:graphicFrameMk id="87" creationId="{DEF9D8AF-24C9-4649-B6B0-C02483178083}"/>
          </ac:graphicFrameMkLst>
        </pc:graphicFrameChg>
        <pc:graphicFrameChg chg="mod">
          <ac:chgData name="Felipe Lopes de Oliveira" userId="7927722fe4027b30" providerId="LiveId" clId="{988CB3FB-85FE-4B18-8889-744054AB9037}" dt="2023-03-10T18:38:16.663" v="3378" actId="5736"/>
          <ac:graphicFrameMkLst>
            <pc:docMk/>
            <pc:sldMk cId="1480784656" sldId="257"/>
            <ac:graphicFrameMk id="88" creationId="{CA78C7D5-A0B7-4BB0-A5D9-4F14DD4EEE11}"/>
          </ac:graphicFrameMkLst>
        </pc:graphicFrameChg>
        <pc:graphicFrameChg chg="mod">
          <ac:chgData name="Felipe Lopes de Oliveira" userId="7927722fe4027b30" providerId="LiveId" clId="{988CB3FB-85FE-4B18-8889-744054AB9037}" dt="2023-03-10T18:38:16.663" v="3378" actId="5736"/>
          <ac:graphicFrameMkLst>
            <pc:docMk/>
            <pc:sldMk cId="1480784656" sldId="257"/>
            <ac:graphicFrameMk id="89" creationId="{A26E1481-A9F9-4D1D-888A-5E40A82315FF}"/>
          </ac:graphicFrameMkLst>
        </pc:graphicFrameChg>
        <pc:graphicFrameChg chg="mod">
          <ac:chgData name="Felipe Lopes de Oliveira" userId="7927722fe4027b30" providerId="LiveId" clId="{988CB3FB-85FE-4B18-8889-744054AB9037}" dt="2023-03-10T18:38:16.663" v="3378" actId="5736"/>
          <ac:graphicFrameMkLst>
            <pc:docMk/>
            <pc:sldMk cId="1480784656" sldId="257"/>
            <ac:graphicFrameMk id="91" creationId="{8B25B316-E27C-4129-B445-83CA8BA62320}"/>
          </ac:graphicFrameMkLst>
        </pc:graphicFrameChg>
        <pc:graphicFrameChg chg="mod">
          <ac:chgData name="Felipe Lopes de Oliveira" userId="7927722fe4027b30" providerId="LiveId" clId="{988CB3FB-85FE-4B18-8889-744054AB9037}" dt="2023-03-10T18:38:16.663" v="3378" actId="5736"/>
          <ac:graphicFrameMkLst>
            <pc:docMk/>
            <pc:sldMk cId="1480784656" sldId="257"/>
            <ac:graphicFrameMk id="93" creationId="{7E657B1D-2A69-4E76-BB60-DF2E17B0D092}"/>
          </ac:graphicFrameMkLst>
        </pc:graphicFrameChg>
        <pc:graphicFrameChg chg="mod">
          <ac:chgData name="Felipe Lopes de Oliveira" userId="7927722fe4027b30" providerId="LiveId" clId="{988CB3FB-85FE-4B18-8889-744054AB9037}" dt="2023-03-10T18:38:16.663" v="3378" actId="5736"/>
          <ac:graphicFrameMkLst>
            <pc:docMk/>
            <pc:sldMk cId="1480784656" sldId="257"/>
            <ac:graphicFrameMk id="94" creationId="{B0224ECB-9E87-4E7A-987F-6F68C5AD9399}"/>
          </ac:graphicFrameMkLst>
        </pc:graphicFrameChg>
        <pc:graphicFrameChg chg="mod">
          <ac:chgData name="Felipe Lopes de Oliveira" userId="7927722fe4027b30" providerId="LiveId" clId="{988CB3FB-85FE-4B18-8889-744054AB9037}" dt="2023-03-10T18:38:16.663" v="3378" actId="5736"/>
          <ac:graphicFrameMkLst>
            <pc:docMk/>
            <pc:sldMk cId="1480784656" sldId="257"/>
            <ac:graphicFrameMk id="95" creationId="{68BE93DC-D0C8-4CBD-9146-D535C1F897FB}"/>
          </ac:graphicFrameMkLst>
        </pc:graphicFrameChg>
        <pc:graphicFrameChg chg="mod">
          <ac:chgData name="Felipe Lopes de Oliveira" userId="7927722fe4027b30" providerId="LiveId" clId="{988CB3FB-85FE-4B18-8889-744054AB9037}" dt="2023-03-10T18:38:16.663" v="3378" actId="5736"/>
          <ac:graphicFrameMkLst>
            <pc:docMk/>
            <pc:sldMk cId="1480784656" sldId="257"/>
            <ac:graphicFrameMk id="97" creationId="{54D23764-7B98-4F3F-83F0-485FF8E39013}"/>
          </ac:graphicFrameMkLst>
        </pc:graphicFrameChg>
        <pc:graphicFrameChg chg="mod">
          <ac:chgData name="Felipe Lopes de Oliveira" userId="7927722fe4027b30" providerId="LiveId" clId="{988CB3FB-85FE-4B18-8889-744054AB9037}" dt="2023-03-10T18:38:16.663" v="3378" actId="5736"/>
          <ac:graphicFrameMkLst>
            <pc:docMk/>
            <pc:sldMk cId="1480784656" sldId="257"/>
            <ac:graphicFrameMk id="98" creationId="{3A3C11CC-2CDA-4D16-A256-C7FF898289EA}"/>
          </ac:graphicFrameMkLst>
        </pc:graphicFrameChg>
        <pc:graphicFrameChg chg="mod">
          <ac:chgData name="Felipe Lopes de Oliveira" userId="7927722fe4027b30" providerId="LiveId" clId="{988CB3FB-85FE-4B18-8889-744054AB9037}" dt="2023-03-10T18:38:16.663" v="3378" actId="5736"/>
          <ac:graphicFrameMkLst>
            <pc:docMk/>
            <pc:sldMk cId="1480784656" sldId="257"/>
            <ac:graphicFrameMk id="100" creationId="{30D32F94-5238-4C2E-9FE9-A3528C813897}"/>
          </ac:graphicFrameMkLst>
        </pc:graphicFrameChg>
        <pc:graphicFrameChg chg="mod">
          <ac:chgData name="Felipe Lopes de Oliveira" userId="7927722fe4027b30" providerId="LiveId" clId="{988CB3FB-85FE-4B18-8889-744054AB9037}" dt="2023-03-10T18:38:16.663" v="3378" actId="5736"/>
          <ac:graphicFrameMkLst>
            <pc:docMk/>
            <pc:sldMk cId="1480784656" sldId="257"/>
            <ac:graphicFrameMk id="102" creationId="{C32F81BA-DE75-457A-9421-A89738E38F0B}"/>
          </ac:graphicFrameMkLst>
        </pc:graphicFrameChg>
        <pc:graphicFrameChg chg="mod">
          <ac:chgData name="Felipe Lopes de Oliveira" userId="7927722fe4027b30" providerId="LiveId" clId="{988CB3FB-85FE-4B18-8889-744054AB9037}" dt="2023-03-10T18:38:16.663" v="3378" actId="5736"/>
          <ac:graphicFrameMkLst>
            <pc:docMk/>
            <pc:sldMk cId="1480784656" sldId="257"/>
            <ac:graphicFrameMk id="103" creationId="{C2952B3D-F680-48B7-AEFA-F116CDD57195}"/>
          </ac:graphicFrameMkLst>
        </pc:graphicFrameChg>
        <pc:graphicFrameChg chg="mod">
          <ac:chgData name="Felipe Lopes de Oliveira" userId="7927722fe4027b30" providerId="LiveId" clId="{988CB3FB-85FE-4B18-8889-744054AB9037}" dt="2023-03-10T18:38:16.663" v="3378" actId="5736"/>
          <ac:graphicFrameMkLst>
            <pc:docMk/>
            <pc:sldMk cId="1480784656" sldId="257"/>
            <ac:graphicFrameMk id="105" creationId="{1CE0DC8F-4B5D-46A2-95DF-A8E8B43DCD14}"/>
          </ac:graphicFrameMkLst>
        </pc:graphicFrameChg>
      </pc:sldChg>
      <pc:sldChg chg="addSp delSp modSp mod">
        <pc:chgData name="Felipe Lopes de Oliveira" userId="7927722fe4027b30" providerId="LiveId" clId="{988CB3FB-85FE-4B18-8889-744054AB9037}" dt="2023-03-04T16:50:55.427" v="1016" actId="5736"/>
        <pc:sldMkLst>
          <pc:docMk/>
          <pc:sldMk cId="3979848679" sldId="258"/>
        </pc:sldMkLst>
        <pc:spChg chg="mod">
          <ac:chgData name="Felipe Lopes de Oliveira" userId="7927722fe4027b30" providerId="LiveId" clId="{988CB3FB-85FE-4B18-8889-744054AB9037}" dt="2023-03-04T16:50:55.427" v="1016" actId="5736"/>
          <ac:spMkLst>
            <pc:docMk/>
            <pc:sldMk cId="3979848679" sldId="258"/>
            <ac:spMk id="5" creationId="{90E86114-E759-48F3-9652-76E5F3AA3658}"/>
          </ac:spMkLst>
        </pc:spChg>
        <pc:spChg chg="mod">
          <ac:chgData name="Felipe Lopes de Oliveira" userId="7927722fe4027b30" providerId="LiveId" clId="{988CB3FB-85FE-4B18-8889-744054AB9037}" dt="2023-03-04T16:50:55.427" v="1016" actId="5736"/>
          <ac:spMkLst>
            <pc:docMk/>
            <pc:sldMk cId="3979848679" sldId="258"/>
            <ac:spMk id="7" creationId="{873057E6-C705-49AB-B737-335D3A936A56}"/>
          </ac:spMkLst>
        </pc:spChg>
        <pc:spChg chg="add mod">
          <ac:chgData name="Felipe Lopes de Oliveira" userId="7927722fe4027b30" providerId="LiveId" clId="{988CB3FB-85FE-4B18-8889-744054AB9037}" dt="2023-03-04T16:50:55.427" v="1016" actId="5736"/>
          <ac:spMkLst>
            <pc:docMk/>
            <pc:sldMk cId="3979848679" sldId="258"/>
            <ac:spMk id="10" creationId="{00F2B0CB-72F8-C750-B1BA-4BA95E543D5B}"/>
          </ac:spMkLst>
        </pc:spChg>
        <pc:spChg chg="mod">
          <ac:chgData name="Felipe Lopes de Oliveira" userId="7927722fe4027b30" providerId="LiveId" clId="{988CB3FB-85FE-4B18-8889-744054AB9037}" dt="2023-03-04T16:50:55.427" v="1016" actId="5736"/>
          <ac:spMkLst>
            <pc:docMk/>
            <pc:sldMk cId="3979848679" sldId="258"/>
            <ac:spMk id="11" creationId="{83F30A1A-E64F-E25A-7A1C-B60AD739DEDD}"/>
          </ac:spMkLst>
        </pc:spChg>
        <pc:spChg chg="mod">
          <ac:chgData name="Felipe Lopes de Oliveira" userId="7927722fe4027b30" providerId="LiveId" clId="{988CB3FB-85FE-4B18-8889-744054AB9037}" dt="2023-03-04T16:50:55.427" v="1016" actId="5736"/>
          <ac:spMkLst>
            <pc:docMk/>
            <pc:sldMk cId="3979848679" sldId="258"/>
            <ac:spMk id="12" creationId="{FB79630C-0AEB-1FBD-8E80-CEACB3934228}"/>
          </ac:spMkLst>
        </pc:spChg>
        <pc:spChg chg="mod">
          <ac:chgData name="Felipe Lopes de Oliveira" userId="7927722fe4027b30" providerId="LiveId" clId="{988CB3FB-85FE-4B18-8889-744054AB9037}" dt="2023-03-04T16:50:55.427" v="1016" actId="5736"/>
          <ac:spMkLst>
            <pc:docMk/>
            <pc:sldMk cId="3979848679" sldId="258"/>
            <ac:spMk id="60" creationId="{739204C5-397F-4DE5-9045-A37B87D3FBE6}"/>
          </ac:spMkLst>
        </pc:spChg>
        <pc:spChg chg="mod">
          <ac:chgData name="Felipe Lopes de Oliveira" userId="7927722fe4027b30" providerId="LiveId" clId="{988CB3FB-85FE-4B18-8889-744054AB9037}" dt="2023-03-04T16:50:55.427" v="1016" actId="5736"/>
          <ac:spMkLst>
            <pc:docMk/>
            <pc:sldMk cId="3979848679" sldId="258"/>
            <ac:spMk id="62" creationId="{0D701D7D-1E58-4B39-983A-2231821F6F93}"/>
          </ac:spMkLst>
        </pc:spChg>
        <pc:spChg chg="mod">
          <ac:chgData name="Felipe Lopes de Oliveira" userId="7927722fe4027b30" providerId="LiveId" clId="{988CB3FB-85FE-4B18-8889-744054AB9037}" dt="2023-03-04T16:50:55.427" v="1016" actId="5736"/>
          <ac:spMkLst>
            <pc:docMk/>
            <pc:sldMk cId="3979848679" sldId="258"/>
            <ac:spMk id="63" creationId="{413F2097-D042-4E49-9D6B-A6F3F02DF843}"/>
          </ac:spMkLst>
        </pc:spChg>
        <pc:spChg chg="mod">
          <ac:chgData name="Felipe Lopes de Oliveira" userId="7927722fe4027b30" providerId="LiveId" clId="{988CB3FB-85FE-4B18-8889-744054AB9037}" dt="2023-03-04T16:50:55.427" v="1016" actId="5736"/>
          <ac:spMkLst>
            <pc:docMk/>
            <pc:sldMk cId="3979848679" sldId="258"/>
            <ac:spMk id="64" creationId="{603E89F7-222F-4D67-94C0-26B08E6AFC8A}"/>
          </ac:spMkLst>
        </pc:spChg>
        <pc:spChg chg="mod">
          <ac:chgData name="Felipe Lopes de Oliveira" userId="7927722fe4027b30" providerId="LiveId" clId="{988CB3FB-85FE-4B18-8889-744054AB9037}" dt="2023-03-04T16:50:55.427" v="1016" actId="5736"/>
          <ac:spMkLst>
            <pc:docMk/>
            <pc:sldMk cId="3979848679" sldId="258"/>
            <ac:spMk id="66" creationId="{DA7C026B-6403-4B8E-8C33-3EE0AE2C43A0}"/>
          </ac:spMkLst>
        </pc:spChg>
        <pc:spChg chg="mod">
          <ac:chgData name="Felipe Lopes de Oliveira" userId="7927722fe4027b30" providerId="LiveId" clId="{988CB3FB-85FE-4B18-8889-744054AB9037}" dt="2023-03-04T16:50:55.427" v="1016" actId="5736"/>
          <ac:spMkLst>
            <pc:docMk/>
            <pc:sldMk cId="3979848679" sldId="258"/>
            <ac:spMk id="67" creationId="{A3BD710C-5628-4CFF-B9BC-5F61851E64DD}"/>
          </ac:spMkLst>
        </pc:spChg>
        <pc:spChg chg="mod">
          <ac:chgData name="Felipe Lopes de Oliveira" userId="7927722fe4027b30" providerId="LiveId" clId="{988CB3FB-85FE-4B18-8889-744054AB9037}" dt="2023-03-04T16:50:55.427" v="1016" actId="5736"/>
          <ac:spMkLst>
            <pc:docMk/>
            <pc:sldMk cId="3979848679" sldId="258"/>
            <ac:spMk id="81" creationId="{4402BEB0-AFBF-4BF3-8847-D9883F9C40A0}"/>
          </ac:spMkLst>
        </pc:spChg>
        <pc:spChg chg="mod">
          <ac:chgData name="Felipe Lopes de Oliveira" userId="7927722fe4027b30" providerId="LiveId" clId="{988CB3FB-85FE-4B18-8889-744054AB9037}" dt="2023-03-04T16:50:55.427" v="1016" actId="5736"/>
          <ac:spMkLst>
            <pc:docMk/>
            <pc:sldMk cId="3979848679" sldId="258"/>
            <ac:spMk id="82" creationId="{8E5BE12E-99AD-4244-9455-430051F313F1}"/>
          </ac:spMkLst>
        </pc:spChg>
        <pc:spChg chg="mod">
          <ac:chgData name="Felipe Lopes de Oliveira" userId="7927722fe4027b30" providerId="LiveId" clId="{988CB3FB-85FE-4B18-8889-744054AB9037}" dt="2023-03-04T16:50:55.427" v="1016" actId="5736"/>
          <ac:spMkLst>
            <pc:docMk/>
            <pc:sldMk cId="3979848679" sldId="258"/>
            <ac:spMk id="90" creationId="{5367BE6B-CE71-4668-940C-2B00503A4E02}"/>
          </ac:spMkLst>
        </pc:spChg>
        <pc:spChg chg="mod">
          <ac:chgData name="Felipe Lopes de Oliveira" userId="7927722fe4027b30" providerId="LiveId" clId="{988CB3FB-85FE-4B18-8889-744054AB9037}" dt="2023-03-04T16:50:55.427" v="1016" actId="5736"/>
          <ac:spMkLst>
            <pc:docMk/>
            <pc:sldMk cId="3979848679" sldId="258"/>
            <ac:spMk id="101" creationId="{36358C0E-2CAC-49F9-8AC8-CEDA82DEABA2}"/>
          </ac:spMkLst>
        </pc:spChg>
        <pc:spChg chg="mod">
          <ac:chgData name="Felipe Lopes de Oliveira" userId="7927722fe4027b30" providerId="LiveId" clId="{988CB3FB-85FE-4B18-8889-744054AB9037}" dt="2023-03-04T16:50:55.427" v="1016" actId="5736"/>
          <ac:spMkLst>
            <pc:docMk/>
            <pc:sldMk cId="3979848679" sldId="258"/>
            <ac:spMk id="106" creationId="{B3D7349B-B658-4911-BE22-F3746AEF41A8}"/>
          </ac:spMkLst>
        </pc:spChg>
        <pc:spChg chg="mod">
          <ac:chgData name="Felipe Lopes de Oliveira" userId="7927722fe4027b30" providerId="LiveId" clId="{988CB3FB-85FE-4B18-8889-744054AB9037}" dt="2023-03-04T16:50:55.427" v="1016" actId="5736"/>
          <ac:spMkLst>
            <pc:docMk/>
            <pc:sldMk cId="3979848679" sldId="258"/>
            <ac:spMk id="107" creationId="{C613336C-EFC5-432E-850B-80F892EE1679}"/>
          </ac:spMkLst>
        </pc:spChg>
        <pc:graphicFrameChg chg="mod">
          <ac:chgData name="Felipe Lopes de Oliveira" userId="7927722fe4027b30" providerId="LiveId" clId="{988CB3FB-85FE-4B18-8889-744054AB9037}" dt="2023-03-04T16:50:55.427" v="1016" actId="5736"/>
          <ac:graphicFrameMkLst>
            <pc:docMk/>
            <pc:sldMk cId="3979848679" sldId="258"/>
            <ac:graphicFrameMk id="2" creationId="{52ADFD3F-9B57-43B2-ADDF-1843E05553BD}"/>
          </ac:graphicFrameMkLst>
        </pc:graphicFrameChg>
        <pc:graphicFrameChg chg="mod">
          <ac:chgData name="Felipe Lopes de Oliveira" userId="7927722fe4027b30" providerId="LiveId" clId="{988CB3FB-85FE-4B18-8889-744054AB9037}" dt="2023-03-04T16:50:55.427" v="1016" actId="5736"/>
          <ac:graphicFrameMkLst>
            <pc:docMk/>
            <pc:sldMk cId="3979848679" sldId="258"/>
            <ac:graphicFrameMk id="3" creationId="{A4F573EC-AE94-404C-BB73-E52907B4AB2F}"/>
          </ac:graphicFrameMkLst>
        </pc:graphicFrameChg>
        <pc:graphicFrameChg chg="mod">
          <ac:chgData name="Felipe Lopes de Oliveira" userId="7927722fe4027b30" providerId="LiveId" clId="{988CB3FB-85FE-4B18-8889-744054AB9037}" dt="2023-03-04T16:50:55.427" v="1016" actId="5736"/>
          <ac:graphicFrameMkLst>
            <pc:docMk/>
            <pc:sldMk cId="3979848679" sldId="258"/>
            <ac:graphicFrameMk id="4" creationId="{0019A03C-729D-411E-A4D4-9C94EA2F8B26}"/>
          </ac:graphicFrameMkLst>
        </pc:graphicFrameChg>
        <pc:graphicFrameChg chg="mod">
          <ac:chgData name="Felipe Lopes de Oliveira" userId="7927722fe4027b30" providerId="LiveId" clId="{988CB3FB-85FE-4B18-8889-744054AB9037}" dt="2023-03-04T16:50:55.427" v="1016" actId="5736"/>
          <ac:graphicFrameMkLst>
            <pc:docMk/>
            <pc:sldMk cId="3979848679" sldId="258"/>
            <ac:graphicFrameMk id="6" creationId="{F5A1F6DC-A3E6-4FF9-98F5-D4B07D3E003F}"/>
          </ac:graphicFrameMkLst>
        </pc:graphicFrameChg>
        <pc:graphicFrameChg chg="mod">
          <ac:chgData name="Felipe Lopes de Oliveira" userId="7927722fe4027b30" providerId="LiveId" clId="{988CB3FB-85FE-4B18-8889-744054AB9037}" dt="2023-03-04T16:50:55.427" v="1016" actId="5736"/>
          <ac:graphicFrameMkLst>
            <pc:docMk/>
            <pc:sldMk cId="3979848679" sldId="258"/>
            <ac:graphicFrameMk id="8" creationId="{1F4F6925-605D-6A50-B87F-7D201D88F663}"/>
          </ac:graphicFrameMkLst>
        </pc:graphicFrameChg>
        <pc:graphicFrameChg chg="add del mod">
          <ac:chgData name="Felipe Lopes de Oliveira" userId="7927722fe4027b30" providerId="LiveId" clId="{988CB3FB-85FE-4B18-8889-744054AB9037}" dt="2023-03-04T15:04:05.734" v="856"/>
          <ac:graphicFrameMkLst>
            <pc:docMk/>
            <pc:sldMk cId="3979848679" sldId="258"/>
            <ac:graphicFrameMk id="8" creationId="{85F36038-BA4B-9C48-2175-E00575635A19}"/>
          </ac:graphicFrameMkLst>
        </pc:graphicFrameChg>
        <pc:graphicFrameChg chg="add mod">
          <ac:chgData name="Felipe Lopes de Oliveira" userId="7927722fe4027b30" providerId="LiveId" clId="{988CB3FB-85FE-4B18-8889-744054AB9037}" dt="2023-03-04T16:50:55.427" v="1016" actId="5736"/>
          <ac:graphicFrameMkLst>
            <pc:docMk/>
            <pc:sldMk cId="3979848679" sldId="258"/>
            <ac:graphicFrameMk id="9" creationId="{B8C5CC79-A345-BBCB-CE7A-812AEAF1556C}"/>
          </ac:graphicFrameMkLst>
        </pc:graphicFrameChg>
        <pc:graphicFrameChg chg="mod">
          <ac:chgData name="Felipe Lopes de Oliveira" userId="7927722fe4027b30" providerId="LiveId" clId="{988CB3FB-85FE-4B18-8889-744054AB9037}" dt="2023-03-04T16:50:55.427" v="1016" actId="5736"/>
          <ac:graphicFrameMkLst>
            <pc:docMk/>
            <pc:sldMk cId="3979848679" sldId="258"/>
            <ac:graphicFrameMk id="13" creationId="{895FEA7C-07CE-9DFE-9BD0-88EFE58ED86C}"/>
          </ac:graphicFrameMkLst>
        </pc:graphicFrameChg>
        <pc:graphicFrameChg chg="mod">
          <ac:chgData name="Felipe Lopes de Oliveira" userId="7927722fe4027b30" providerId="LiveId" clId="{988CB3FB-85FE-4B18-8889-744054AB9037}" dt="2023-03-04T16:50:55.427" v="1016" actId="5736"/>
          <ac:graphicFrameMkLst>
            <pc:docMk/>
            <pc:sldMk cId="3979848679" sldId="258"/>
            <ac:graphicFrameMk id="28" creationId="{BE4347D9-D712-4B96-BC9A-4EFDB934EAA0}"/>
          </ac:graphicFrameMkLst>
        </pc:graphicFrameChg>
        <pc:graphicFrameChg chg="mod">
          <ac:chgData name="Felipe Lopes de Oliveira" userId="7927722fe4027b30" providerId="LiveId" clId="{988CB3FB-85FE-4B18-8889-744054AB9037}" dt="2023-03-04T16:50:55.427" v="1016" actId="5736"/>
          <ac:graphicFrameMkLst>
            <pc:docMk/>
            <pc:sldMk cId="3979848679" sldId="258"/>
            <ac:graphicFrameMk id="29" creationId="{0D0541ED-DCE7-4609-8057-D1B896474BCD}"/>
          </ac:graphicFrameMkLst>
        </pc:graphicFrameChg>
        <pc:graphicFrameChg chg="mod">
          <ac:chgData name="Felipe Lopes de Oliveira" userId="7927722fe4027b30" providerId="LiveId" clId="{988CB3FB-85FE-4B18-8889-744054AB9037}" dt="2023-03-04T16:50:55.427" v="1016" actId="5736"/>
          <ac:graphicFrameMkLst>
            <pc:docMk/>
            <pc:sldMk cId="3979848679" sldId="258"/>
            <ac:graphicFrameMk id="30" creationId="{832FAF65-F493-4257-AB28-478722EE4CF1}"/>
          </ac:graphicFrameMkLst>
        </pc:graphicFrameChg>
        <pc:graphicFrameChg chg="mod">
          <ac:chgData name="Felipe Lopes de Oliveira" userId="7927722fe4027b30" providerId="LiveId" clId="{988CB3FB-85FE-4B18-8889-744054AB9037}" dt="2023-03-04T16:50:55.427" v="1016" actId="5736"/>
          <ac:graphicFrameMkLst>
            <pc:docMk/>
            <pc:sldMk cId="3979848679" sldId="258"/>
            <ac:graphicFrameMk id="31" creationId="{05267A54-720D-4A51-BA49-B2B4EDA5E89D}"/>
          </ac:graphicFrameMkLst>
        </pc:graphicFrameChg>
        <pc:graphicFrameChg chg="mod">
          <ac:chgData name="Felipe Lopes de Oliveira" userId="7927722fe4027b30" providerId="LiveId" clId="{988CB3FB-85FE-4B18-8889-744054AB9037}" dt="2023-03-04T16:50:55.427" v="1016" actId="5736"/>
          <ac:graphicFrameMkLst>
            <pc:docMk/>
            <pc:sldMk cId="3979848679" sldId="258"/>
            <ac:graphicFrameMk id="32" creationId="{0DC76B10-AF5D-400C-B8E4-0B7E2FB9C3C3}"/>
          </ac:graphicFrameMkLst>
        </pc:graphicFrameChg>
        <pc:graphicFrameChg chg="mod">
          <ac:chgData name="Felipe Lopes de Oliveira" userId="7927722fe4027b30" providerId="LiveId" clId="{988CB3FB-85FE-4B18-8889-744054AB9037}" dt="2023-03-04T16:50:55.427" v="1016" actId="5736"/>
          <ac:graphicFrameMkLst>
            <pc:docMk/>
            <pc:sldMk cId="3979848679" sldId="258"/>
            <ac:graphicFrameMk id="33" creationId="{DE3D0C07-3B4A-4235-8580-A9BCB7DD78F8}"/>
          </ac:graphicFrameMkLst>
        </pc:graphicFrameChg>
        <pc:graphicFrameChg chg="mod">
          <ac:chgData name="Felipe Lopes de Oliveira" userId="7927722fe4027b30" providerId="LiveId" clId="{988CB3FB-85FE-4B18-8889-744054AB9037}" dt="2023-03-04T16:50:55.427" v="1016" actId="5736"/>
          <ac:graphicFrameMkLst>
            <pc:docMk/>
            <pc:sldMk cId="3979848679" sldId="258"/>
            <ac:graphicFrameMk id="34" creationId="{DB43ECA6-DD4F-4EF1-8A27-E66A037EC593}"/>
          </ac:graphicFrameMkLst>
        </pc:graphicFrameChg>
        <pc:graphicFrameChg chg="mod">
          <ac:chgData name="Felipe Lopes de Oliveira" userId="7927722fe4027b30" providerId="LiveId" clId="{988CB3FB-85FE-4B18-8889-744054AB9037}" dt="2023-03-04T16:50:55.427" v="1016" actId="5736"/>
          <ac:graphicFrameMkLst>
            <pc:docMk/>
            <pc:sldMk cId="3979848679" sldId="258"/>
            <ac:graphicFrameMk id="35" creationId="{1BE309FA-4918-4E39-AEA0-64DE39CEDA22}"/>
          </ac:graphicFrameMkLst>
        </pc:graphicFrameChg>
      </pc:sldChg>
      <pc:sldChg chg="addSp delSp modSp mod">
        <pc:chgData name="Felipe Lopes de Oliveira" userId="7927722fe4027b30" providerId="LiveId" clId="{988CB3FB-85FE-4B18-8889-744054AB9037}" dt="2023-03-10T18:38:04.077" v="3377" actId="5736"/>
        <pc:sldMkLst>
          <pc:docMk/>
          <pc:sldMk cId="677601570" sldId="259"/>
        </pc:sldMkLst>
        <pc:spChg chg="add mod">
          <ac:chgData name="Felipe Lopes de Oliveira" userId="7927722fe4027b30" providerId="LiveId" clId="{988CB3FB-85FE-4B18-8889-744054AB9037}" dt="2023-03-10T18:38:04.077" v="3377" actId="5736"/>
          <ac:spMkLst>
            <pc:docMk/>
            <pc:sldMk cId="677601570" sldId="259"/>
            <ac:spMk id="2" creationId="{A66FB4FE-B35C-2F19-0B31-09CADA8E6C75}"/>
          </ac:spMkLst>
        </pc:spChg>
        <pc:spChg chg="add mod">
          <ac:chgData name="Felipe Lopes de Oliveira" userId="7927722fe4027b30" providerId="LiveId" clId="{988CB3FB-85FE-4B18-8889-744054AB9037}" dt="2023-03-10T18:38:04.077" v="3377" actId="5736"/>
          <ac:spMkLst>
            <pc:docMk/>
            <pc:sldMk cId="677601570" sldId="259"/>
            <ac:spMk id="7" creationId="{F7EF7FBD-0212-B391-4DE4-FBB0F16C209F}"/>
          </ac:spMkLst>
        </pc:spChg>
        <pc:spChg chg="add mod">
          <ac:chgData name="Felipe Lopes de Oliveira" userId="7927722fe4027b30" providerId="LiveId" clId="{988CB3FB-85FE-4B18-8889-744054AB9037}" dt="2023-03-10T18:38:04.077" v="3377" actId="5736"/>
          <ac:spMkLst>
            <pc:docMk/>
            <pc:sldMk cId="677601570" sldId="259"/>
            <ac:spMk id="8" creationId="{20D058BC-AFBC-9551-D558-7F83F36B94EE}"/>
          </ac:spMkLst>
        </pc:spChg>
        <pc:spChg chg="mod">
          <ac:chgData name="Felipe Lopes de Oliveira" userId="7927722fe4027b30" providerId="LiveId" clId="{988CB3FB-85FE-4B18-8889-744054AB9037}" dt="2023-03-10T18:38:04.077" v="3377" actId="5736"/>
          <ac:spMkLst>
            <pc:docMk/>
            <pc:sldMk cId="677601570" sldId="259"/>
            <ac:spMk id="52" creationId="{21898CFB-D5CC-4881-8BD7-028AEAD0FDC5}"/>
          </ac:spMkLst>
        </pc:spChg>
        <pc:spChg chg="mod">
          <ac:chgData name="Felipe Lopes de Oliveira" userId="7927722fe4027b30" providerId="LiveId" clId="{988CB3FB-85FE-4B18-8889-744054AB9037}" dt="2023-03-10T18:38:04.077" v="3377" actId="5736"/>
          <ac:spMkLst>
            <pc:docMk/>
            <pc:sldMk cId="677601570" sldId="259"/>
            <ac:spMk id="68" creationId="{0F1824DF-F2BF-4111-9D1F-AF71A064FB5B}"/>
          </ac:spMkLst>
        </pc:spChg>
        <pc:spChg chg="mod">
          <ac:chgData name="Felipe Lopes de Oliveira" userId="7927722fe4027b30" providerId="LiveId" clId="{988CB3FB-85FE-4B18-8889-744054AB9037}" dt="2023-03-10T18:38:04.077" v="3377" actId="5736"/>
          <ac:spMkLst>
            <pc:docMk/>
            <pc:sldMk cId="677601570" sldId="259"/>
            <ac:spMk id="79" creationId="{17F0AD73-2F24-466E-B3A5-FD0424E04CED}"/>
          </ac:spMkLst>
        </pc:spChg>
        <pc:spChg chg="mod">
          <ac:chgData name="Felipe Lopes de Oliveira" userId="7927722fe4027b30" providerId="LiveId" clId="{988CB3FB-85FE-4B18-8889-744054AB9037}" dt="2023-03-10T18:38:04.077" v="3377" actId="5736"/>
          <ac:spMkLst>
            <pc:docMk/>
            <pc:sldMk cId="677601570" sldId="259"/>
            <ac:spMk id="80" creationId="{42F8B48C-F4F3-47E4-946E-DBCFE24B73AD}"/>
          </ac:spMkLst>
        </pc:spChg>
        <pc:spChg chg="mod">
          <ac:chgData name="Felipe Lopes de Oliveira" userId="7927722fe4027b30" providerId="LiveId" clId="{988CB3FB-85FE-4B18-8889-744054AB9037}" dt="2023-03-10T18:38:04.077" v="3377" actId="5736"/>
          <ac:spMkLst>
            <pc:docMk/>
            <pc:sldMk cId="677601570" sldId="259"/>
            <ac:spMk id="81" creationId="{F3B12A42-22BD-48CC-B47B-DE91C5E64585}"/>
          </ac:spMkLst>
        </pc:spChg>
        <pc:spChg chg="mod">
          <ac:chgData name="Felipe Lopes de Oliveira" userId="7927722fe4027b30" providerId="LiveId" clId="{988CB3FB-85FE-4B18-8889-744054AB9037}" dt="2023-03-10T18:38:04.077" v="3377" actId="5736"/>
          <ac:spMkLst>
            <pc:docMk/>
            <pc:sldMk cId="677601570" sldId="259"/>
            <ac:spMk id="82" creationId="{B8864486-701A-4130-97C2-89CCDA3AA46F}"/>
          </ac:spMkLst>
        </pc:spChg>
        <pc:spChg chg="mod">
          <ac:chgData name="Felipe Lopes de Oliveira" userId="7927722fe4027b30" providerId="LiveId" clId="{988CB3FB-85FE-4B18-8889-744054AB9037}" dt="2023-03-10T18:38:04.077" v="3377" actId="5736"/>
          <ac:spMkLst>
            <pc:docMk/>
            <pc:sldMk cId="677601570" sldId="259"/>
            <ac:spMk id="83" creationId="{D39955A0-7717-4427-9AEA-A5D09ACB004B}"/>
          </ac:spMkLst>
        </pc:spChg>
        <pc:spChg chg="mod">
          <ac:chgData name="Felipe Lopes de Oliveira" userId="7927722fe4027b30" providerId="LiveId" clId="{988CB3FB-85FE-4B18-8889-744054AB9037}" dt="2023-03-10T18:38:04.077" v="3377" actId="5736"/>
          <ac:spMkLst>
            <pc:docMk/>
            <pc:sldMk cId="677601570" sldId="259"/>
            <ac:spMk id="84" creationId="{75115EF6-916B-4F38-AAE2-2C13B241D6F8}"/>
          </ac:spMkLst>
        </pc:spChg>
        <pc:spChg chg="mod">
          <ac:chgData name="Felipe Lopes de Oliveira" userId="7927722fe4027b30" providerId="LiveId" clId="{988CB3FB-85FE-4B18-8889-744054AB9037}" dt="2023-03-10T18:38:04.077" v="3377" actId="5736"/>
          <ac:spMkLst>
            <pc:docMk/>
            <pc:sldMk cId="677601570" sldId="259"/>
            <ac:spMk id="86" creationId="{E9D218A5-5B0F-457B-9184-93C7B4ACE513}"/>
          </ac:spMkLst>
        </pc:spChg>
        <pc:spChg chg="mod">
          <ac:chgData name="Felipe Lopes de Oliveira" userId="7927722fe4027b30" providerId="LiveId" clId="{988CB3FB-85FE-4B18-8889-744054AB9037}" dt="2023-03-10T18:38:04.077" v="3377" actId="5736"/>
          <ac:spMkLst>
            <pc:docMk/>
            <pc:sldMk cId="677601570" sldId="259"/>
            <ac:spMk id="87" creationId="{5522AE5D-8633-40C7-8146-86EE94427B71}"/>
          </ac:spMkLst>
        </pc:spChg>
        <pc:spChg chg="mod">
          <ac:chgData name="Felipe Lopes de Oliveira" userId="7927722fe4027b30" providerId="LiveId" clId="{988CB3FB-85FE-4B18-8889-744054AB9037}" dt="2023-03-10T18:38:04.077" v="3377" actId="5736"/>
          <ac:spMkLst>
            <pc:docMk/>
            <pc:sldMk cId="677601570" sldId="259"/>
            <ac:spMk id="88" creationId="{87A46F9A-5562-4AF5-9785-36DC1168C882}"/>
          </ac:spMkLst>
        </pc:spChg>
        <pc:spChg chg="mod">
          <ac:chgData name="Felipe Lopes de Oliveira" userId="7927722fe4027b30" providerId="LiveId" clId="{988CB3FB-85FE-4B18-8889-744054AB9037}" dt="2023-03-10T18:38:04.077" v="3377" actId="5736"/>
          <ac:spMkLst>
            <pc:docMk/>
            <pc:sldMk cId="677601570" sldId="259"/>
            <ac:spMk id="89" creationId="{BFC27749-AEA2-4843-98AB-0342DF75B798}"/>
          </ac:spMkLst>
        </pc:spChg>
        <pc:spChg chg="mod">
          <ac:chgData name="Felipe Lopes de Oliveira" userId="7927722fe4027b30" providerId="LiveId" clId="{988CB3FB-85FE-4B18-8889-744054AB9037}" dt="2023-03-10T18:38:04.077" v="3377" actId="5736"/>
          <ac:spMkLst>
            <pc:docMk/>
            <pc:sldMk cId="677601570" sldId="259"/>
            <ac:spMk id="90" creationId="{1E9B7DB0-D532-4534-A1AC-ADF077E52DEA}"/>
          </ac:spMkLst>
        </pc:spChg>
        <pc:spChg chg="mod">
          <ac:chgData name="Felipe Lopes de Oliveira" userId="7927722fe4027b30" providerId="LiveId" clId="{988CB3FB-85FE-4B18-8889-744054AB9037}" dt="2023-03-10T18:38:04.077" v="3377" actId="5736"/>
          <ac:spMkLst>
            <pc:docMk/>
            <pc:sldMk cId="677601570" sldId="259"/>
            <ac:spMk id="91" creationId="{63A2ED8C-AB64-4AEF-9F7D-3BBE528162A4}"/>
          </ac:spMkLst>
        </pc:spChg>
        <pc:spChg chg="mod">
          <ac:chgData name="Felipe Lopes de Oliveira" userId="7927722fe4027b30" providerId="LiveId" clId="{988CB3FB-85FE-4B18-8889-744054AB9037}" dt="2023-03-10T18:38:04.077" v="3377" actId="5736"/>
          <ac:spMkLst>
            <pc:docMk/>
            <pc:sldMk cId="677601570" sldId="259"/>
            <ac:spMk id="93" creationId="{3247C57F-973E-44F8-8868-9A64FAEC4560}"/>
          </ac:spMkLst>
        </pc:spChg>
        <pc:spChg chg="mod">
          <ac:chgData name="Felipe Lopes de Oliveira" userId="7927722fe4027b30" providerId="LiveId" clId="{988CB3FB-85FE-4B18-8889-744054AB9037}" dt="2023-03-10T18:38:04.077" v="3377" actId="5736"/>
          <ac:spMkLst>
            <pc:docMk/>
            <pc:sldMk cId="677601570" sldId="259"/>
            <ac:spMk id="94" creationId="{C7A77358-F503-49BA-AA49-C05285071C2B}"/>
          </ac:spMkLst>
        </pc:spChg>
        <pc:spChg chg="mod">
          <ac:chgData name="Felipe Lopes de Oliveira" userId="7927722fe4027b30" providerId="LiveId" clId="{988CB3FB-85FE-4B18-8889-744054AB9037}" dt="2023-03-10T18:38:04.077" v="3377" actId="5736"/>
          <ac:spMkLst>
            <pc:docMk/>
            <pc:sldMk cId="677601570" sldId="259"/>
            <ac:spMk id="95" creationId="{36C664D8-4ADC-41ED-BA20-4155D3B8F0D5}"/>
          </ac:spMkLst>
        </pc:spChg>
        <pc:spChg chg="mod">
          <ac:chgData name="Felipe Lopes de Oliveira" userId="7927722fe4027b30" providerId="LiveId" clId="{988CB3FB-85FE-4B18-8889-744054AB9037}" dt="2023-03-10T18:38:04.077" v="3377" actId="5736"/>
          <ac:spMkLst>
            <pc:docMk/>
            <pc:sldMk cId="677601570" sldId="259"/>
            <ac:spMk id="96" creationId="{A6FD726F-52EC-4109-9ECD-D6C01BDB876E}"/>
          </ac:spMkLst>
        </pc:spChg>
        <pc:spChg chg="mod">
          <ac:chgData name="Felipe Lopes de Oliveira" userId="7927722fe4027b30" providerId="LiveId" clId="{988CB3FB-85FE-4B18-8889-744054AB9037}" dt="2023-03-10T18:38:04.077" v="3377" actId="5736"/>
          <ac:spMkLst>
            <pc:docMk/>
            <pc:sldMk cId="677601570" sldId="259"/>
            <ac:spMk id="97" creationId="{C9A4DC69-F6DC-4532-A8A6-A63D118FD225}"/>
          </ac:spMkLst>
        </pc:spChg>
        <pc:spChg chg="mod">
          <ac:chgData name="Felipe Lopes de Oliveira" userId="7927722fe4027b30" providerId="LiveId" clId="{988CB3FB-85FE-4B18-8889-744054AB9037}" dt="2023-03-10T18:38:04.077" v="3377" actId="5736"/>
          <ac:spMkLst>
            <pc:docMk/>
            <pc:sldMk cId="677601570" sldId="259"/>
            <ac:spMk id="98" creationId="{DE881A1D-ED57-4C62-8118-FE0B500E6BDE}"/>
          </ac:spMkLst>
        </pc:spChg>
        <pc:spChg chg="mod">
          <ac:chgData name="Felipe Lopes de Oliveira" userId="7927722fe4027b30" providerId="LiveId" clId="{988CB3FB-85FE-4B18-8889-744054AB9037}" dt="2023-03-10T18:38:04.077" v="3377" actId="5736"/>
          <ac:spMkLst>
            <pc:docMk/>
            <pc:sldMk cId="677601570" sldId="259"/>
            <ac:spMk id="99" creationId="{168AB9EC-4105-4AB2-98B0-0F5BD6ADA019}"/>
          </ac:spMkLst>
        </pc:spChg>
        <pc:spChg chg="mod">
          <ac:chgData name="Felipe Lopes de Oliveira" userId="7927722fe4027b30" providerId="LiveId" clId="{988CB3FB-85FE-4B18-8889-744054AB9037}" dt="2023-03-10T18:38:04.077" v="3377" actId="5736"/>
          <ac:spMkLst>
            <pc:docMk/>
            <pc:sldMk cId="677601570" sldId="259"/>
            <ac:spMk id="102" creationId="{C120BEED-C31E-4042-8B48-C8FA5B987D67}"/>
          </ac:spMkLst>
        </pc:spChg>
        <pc:spChg chg="mod">
          <ac:chgData name="Felipe Lopes de Oliveira" userId="7927722fe4027b30" providerId="LiveId" clId="{988CB3FB-85FE-4B18-8889-744054AB9037}" dt="2023-03-10T18:38:04.077" v="3377" actId="5736"/>
          <ac:spMkLst>
            <pc:docMk/>
            <pc:sldMk cId="677601570" sldId="259"/>
            <ac:spMk id="103" creationId="{E4359B63-33E9-43C0-A00D-85CA5044CF9B}"/>
          </ac:spMkLst>
        </pc:spChg>
        <pc:spChg chg="mod">
          <ac:chgData name="Felipe Lopes de Oliveira" userId="7927722fe4027b30" providerId="LiveId" clId="{988CB3FB-85FE-4B18-8889-744054AB9037}" dt="2023-03-10T18:38:04.077" v="3377" actId="5736"/>
          <ac:spMkLst>
            <pc:docMk/>
            <pc:sldMk cId="677601570" sldId="259"/>
            <ac:spMk id="104" creationId="{9E73EE7F-C4A2-4AE9-A991-D4CEBDB7256E}"/>
          </ac:spMkLst>
        </pc:spChg>
        <pc:spChg chg="mod">
          <ac:chgData name="Felipe Lopes de Oliveira" userId="7927722fe4027b30" providerId="LiveId" clId="{988CB3FB-85FE-4B18-8889-744054AB9037}" dt="2023-03-10T18:38:04.077" v="3377" actId="5736"/>
          <ac:spMkLst>
            <pc:docMk/>
            <pc:sldMk cId="677601570" sldId="259"/>
            <ac:spMk id="106" creationId="{EA54D276-BB6B-49B1-9A17-9286FB653799}"/>
          </ac:spMkLst>
        </pc:spChg>
        <pc:spChg chg="mod">
          <ac:chgData name="Felipe Lopes de Oliveira" userId="7927722fe4027b30" providerId="LiveId" clId="{988CB3FB-85FE-4B18-8889-744054AB9037}" dt="2023-03-10T18:38:04.077" v="3377" actId="5736"/>
          <ac:spMkLst>
            <pc:docMk/>
            <pc:sldMk cId="677601570" sldId="259"/>
            <ac:spMk id="107" creationId="{C812AFAF-B15D-4399-850C-28B985A0D81D}"/>
          </ac:spMkLst>
        </pc:spChg>
        <pc:spChg chg="mod">
          <ac:chgData name="Felipe Lopes de Oliveira" userId="7927722fe4027b30" providerId="LiveId" clId="{988CB3FB-85FE-4B18-8889-744054AB9037}" dt="2023-03-10T18:38:04.077" v="3377" actId="5736"/>
          <ac:spMkLst>
            <pc:docMk/>
            <pc:sldMk cId="677601570" sldId="259"/>
            <ac:spMk id="109" creationId="{5B27F319-98B8-4D72-8964-0EBCC21F9C8F}"/>
          </ac:spMkLst>
        </pc:spChg>
        <pc:spChg chg="mod">
          <ac:chgData name="Felipe Lopes de Oliveira" userId="7927722fe4027b30" providerId="LiveId" clId="{988CB3FB-85FE-4B18-8889-744054AB9037}" dt="2023-03-10T18:38:04.077" v="3377" actId="5736"/>
          <ac:spMkLst>
            <pc:docMk/>
            <pc:sldMk cId="677601570" sldId="259"/>
            <ac:spMk id="110" creationId="{CCBC927E-3BE9-4F14-91DC-816C59A17B35}"/>
          </ac:spMkLst>
        </pc:spChg>
        <pc:spChg chg="mod">
          <ac:chgData name="Felipe Lopes de Oliveira" userId="7927722fe4027b30" providerId="LiveId" clId="{988CB3FB-85FE-4B18-8889-744054AB9037}" dt="2023-03-10T18:38:04.077" v="3377" actId="5736"/>
          <ac:spMkLst>
            <pc:docMk/>
            <pc:sldMk cId="677601570" sldId="259"/>
            <ac:spMk id="111" creationId="{8B4F572D-38C0-4657-AE26-09F8002B643C}"/>
          </ac:spMkLst>
        </pc:spChg>
        <pc:graphicFrameChg chg="add mod">
          <ac:chgData name="Felipe Lopes de Oliveira" userId="7927722fe4027b30" providerId="LiveId" clId="{988CB3FB-85FE-4B18-8889-744054AB9037}" dt="2023-03-10T18:38:04.077" v="3377" actId="5736"/>
          <ac:graphicFrameMkLst>
            <pc:docMk/>
            <pc:sldMk cId="677601570" sldId="259"/>
            <ac:graphicFrameMk id="3" creationId="{4554C834-5DAB-C70D-C483-2C1ED140B634}"/>
          </ac:graphicFrameMkLst>
        </pc:graphicFrameChg>
        <pc:graphicFrameChg chg="add mod">
          <ac:chgData name="Felipe Lopes de Oliveira" userId="7927722fe4027b30" providerId="LiveId" clId="{988CB3FB-85FE-4B18-8889-744054AB9037}" dt="2023-03-10T18:38:04.077" v="3377" actId="5736"/>
          <ac:graphicFrameMkLst>
            <pc:docMk/>
            <pc:sldMk cId="677601570" sldId="259"/>
            <ac:graphicFrameMk id="4" creationId="{CAAF2F56-D395-E1C9-4B92-DE5C5444E34E}"/>
          </ac:graphicFrameMkLst>
        </pc:graphicFrameChg>
        <pc:graphicFrameChg chg="add mod">
          <ac:chgData name="Felipe Lopes de Oliveira" userId="7927722fe4027b30" providerId="LiveId" clId="{988CB3FB-85FE-4B18-8889-744054AB9037}" dt="2023-03-10T18:38:04.077" v="3377" actId="5736"/>
          <ac:graphicFrameMkLst>
            <pc:docMk/>
            <pc:sldMk cId="677601570" sldId="259"/>
            <ac:graphicFrameMk id="5" creationId="{201B5217-2B4F-EBE9-D008-922ABBB38550}"/>
          </ac:graphicFrameMkLst>
        </pc:graphicFrameChg>
        <pc:graphicFrameChg chg="add mod">
          <ac:chgData name="Felipe Lopes de Oliveira" userId="7927722fe4027b30" providerId="LiveId" clId="{988CB3FB-85FE-4B18-8889-744054AB9037}" dt="2023-03-10T18:38:04.077" v="3377" actId="5736"/>
          <ac:graphicFrameMkLst>
            <pc:docMk/>
            <pc:sldMk cId="677601570" sldId="259"/>
            <ac:graphicFrameMk id="6" creationId="{4832BF12-6B72-CD81-17F3-E43315811991}"/>
          </ac:graphicFrameMkLst>
        </pc:graphicFrameChg>
        <pc:graphicFrameChg chg="add del mod">
          <ac:chgData name="Felipe Lopes de Oliveira" userId="7927722fe4027b30" providerId="LiveId" clId="{988CB3FB-85FE-4B18-8889-744054AB9037}" dt="2023-03-10T18:31:07.343" v="3176" actId="478"/>
          <ac:graphicFrameMkLst>
            <pc:docMk/>
            <pc:sldMk cId="677601570" sldId="259"/>
            <ac:graphicFrameMk id="9" creationId="{9F3CBAF6-8225-C32D-58A2-6DBCBC2F8BCA}"/>
          </ac:graphicFrameMkLst>
        </pc:graphicFrameChg>
        <pc:graphicFrameChg chg="add mod">
          <ac:chgData name="Felipe Lopes de Oliveira" userId="7927722fe4027b30" providerId="LiveId" clId="{988CB3FB-85FE-4B18-8889-744054AB9037}" dt="2023-03-10T18:38:04.077" v="3377" actId="5736"/>
          <ac:graphicFrameMkLst>
            <pc:docMk/>
            <pc:sldMk cId="677601570" sldId="259"/>
            <ac:graphicFrameMk id="10" creationId="{004A1533-7761-B113-8AB7-8E3C8EE23045}"/>
          </ac:graphicFrameMkLst>
        </pc:graphicFrameChg>
        <pc:graphicFrameChg chg="add mod">
          <ac:chgData name="Felipe Lopes de Oliveira" userId="7927722fe4027b30" providerId="LiveId" clId="{988CB3FB-85FE-4B18-8889-744054AB9037}" dt="2023-03-10T18:38:04.077" v="3377" actId="5736"/>
          <ac:graphicFrameMkLst>
            <pc:docMk/>
            <pc:sldMk cId="677601570" sldId="259"/>
            <ac:graphicFrameMk id="11" creationId="{D17EB4BA-E8E1-02F5-A00B-73012A3B77F1}"/>
          </ac:graphicFrameMkLst>
        </pc:graphicFrameChg>
        <pc:graphicFrameChg chg="add mod">
          <ac:chgData name="Felipe Lopes de Oliveira" userId="7927722fe4027b30" providerId="LiveId" clId="{988CB3FB-85FE-4B18-8889-744054AB9037}" dt="2023-03-10T18:38:04.077" v="3377" actId="5736"/>
          <ac:graphicFrameMkLst>
            <pc:docMk/>
            <pc:sldMk cId="677601570" sldId="259"/>
            <ac:graphicFrameMk id="12" creationId="{B7EE496E-7C62-62C4-6ED2-1C0D162098CC}"/>
          </ac:graphicFrameMkLst>
        </pc:graphicFrameChg>
        <pc:graphicFrameChg chg="add mod">
          <ac:chgData name="Felipe Lopes de Oliveira" userId="7927722fe4027b30" providerId="LiveId" clId="{988CB3FB-85FE-4B18-8889-744054AB9037}" dt="2023-03-10T18:38:04.077" v="3377" actId="5736"/>
          <ac:graphicFrameMkLst>
            <pc:docMk/>
            <pc:sldMk cId="677601570" sldId="259"/>
            <ac:graphicFrameMk id="13" creationId="{E685A9D2-19C2-7152-FEFA-87E52AACC534}"/>
          </ac:graphicFrameMkLst>
        </pc:graphicFrameChg>
        <pc:graphicFrameChg chg="add mod">
          <ac:chgData name="Felipe Lopes de Oliveira" userId="7927722fe4027b30" providerId="LiveId" clId="{988CB3FB-85FE-4B18-8889-744054AB9037}" dt="2023-03-10T18:38:04.077" v="3377" actId="5736"/>
          <ac:graphicFrameMkLst>
            <pc:docMk/>
            <pc:sldMk cId="677601570" sldId="259"/>
            <ac:graphicFrameMk id="14" creationId="{54461B92-AA52-E127-D5B5-444B0C7FCB1E}"/>
          </ac:graphicFrameMkLst>
        </pc:graphicFrameChg>
        <pc:graphicFrameChg chg="add mod">
          <ac:chgData name="Felipe Lopes de Oliveira" userId="7927722fe4027b30" providerId="LiveId" clId="{988CB3FB-85FE-4B18-8889-744054AB9037}" dt="2023-03-10T18:38:04.077" v="3377" actId="5736"/>
          <ac:graphicFrameMkLst>
            <pc:docMk/>
            <pc:sldMk cId="677601570" sldId="259"/>
            <ac:graphicFrameMk id="15" creationId="{F27F8F4F-4FBC-7867-7413-DB5457A0EA3F}"/>
          </ac:graphicFrameMkLst>
        </pc:graphicFrameChg>
        <pc:graphicFrameChg chg="mod">
          <ac:chgData name="Felipe Lopes de Oliveira" userId="7927722fe4027b30" providerId="LiveId" clId="{988CB3FB-85FE-4B18-8889-744054AB9037}" dt="2023-03-10T18:38:04.077" v="3377" actId="5736"/>
          <ac:graphicFrameMkLst>
            <pc:docMk/>
            <pc:sldMk cId="677601570" sldId="259"/>
            <ac:graphicFrameMk id="70" creationId="{D772CA9D-5C33-4DCE-8D54-F2DFECCB6DA8}"/>
          </ac:graphicFrameMkLst>
        </pc:graphicFrameChg>
        <pc:graphicFrameChg chg="mod">
          <ac:chgData name="Felipe Lopes de Oliveira" userId="7927722fe4027b30" providerId="LiveId" clId="{988CB3FB-85FE-4B18-8889-744054AB9037}" dt="2023-03-10T18:38:04.077" v="3377" actId="5736"/>
          <ac:graphicFrameMkLst>
            <pc:docMk/>
            <pc:sldMk cId="677601570" sldId="259"/>
            <ac:graphicFrameMk id="85" creationId="{04163873-F5CC-4BDA-B4FC-394BCF545FAE}"/>
          </ac:graphicFrameMkLst>
        </pc:graphicFrameChg>
        <pc:graphicFrameChg chg="mod">
          <ac:chgData name="Felipe Lopes de Oliveira" userId="7927722fe4027b30" providerId="LiveId" clId="{988CB3FB-85FE-4B18-8889-744054AB9037}" dt="2023-03-10T18:38:04.077" v="3377" actId="5736"/>
          <ac:graphicFrameMkLst>
            <pc:docMk/>
            <pc:sldMk cId="677601570" sldId="259"/>
            <ac:graphicFrameMk id="100" creationId="{E07D27B0-616E-4F59-83C8-C04E6494F2CF}"/>
          </ac:graphicFrameMkLst>
        </pc:graphicFrameChg>
        <pc:graphicFrameChg chg="mod">
          <ac:chgData name="Felipe Lopes de Oliveira" userId="7927722fe4027b30" providerId="LiveId" clId="{988CB3FB-85FE-4B18-8889-744054AB9037}" dt="2023-03-10T18:38:04.077" v="3377" actId="5736"/>
          <ac:graphicFrameMkLst>
            <pc:docMk/>
            <pc:sldMk cId="677601570" sldId="259"/>
            <ac:graphicFrameMk id="101" creationId="{3B1B799E-2ED6-47A1-BD79-B70F59FFDBBC}"/>
          </ac:graphicFrameMkLst>
        </pc:graphicFrameChg>
        <pc:graphicFrameChg chg="mod">
          <ac:chgData name="Felipe Lopes de Oliveira" userId="7927722fe4027b30" providerId="LiveId" clId="{988CB3FB-85FE-4B18-8889-744054AB9037}" dt="2023-03-10T18:38:04.077" v="3377" actId="5736"/>
          <ac:graphicFrameMkLst>
            <pc:docMk/>
            <pc:sldMk cId="677601570" sldId="259"/>
            <ac:graphicFrameMk id="105" creationId="{24E1F9B9-8A99-445A-BF0A-499A7E2A7B3A}"/>
          </ac:graphicFrameMkLst>
        </pc:graphicFrameChg>
      </pc:sldChg>
      <pc:sldChg chg="modSp">
        <pc:chgData name="Felipe Lopes de Oliveira" userId="7927722fe4027b30" providerId="LiveId" clId="{988CB3FB-85FE-4B18-8889-744054AB9037}" dt="2023-03-04T16:51:04.044" v="1017" actId="5736"/>
        <pc:sldMkLst>
          <pc:docMk/>
          <pc:sldMk cId="1463927436" sldId="260"/>
        </pc:sldMkLst>
        <pc:spChg chg="mod">
          <ac:chgData name="Felipe Lopes de Oliveira" userId="7927722fe4027b30" providerId="LiveId" clId="{988CB3FB-85FE-4B18-8889-744054AB9037}" dt="2023-03-04T16:51:04.044" v="1017" actId="5736"/>
          <ac:spMkLst>
            <pc:docMk/>
            <pc:sldMk cId="1463927436" sldId="260"/>
            <ac:spMk id="5" creationId="{90E86114-E759-48F3-9652-76E5F3AA3658}"/>
          </ac:spMkLst>
        </pc:spChg>
        <pc:spChg chg="mod">
          <ac:chgData name="Felipe Lopes de Oliveira" userId="7927722fe4027b30" providerId="LiveId" clId="{988CB3FB-85FE-4B18-8889-744054AB9037}" dt="2023-03-04T16:51:04.044" v="1017" actId="5736"/>
          <ac:spMkLst>
            <pc:docMk/>
            <pc:sldMk cId="1463927436" sldId="260"/>
            <ac:spMk id="7" creationId="{873057E6-C705-49AB-B737-335D3A936A56}"/>
          </ac:spMkLst>
        </pc:spChg>
        <pc:spChg chg="mod">
          <ac:chgData name="Felipe Lopes de Oliveira" userId="7927722fe4027b30" providerId="LiveId" clId="{988CB3FB-85FE-4B18-8889-744054AB9037}" dt="2023-03-04T16:51:04.044" v="1017" actId="5736"/>
          <ac:spMkLst>
            <pc:docMk/>
            <pc:sldMk cId="1463927436" sldId="260"/>
            <ac:spMk id="12" creationId="{32DD3DB6-CB44-E0E5-6CB4-0C3326F0120F}"/>
          </ac:spMkLst>
        </pc:spChg>
        <pc:spChg chg="mod">
          <ac:chgData name="Felipe Lopes de Oliveira" userId="7927722fe4027b30" providerId="LiveId" clId="{988CB3FB-85FE-4B18-8889-744054AB9037}" dt="2023-03-04T16:51:04.044" v="1017" actId="5736"/>
          <ac:spMkLst>
            <pc:docMk/>
            <pc:sldMk cId="1463927436" sldId="260"/>
            <ac:spMk id="13" creationId="{FE6D4824-7805-139B-1896-07980D7DA3C5}"/>
          </ac:spMkLst>
        </pc:spChg>
        <pc:spChg chg="mod">
          <ac:chgData name="Felipe Lopes de Oliveira" userId="7927722fe4027b30" providerId="LiveId" clId="{988CB3FB-85FE-4B18-8889-744054AB9037}" dt="2023-03-04T16:51:04.044" v="1017" actId="5736"/>
          <ac:spMkLst>
            <pc:docMk/>
            <pc:sldMk cId="1463927436" sldId="260"/>
            <ac:spMk id="14" creationId="{2C496953-AD46-738E-14BC-B53F6F0416BD}"/>
          </ac:spMkLst>
        </pc:spChg>
        <pc:spChg chg="mod">
          <ac:chgData name="Felipe Lopes de Oliveira" userId="7927722fe4027b30" providerId="LiveId" clId="{988CB3FB-85FE-4B18-8889-744054AB9037}" dt="2023-03-04T16:51:04.044" v="1017" actId="5736"/>
          <ac:spMkLst>
            <pc:docMk/>
            <pc:sldMk cId="1463927436" sldId="260"/>
            <ac:spMk id="15" creationId="{2CBB8D8E-76DB-CD9B-575D-D3AEA7DD0860}"/>
          </ac:spMkLst>
        </pc:spChg>
        <pc:spChg chg="mod">
          <ac:chgData name="Felipe Lopes de Oliveira" userId="7927722fe4027b30" providerId="LiveId" clId="{988CB3FB-85FE-4B18-8889-744054AB9037}" dt="2023-03-04T16:51:04.044" v="1017" actId="5736"/>
          <ac:spMkLst>
            <pc:docMk/>
            <pc:sldMk cId="1463927436" sldId="260"/>
            <ac:spMk id="16" creationId="{78E0BA36-A590-A127-F79B-91F8E28E1DEB}"/>
          </ac:spMkLst>
        </pc:spChg>
        <pc:spChg chg="mod">
          <ac:chgData name="Felipe Lopes de Oliveira" userId="7927722fe4027b30" providerId="LiveId" clId="{988CB3FB-85FE-4B18-8889-744054AB9037}" dt="2023-03-04T16:51:04.044" v="1017" actId="5736"/>
          <ac:spMkLst>
            <pc:docMk/>
            <pc:sldMk cId="1463927436" sldId="260"/>
            <ac:spMk id="23" creationId="{E4C8FEC3-A78B-D599-6A2F-2257505435BE}"/>
          </ac:spMkLst>
        </pc:spChg>
        <pc:graphicFrameChg chg="mod">
          <ac:chgData name="Felipe Lopes de Oliveira" userId="7927722fe4027b30" providerId="LiveId" clId="{988CB3FB-85FE-4B18-8889-744054AB9037}" dt="2023-03-04T16:51:04.044" v="1017" actId="5736"/>
          <ac:graphicFrameMkLst>
            <pc:docMk/>
            <pc:sldMk cId="1463927436" sldId="260"/>
            <ac:graphicFrameMk id="10" creationId="{486CE447-ABED-B1F9-8350-B5A1008EE352}"/>
          </ac:graphicFrameMkLst>
        </pc:graphicFrameChg>
        <pc:graphicFrameChg chg="mod">
          <ac:chgData name="Felipe Lopes de Oliveira" userId="7927722fe4027b30" providerId="LiveId" clId="{988CB3FB-85FE-4B18-8889-744054AB9037}" dt="2023-03-04T16:51:04.044" v="1017" actId="5736"/>
          <ac:graphicFrameMkLst>
            <pc:docMk/>
            <pc:sldMk cId="1463927436" sldId="260"/>
            <ac:graphicFrameMk id="17" creationId="{BE7BCA88-51B5-7DB4-6859-A7366FF03C75}"/>
          </ac:graphicFrameMkLst>
        </pc:graphicFrameChg>
        <pc:graphicFrameChg chg="mod">
          <ac:chgData name="Felipe Lopes de Oliveira" userId="7927722fe4027b30" providerId="LiveId" clId="{988CB3FB-85FE-4B18-8889-744054AB9037}" dt="2023-03-04T16:51:04.044" v="1017" actId="5736"/>
          <ac:graphicFrameMkLst>
            <pc:docMk/>
            <pc:sldMk cId="1463927436" sldId="260"/>
            <ac:graphicFrameMk id="18" creationId="{7EEE5EF1-AB1B-107C-DDB4-291CDB15BD77}"/>
          </ac:graphicFrameMkLst>
        </pc:graphicFrameChg>
        <pc:graphicFrameChg chg="mod">
          <ac:chgData name="Felipe Lopes de Oliveira" userId="7927722fe4027b30" providerId="LiveId" clId="{988CB3FB-85FE-4B18-8889-744054AB9037}" dt="2023-03-04T16:51:04.044" v="1017" actId="5736"/>
          <ac:graphicFrameMkLst>
            <pc:docMk/>
            <pc:sldMk cId="1463927436" sldId="260"/>
            <ac:graphicFrameMk id="19" creationId="{13BE817E-A33D-720D-FE79-B9C3EB9EBF94}"/>
          </ac:graphicFrameMkLst>
        </pc:graphicFrameChg>
        <pc:graphicFrameChg chg="mod">
          <ac:chgData name="Felipe Lopes de Oliveira" userId="7927722fe4027b30" providerId="LiveId" clId="{988CB3FB-85FE-4B18-8889-744054AB9037}" dt="2023-03-04T16:51:04.044" v="1017" actId="5736"/>
          <ac:graphicFrameMkLst>
            <pc:docMk/>
            <pc:sldMk cId="1463927436" sldId="260"/>
            <ac:graphicFrameMk id="21" creationId="{B38E84D9-E90B-333A-5F79-24051C68D335}"/>
          </ac:graphicFrameMkLst>
        </pc:graphicFrameChg>
        <pc:graphicFrameChg chg="mod">
          <ac:chgData name="Felipe Lopes de Oliveira" userId="7927722fe4027b30" providerId="LiveId" clId="{988CB3FB-85FE-4B18-8889-744054AB9037}" dt="2023-03-04T16:51:04.044" v="1017" actId="5736"/>
          <ac:graphicFrameMkLst>
            <pc:docMk/>
            <pc:sldMk cId="1463927436" sldId="260"/>
            <ac:graphicFrameMk id="22" creationId="{3A632131-91DE-DDAB-86F8-C9F70B9BFAF6}"/>
          </ac:graphicFrameMkLst>
        </pc:graphicFrameChg>
      </pc:sldChg>
      <pc:sldChg chg="addSp delSp modSp add mod">
        <pc:chgData name="Felipe Lopes de Oliveira" userId="7927722fe4027b30" providerId="LiveId" clId="{988CB3FB-85FE-4B18-8889-744054AB9037}" dt="2023-03-10T17:48:21.639" v="3133" actId="1076"/>
        <pc:sldMkLst>
          <pc:docMk/>
          <pc:sldMk cId="4037734867" sldId="261"/>
        </pc:sldMkLst>
        <pc:spChg chg="add del mod">
          <ac:chgData name="Felipe Lopes de Oliveira" userId="7927722fe4027b30" providerId="LiveId" clId="{988CB3FB-85FE-4B18-8889-744054AB9037}" dt="2023-03-04T01:11:54.343" v="422" actId="478"/>
          <ac:spMkLst>
            <pc:docMk/>
            <pc:sldMk cId="4037734867" sldId="261"/>
            <ac:spMk id="2" creationId="{DFCAEFCD-53F0-EE9A-4185-597EFE882040}"/>
          </ac:spMkLst>
        </pc:spChg>
        <pc:spChg chg="add mod">
          <ac:chgData name="Felipe Lopes de Oliveira" userId="7927722fe4027b30" providerId="LiveId" clId="{988CB3FB-85FE-4B18-8889-744054AB9037}" dt="2023-03-10T17:48:21.639" v="3133" actId="1076"/>
          <ac:spMkLst>
            <pc:docMk/>
            <pc:sldMk cId="4037734867" sldId="261"/>
            <ac:spMk id="3" creationId="{C3A75FD1-4F05-15ED-C789-143CB4250A55}"/>
          </ac:spMkLst>
        </pc:spChg>
        <pc:spChg chg="add del mod">
          <ac:chgData name="Felipe Lopes de Oliveira" userId="7927722fe4027b30" providerId="LiveId" clId="{988CB3FB-85FE-4B18-8889-744054AB9037}" dt="2023-03-04T01:11:59.179" v="425" actId="478"/>
          <ac:spMkLst>
            <pc:docMk/>
            <pc:sldMk cId="4037734867" sldId="261"/>
            <ac:spMk id="3" creationId="{D475A588-6CC6-D8B3-AA79-79EDDF8702AA}"/>
          </ac:spMkLst>
        </pc:spChg>
        <pc:spChg chg="add mod">
          <ac:chgData name="Felipe Lopes de Oliveira" userId="7927722fe4027b30" providerId="LiveId" clId="{988CB3FB-85FE-4B18-8889-744054AB9037}" dt="2023-03-10T17:48:21.639" v="3133" actId="1076"/>
          <ac:spMkLst>
            <pc:docMk/>
            <pc:sldMk cId="4037734867" sldId="261"/>
            <ac:spMk id="12" creationId="{FD0C8DDD-1D30-C300-DE5A-18C98262BABE}"/>
          </ac:spMkLst>
        </pc:spChg>
        <pc:spChg chg="add mod">
          <ac:chgData name="Felipe Lopes de Oliveira" userId="7927722fe4027b30" providerId="LiveId" clId="{988CB3FB-85FE-4B18-8889-744054AB9037}" dt="2023-03-10T17:48:21.639" v="3133" actId="1076"/>
          <ac:spMkLst>
            <pc:docMk/>
            <pc:sldMk cId="4037734867" sldId="261"/>
            <ac:spMk id="13" creationId="{474FB686-243C-BC7A-EFA3-C5750E049DA9}"/>
          </ac:spMkLst>
        </pc:spChg>
        <pc:spChg chg="add mod">
          <ac:chgData name="Felipe Lopes de Oliveira" userId="7927722fe4027b30" providerId="LiveId" clId="{988CB3FB-85FE-4B18-8889-744054AB9037}" dt="2023-03-10T17:48:21.639" v="3133" actId="1076"/>
          <ac:spMkLst>
            <pc:docMk/>
            <pc:sldMk cId="4037734867" sldId="261"/>
            <ac:spMk id="14" creationId="{677EAE27-68B6-BA65-E637-8A59577FE8AD}"/>
          </ac:spMkLst>
        </pc:spChg>
        <pc:spChg chg="add mod">
          <ac:chgData name="Felipe Lopes de Oliveira" userId="7927722fe4027b30" providerId="LiveId" clId="{988CB3FB-85FE-4B18-8889-744054AB9037}" dt="2023-03-10T17:48:21.639" v="3133" actId="1076"/>
          <ac:spMkLst>
            <pc:docMk/>
            <pc:sldMk cId="4037734867" sldId="261"/>
            <ac:spMk id="15" creationId="{381673D2-4A0B-BB4C-942C-2C7AD97D1085}"/>
          </ac:spMkLst>
        </pc:spChg>
        <pc:spChg chg="add mod">
          <ac:chgData name="Felipe Lopes de Oliveira" userId="7927722fe4027b30" providerId="LiveId" clId="{988CB3FB-85FE-4B18-8889-744054AB9037}" dt="2023-03-10T17:48:21.639" v="3133" actId="1076"/>
          <ac:spMkLst>
            <pc:docMk/>
            <pc:sldMk cId="4037734867" sldId="261"/>
            <ac:spMk id="16" creationId="{5F81F6D5-3B21-6B2A-4BD2-51EE5329A4D0}"/>
          </ac:spMkLst>
        </pc:spChg>
        <pc:spChg chg="add mod">
          <ac:chgData name="Felipe Lopes de Oliveira" userId="7927722fe4027b30" providerId="LiveId" clId="{988CB3FB-85FE-4B18-8889-744054AB9037}" dt="2023-03-10T17:48:21.639" v="3133" actId="1076"/>
          <ac:spMkLst>
            <pc:docMk/>
            <pc:sldMk cId="4037734867" sldId="261"/>
            <ac:spMk id="17" creationId="{D406B342-8E8F-7E77-1D6C-A97717771D90}"/>
          </ac:spMkLst>
        </pc:spChg>
        <pc:spChg chg="add mod">
          <ac:chgData name="Felipe Lopes de Oliveira" userId="7927722fe4027b30" providerId="LiveId" clId="{988CB3FB-85FE-4B18-8889-744054AB9037}" dt="2023-03-10T17:48:21.639" v="3133" actId="1076"/>
          <ac:spMkLst>
            <pc:docMk/>
            <pc:sldMk cId="4037734867" sldId="261"/>
            <ac:spMk id="18" creationId="{969518B4-00E0-9FA6-18C8-9B4278999A6C}"/>
          </ac:spMkLst>
        </pc:spChg>
        <pc:spChg chg="add mod">
          <ac:chgData name="Felipe Lopes de Oliveira" userId="7927722fe4027b30" providerId="LiveId" clId="{988CB3FB-85FE-4B18-8889-744054AB9037}" dt="2023-03-10T17:48:21.639" v="3133" actId="1076"/>
          <ac:spMkLst>
            <pc:docMk/>
            <pc:sldMk cId="4037734867" sldId="261"/>
            <ac:spMk id="19" creationId="{BD0162A4-D3B6-70E5-A5A8-D0932BD5EB35}"/>
          </ac:spMkLst>
        </pc:spChg>
        <pc:spChg chg="add mod">
          <ac:chgData name="Felipe Lopes de Oliveira" userId="7927722fe4027b30" providerId="LiveId" clId="{988CB3FB-85FE-4B18-8889-744054AB9037}" dt="2023-03-10T17:48:21.639" v="3133" actId="1076"/>
          <ac:spMkLst>
            <pc:docMk/>
            <pc:sldMk cId="4037734867" sldId="261"/>
            <ac:spMk id="21" creationId="{EB80A4E1-EE14-A478-7CF6-C80BD34324EC}"/>
          </ac:spMkLst>
        </pc:spChg>
        <pc:spChg chg="mod">
          <ac:chgData name="Felipe Lopes de Oliveira" userId="7927722fe4027b30" providerId="LiveId" clId="{988CB3FB-85FE-4B18-8889-744054AB9037}" dt="2023-03-10T17:48:21.639" v="3133" actId="1076"/>
          <ac:spMkLst>
            <pc:docMk/>
            <pc:sldMk cId="4037734867" sldId="261"/>
            <ac:spMk id="52" creationId="{21898CFB-D5CC-4881-8BD7-028AEAD0FDC5}"/>
          </ac:spMkLst>
        </pc:spChg>
        <pc:spChg chg="add del mod">
          <ac:chgData name="Felipe Lopes de Oliveira" userId="7927722fe4027b30" providerId="LiveId" clId="{988CB3FB-85FE-4B18-8889-744054AB9037}" dt="2023-03-10T17:48:21.639" v="3133" actId="1076"/>
          <ac:spMkLst>
            <pc:docMk/>
            <pc:sldMk cId="4037734867" sldId="261"/>
            <ac:spMk id="68" creationId="{0F1824DF-F2BF-4111-9D1F-AF71A064FB5B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79" creationId="{17F0AD73-2F24-466E-B3A5-FD0424E04CED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80" creationId="{42F8B48C-F4F3-47E4-946E-DBCFE24B73AD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81" creationId="{F3B12A42-22BD-48CC-B47B-DE91C5E64585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82" creationId="{B8864486-701A-4130-97C2-89CCDA3AA46F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83" creationId="{D39955A0-7717-4427-9AEA-A5D09ACB004B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84" creationId="{75115EF6-916B-4F38-AAE2-2C13B241D6F8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86" creationId="{E9D218A5-5B0F-457B-9184-93C7B4ACE513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87" creationId="{5522AE5D-8633-40C7-8146-86EE94427B71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88" creationId="{87A46F9A-5562-4AF5-9785-36DC1168C882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89" creationId="{BFC27749-AEA2-4843-98AB-0342DF75B798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90" creationId="{1E9B7DB0-D532-4534-A1AC-ADF077E52DEA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91" creationId="{63A2ED8C-AB64-4AEF-9F7D-3BBE528162A4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93" creationId="{3247C57F-973E-44F8-8868-9A64FAEC4560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94" creationId="{C7A77358-F503-49BA-AA49-C05285071C2B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95" creationId="{36C664D8-4ADC-41ED-BA20-4155D3B8F0D5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96" creationId="{A6FD726F-52EC-4109-9ECD-D6C01BDB876E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97" creationId="{C9A4DC69-F6DC-4532-A8A6-A63D118FD225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98" creationId="{DE881A1D-ED57-4C62-8118-FE0B500E6BDE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99" creationId="{168AB9EC-4105-4AB2-98B0-0F5BD6ADA019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102" creationId="{C120BEED-C31E-4042-8B48-C8FA5B987D67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103" creationId="{E4359B63-33E9-43C0-A00D-85CA5044CF9B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104" creationId="{9E73EE7F-C4A2-4AE9-A991-D4CEBDB7256E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106" creationId="{EA54D276-BB6B-49B1-9A17-9286FB653799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107" creationId="{C812AFAF-B15D-4399-850C-28B985A0D81D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109" creationId="{5B27F319-98B8-4D72-8964-0EBCC21F9C8F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110" creationId="{CCBC927E-3BE9-4F14-91DC-816C59A17B35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111" creationId="{8B4F572D-38C0-4657-AE26-09F8002B643C}"/>
          </ac:spMkLst>
        </pc:spChg>
        <pc:grpChg chg="add del mod">
          <ac:chgData name="Felipe Lopes de Oliveira" userId="7927722fe4027b30" providerId="LiveId" clId="{988CB3FB-85FE-4B18-8889-744054AB9037}" dt="2023-03-04T01:12:30.731" v="435" actId="165"/>
          <ac:grpSpMkLst>
            <pc:docMk/>
            <pc:sldMk cId="4037734867" sldId="261"/>
            <ac:grpSpMk id="4" creationId="{987D5BAE-C1F0-27B7-8DAD-B3655867F3F0}"/>
          </ac:grpSpMkLst>
        </pc:grpChg>
        <pc:graphicFrameChg chg="add mod">
          <ac:chgData name="Felipe Lopes de Oliveira" userId="7927722fe4027b30" providerId="LiveId" clId="{988CB3FB-85FE-4B18-8889-744054AB9037}" dt="2023-03-10T17:48:21.639" v="3133" actId="1076"/>
          <ac:graphicFrameMkLst>
            <pc:docMk/>
            <pc:sldMk cId="4037734867" sldId="261"/>
            <ac:graphicFrameMk id="2" creationId="{DF10CA27-B782-6B79-EF83-56DF515C59F4}"/>
          </ac:graphicFrameMkLst>
        </pc:graphicFrameChg>
        <pc:graphicFrameChg chg="add mod">
          <ac:chgData name="Felipe Lopes de Oliveira" userId="7927722fe4027b30" providerId="LiveId" clId="{988CB3FB-85FE-4B18-8889-744054AB9037}" dt="2023-03-10T17:48:21.639" v="3133" actId="1076"/>
          <ac:graphicFrameMkLst>
            <pc:docMk/>
            <pc:sldMk cId="4037734867" sldId="261"/>
            <ac:graphicFrameMk id="4" creationId="{B8E821AB-434A-9947-0C25-6587EFBC6EC9}"/>
          </ac:graphicFrameMkLst>
        </pc:graphicFrameChg>
        <pc:graphicFrameChg chg="mod topLvl">
          <ac:chgData name="Felipe Lopes de Oliveira" userId="7927722fe4027b30" providerId="LiveId" clId="{988CB3FB-85FE-4B18-8889-744054AB9037}" dt="2023-03-10T17:48:21.639" v="3133" actId="1076"/>
          <ac:graphicFrameMkLst>
            <pc:docMk/>
            <pc:sldMk cId="4037734867" sldId="261"/>
            <ac:graphicFrameMk id="5" creationId="{F66EBFAE-13B8-BCF0-D978-14E312860609}"/>
          </ac:graphicFrameMkLst>
        </pc:graphicFrameChg>
        <pc:graphicFrameChg chg="mod topLvl">
          <ac:chgData name="Felipe Lopes de Oliveira" userId="7927722fe4027b30" providerId="LiveId" clId="{988CB3FB-85FE-4B18-8889-744054AB9037}" dt="2023-03-10T17:48:21.639" v="3133" actId="1076"/>
          <ac:graphicFrameMkLst>
            <pc:docMk/>
            <pc:sldMk cId="4037734867" sldId="261"/>
            <ac:graphicFrameMk id="6" creationId="{124CD6E2-250F-B070-6F8F-60E5EB4B6E63}"/>
          </ac:graphicFrameMkLst>
        </pc:graphicFrameChg>
        <pc:graphicFrameChg chg="mod topLvl">
          <ac:chgData name="Felipe Lopes de Oliveira" userId="7927722fe4027b30" providerId="LiveId" clId="{988CB3FB-85FE-4B18-8889-744054AB9037}" dt="2023-03-10T17:48:21.639" v="3133" actId="1076"/>
          <ac:graphicFrameMkLst>
            <pc:docMk/>
            <pc:sldMk cId="4037734867" sldId="261"/>
            <ac:graphicFrameMk id="7" creationId="{34B4976A-DCD5-0A62-8323-430F05E080CB}"/>
          </ac:graphicFrameMkLst>
        </pc:graphicFrameChg>
        <pc:graphicFrameChg chg="mod topLvl">
          <ac:chgData name="Felipe Lopes de Oliveira" userId="7927722fe4027b30" providerId="LiveId" clId="{988CB3FB-85FE-4B18-8889-744054AB9037}" dt="2023-03-10T17:48:21.639" v="3133" actId="1076"/>
          <ac:graphicFrameMkLst>
            <pc:docMk/>
            <pc:sldMk cId="4037734867" sldId="261"/>
            <ac:graphicFrameMk id="8" creationId="{0027849A-610C-BFB1-1F6E-E313DE2CDF62}"/>
          </ac:graphicFrameMkLst>
        </pc:graphicFrameChg>
        <pc:graphicFrameChg chg="mod topLvl">
          <ac:chgData name="Felipe Lopes de Oliveira" userId="7927722fe4027b30" providerId="LiveId" clId="{988CB3FB-85FE-4B18-8889-744054AB9037}" dt="2023-03-10T17:48:21.639" v="3133" actId="1076"/>
          <ac:graphicFrameMkLst>
            <pc:docMk/>
            <pc:sldMk cId="4037734867" sldId="261"/>
            <ac:graphicFrameMk id="9" creationId="{2F0785F7-C734-8406-7FA1-89959FEEE93B}"/>
          </ac:graphicFrameMkLst>
        </pc:graphicFrameChg>
        <pc:graphicFrameChg chg="mod topLvl">
          <ac:chgData name="Felipe Lopes de Oliveira" userId="7927722fe4027b30" providerId="LiveId" clId="{988CB3FB-85FE-4B18-8889-744054AB9037}" dt="2023-03-10T17:48:21.639" v="3133" actId="1076"/>
          <ac:graphicFrameMkLst>
            <pc:docMk/>
            <pc:sldMk cId="4037734867" sldId="261"/>
            <ac:graphicFrameMk id="10" creationId="{315577D8-1B39-F6DF-84E4-96EBED91706D}"/>
          </ac:graphicFrameMkLst>
        </pc:graphicFrameChg>
        <pc:graphicFrameChg chg="mod topLvl">
          <ac:chgData name="Felipe Lopes de Oliveira" userId="7927722fe4027b30" providerId="LiveId" clId="{988CB3FB-85FE-4B18-8889-744054AB9037}" dt="2023-03-10T17:48:21.639" v="3133" actId="1076"/>
          <ac:graphicFrameMkLst>
            <pc:docMk/>
            <pc:sldMk cId="4037734867" sldId="261"/>
            <ac:graphicFrameMk id="11" creationId="{8F627798-786D-64DC-7AD1-9ADB61E3F824}"/>
          </ac:graphicFrameMkLst>
        </pc:graphicFrameChg>
        <pc:graphicFrameChg chg="add mod">
          <ac:chgData name="Felipe Lopes de Oliveira" userId="7927722fe4027b30" providerId="LiveId" clId="{988CB3FB-85FE-4B18-8889-744054AB9037}" dt="2023-03-10T17:48:21.639" v="3133" actId="1076"/>
          <ac:graphicFrameMkLst>
            <pc:docMk/>
            <pc:sldMk cId="4037734867" sldId="261"/>
            <ac:graphicFrameMk id="20" creationId="{63ECE260-4374-7E8D-2CC8-E0C6FC869857}"/>
          </ac:graphicFrameMkLst>
        </pc:graphicFrameChg>
        <pc:graphicFrameChg chg="del">
          <ac:chgData name="Felipe Lopes de Oliveira" userId="7927722fe4027b30" providerId="LiveId" clId="{988CB3FB-85FE-4B18-8889-744054AB9037}" dt="2023-03-04T01:11:49.288" v="418" actId="478"/>
          <ac:graphicFrameMkLst>
            <pc:docMk/>
            <pc:sldMk cId="4037734867" sldId="261"/>
            <ac:graphicFrameMk id="70" creationId="{D772CA9D-5C33-4DCE-8D54-F2DFECCB6DA8}"/>
          </ac:graphicFrameMkLst>
        </pc:graphicFrameChg>
        <pc:graphicFrameChg chg="del">
          <ac:chgData name="Felipe Lopes de Oliveira" userId="7927722fe4027b30" providerId="LiveId" clId="{988CB3FB-85FE-4B18-8889-744054AB9037}" dt="2023-03-04T01:11:49.288" v="418" actId="478"/>
          <ac:graphicFrameMkLst>
            <pc:docMk/>
            <pc:sldMk cId="4037734867" sldId="261"/>
            <ac:graphicFrameMk id="85" creationId="{04163873-F5CC-4BDA-B4FC-394BCF545FAE}"/>
          </ac:graphicFrameMkLst>
        </pc:graphicFrameChg>
        <pc:graphicFrameChg chg="del">
          <ac:chgData name="Felipe Lopes de Oliveira" userId="7927722fe4027b30" providerId="LiveId" clId="{988CB3FB-85FE-4B18-8889-744054AB9037}" dt="2023-03-04T01:11:49.288" v="418" actId="478"/>
          <ac:graphicFrameMkLst>
            <pc:docMk/>
            <pc:sldMk cId="4037734867" sldId="261"/>
            <ac:graphicFrameMk id="100" creationId="{E07D27B0-616E-4F59-83C8-C04E6494F2CF}"/>
          </ac:graphicFrameMkLst>
        </pc:graphicFrameChg>
        <pc:graphicFrameChg chg="del">
          <ac:chgData name="Felipe Lopes de Oliveira" userId="7927722fe4027b30" providerId="LiveId" clId="{988CB3FB-85FE-4B18-8889-744054AB9037}" dt="2023-03-04T01:11:49.288" v="418" actId="478"/>
          <ac:graphicFrameMkLst>
            <pc:docMk/>
            <pc:sldMk cId="4037734867" sldId="261"/>
            <ac:graphicFrameMk id="101" creationId="{3B1B799E-2ED6-47A1-BD79-B70F59FFDBBC}"/>
          </ac:graphicFrameMkLst>
        </pc:graphicFrameChg>
        <pc:graphicFrameChg chg="del">
          <ac:chgData name="Felipe Lopes de Oliveira" userId="7927722fe4027b30" providerId="LiveId" clId="{988CB3FB-85FE-4B18-8889-744054AB9037}" dt="2023-03-04T01:11:49.288" v="418" actId="478"/>
          <ac:graphicFrameMkLst>
            <pc:docMk/>
            <pc:sldMk cId="4037734867" sldId="261"/>
            <ac:graphicFrameMk id="105" creationId="{24E1F9B9-8A99-445A-BF0A-499A7E2A7B3A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4037" y="2238751"/>
            <a:ext cx="9792415" cy="4762488"/>
          </a:xfrm>
        </p:spPr>
        <p:txBody>
          <a:bodyPr anchor="b"/>
          <a:lstStyle>
            <a:lvl1pPr algn="ctr">
              <a:defRPr sz="75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7184899"/>
            <a:ext cx="8640366" cy="3302709"/>
          </a:xfrm>
        </p:spPr>
        <p:txBody>
          <a:bodyPr/>
          <a:lstStyle>
            <a:lvl1pPr marL="0" indent="0" algn="ctr">
              <a:buNone/>
              <a:defRPr sz="3024"/>
            </a:lvl1pPr>
            <a:lvl2pPr marL="576026" indent="0" algn="ctr">
              <a:buNone/>
              <a:defRPr sz="2520"/>
            </a:lvl2pPr>
            <a:lvl3pPr marL="1152053" indent="0" algn="ctr">
              <a:buNone/>
              <a:defRPr sz="2268"/>
            </a:lvl3pPr>
            <a:lvl4pPr marL="1728079" indent="0" algn="ctr">
              <a:buNone/>
              <a:defRPr sz="2016"/>
            </a:lvl4pPr>
            <a:lvl5pPr marL="2304105" indent="0" algn="ctr">
              <a:buNone/>
              <a:defRPr sz="2016"/>
            </a:lvl5pPr>
            <a:lvl6pPr marL="2880131" indent="0" algn="ctr">
              <a:buNone/>
              <a:defRPr sz="2016"/>
            </a:lvl6pPr>
            <a:lvl7pPr marL="3456158" indent="0" algn="ctr">
              <a:buNone/>
              <a:defRPr sz="2016"/>
            </a:lvl7pPr>
            <a:lvl8pPr marL="4032184" indent="0" algn="ctr">
              <a:buNone/>
              <a:defRPr sz="2016"/>
            </a:lvl8pPr>
            <a:lvl9pPr marL="4608210" indent="0" algn="ctr">
              <a:buNone/>
              <a:defRPr sz="2016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4DCA-8DCD-44D5-A529-810413827672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A5D8-CC42-4437-805A-B053ABF8E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3706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4DCA-8DCD-44D5-A529-810413827672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A5D8-CC42-4437-805A-B053ABF8E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8058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4350" y="728306"/>
            <a:ext cx="2484105" cy="1159273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034" y="728306"/>
            <a:ext cx="7308310" cy="1159273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4DCA-8DCD-44D5-A529-810413827672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A5D8-CC42-4437-805A-B053ABF8E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9143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4DCA-8DCD-44D5-A529-810413827672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A5D8-CC42-4437-805A-B053ABF8E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7227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34" y="3410376"/>
            <a:ext cx="9936421" cy="5690286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034" y="9154495"/>
            <a:ext cx="9936421" cy="2992387"/>
          </a:xfrm>
        </p:spPr>
        <p:txBody>
          <a:bodyPr/>
          <a:lstStyle>
            <a:lvl1pPr marL="0" indent="0">
              <a:buNone/>
              <a:defRPr sz="3024">
                <a:solidFill>
                  <a:schemeClr val="tx1"/>
                </a:solidFill>
              </a:defRPr>
            </a:lvl1pPr>
            <a:lvl2pPr marL="57602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152053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3pPr>
            <a:lvl4pPr marL="1728079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4pPr>
            <a:lvl5pPr marL="2304105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5pPr>
            <a:lvl6pPr marL="2880131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6pPr>
            <a:lvl7pPr marL="3456158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7pPr>
            <a:lvl8pPr marL="4032184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8pPr>
            <a:lvl9pPr marL="460821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4DCA-8DCD-44D5-A529-810413827672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A5D8-CC42-4437-805A-B053ABF8E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822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34" y="3641531"/>
            <a:ext cx="4896207" cy="867950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247" y="3641531"/>
            <a:ext cx="4896207" cy="867950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4DCA-8DCD-44D5-A529-810413827672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A5D8-CC42-4437-805A-B053ABF8E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789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728309"/>
            <a:ext cx="9936421" cy="264406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35" y="3353376"/>
            <a:ext cx="4873706" cy="1643437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26" indent="0">
              <a:buNone/>
              <a:defRPr sz="2520" b="1"/>
            </a:lvl2pPr>
            <a:lvl3pPr marL="1152053" indent="0">
              <a:buNone/>
              <a:defRPr sz="2268" b="1"/>
            </a:lvl3pPr>
            <a:lvl4pPr marL="1728079" indent="0">
              <a:buNone/>
              <a:defRPr sz="2016" b="1"/>
            </a:lvl4pPr>
            <a:lvl5pPr marL="2304105" indent="0">
              <a:buNone/>
              <a:defRPr sz="2016" b="1"/>
            </a:lvl5pPr>
            <a:lvl6pPr marL="2880131" indent="0">
              <a:buNone/>
              <a:defRPr sz="2016" b="1"/>
            </a:lvl6pPr>
            <a:lvl7pPr marL="3456158" indent="0">
              <a:buNone/>
              <a:defRPr sz="2016" b="1"/>
            </a:lvl7pPr>
            <a:lvl8pPr marL="4032184" indent="0">
              <a:buNone/>
              <a:defRPr sz="2016" b="1"/>
            </a:lvl8pPr>
            <a:lvl9pPr marL="4608210" indent="0">
              <a:buNone/>
              <a:defRPr sz="201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535" y="4996813"/>
            <a:ext cx="4873706" cy="734955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2248" y="3353376"/>
            <a:ext cx="4897708" cy="1643437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26" indent="0">
              <a:buNone/>
              <a:defRPr sz="2520" b="1"/>
            </a:lvl2pPr>
            <a:lvl3pPr marL="1152053" indent="0">
              <a:buNone/>
              <a:defRPr sz="2268" b="1"/>
            </a:lvl3pPr>
            <a:lvl4pPr marL="1728079" indent="0">
              <a:buNone/>
              <a:defRPr sz="2016" b="1"/>
            </a:lvl4pPr>
            <a:lvl5pPr marL="2304105" indent="0">
              <a:buNone/>
              <a:defRPr sz="2016" b="1"/>
            </a:lvl5pPr>
            <a:lvl6pPr marL="2880131" indent="0">
              <a:buNone/>
              <a:defRPr sz="2016" b="1"/>
            </a:lvl6pPr>
            <a:lvl7pPr marL="3456158" indent="0">
              <a:buNone/>
              <a:defRPr sz="2016" b="1"/>
            </a:lvl7pPr>
            <a:lvl8pPr marL="4032184" indent="0">
              <a:buNone/>
              <a:defRPr sz="2016" b="1"/>
            </a:lvl8pPr>
            <a:lvl9pPr marL="4608210" indent="0">
              <a:buNone/>
              <a:defRPr sz="201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32248" y="4996813"/>
            <a:ext cx="4897708" cy="734955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4DCA-8DCD-44D5-A529-810413827672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A5D8-CC42-4437-805A-B053ABF8E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9853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4DCA-8DCD-44D5-A529-810413827672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A5D8-CC42-4437-805A-B053ABF8E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8520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4DCA-8DCD-44D5-A529-810413827672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A5D8-CC42-4437-805A-B053ABF8E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709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911966"/>
            <a:ext cx="3715657" cy="3191881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8" y="1969596"/>
            <a:ext cx="5832247" cy="9721303"/>
          </a:xfrm>
        </p:spPr>
        <p:txBody>
          <a:bodyPr/>
          <a:lstStyle>
            <a:lvl1pPr>
              <a:defRPr sz="4032"/>
            </a:lvl1pPr>
            <a:lvl2pPr>
              <a:defRPr sz="3528"/>
            </a:lvl2pPr>
            <a:lvl3pPr>
              <a:defRPr sz="3024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4" y="4103846"/>
            <a:ext cx="3715657" cy="7602883"/>
          </a:xfrm>
        </p:spPr>
        <p:txBody>
          <a:bodyPr/>
          <a:lstStyle>
            <a:lvl1pPr marL="0" indent="0">
              <a:buNone/>
              <a:defRPr sz="2016"/>
            </a:lvl1pPr>
            <a:lvl2pPr marL="576026" indent="0">
              <a:buNone/>
              <a:defRPr sz="1764"/>
            </a:lvl2pPr>
            <a:lvl3pPr marL="1152053" indent="0">
              <a:buNone/>
              <a:defRPr sz="1512"/>
            </a:lvl3pPr>
            <a:lvl4pPr marL="1728079" indent="0">
              <a:buNone/>
              <a:defRPr sz="1260"/>
            </a:lvl4pPr>
            <a:lvl5pPr marL="2304105" indent="0">
              <a:buNone/>
              <a:defRPr sz="1260"/>
            </a:lvl5pPr>
            <a:lvl6pPr marL="2880131" indent="0">
              <a:buNone/>
              <a:defRPr sz="1260"/>
            </a:lvl6pPr>
            <a:lvl7pPr marL="3456158" indent="0">
              <a:buNone/>
              <a:defRPr sz="1260"/>
            </a:lvl7pPr>
            <a:lvl8pPr marL="4032184" indent="0">
              <a:buNone/>
              <a:defRPr sz="1260"/>
            </a:lvl8pPr>
            <a:lvl9pPr marL="4608210" indent="0">
              <a:buNone/>
              <a:defRPr sz="126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4DCA-8DCD-44D5-A529-810413827672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A5D8-CC42-4437-805A-B053ABF8E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1333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911966"/>
            <a:ext cx="3715657" cy="3191881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7708" y="1969596"/>
            <a:ext cx="5832247" cy="9721303"/>
          </a:xfrm>
        </p:spPr>
        <p:txBody>
          <a:bodyPr anchor="t"/>
          <a:lstStyle>
            <a:lvl1pPr marL="0" indent="0">
              <a:buNone/>
              <a:defRPr sz="4032"/>
            </a:lvl1pPr>
            <a:lvl2pPr marL="576026" indent="0">
              <a:buNone/>
              <a:defRPr sz="3528"/>
            </a:lvl2pPr>
            <a:lvl3pPr marL="1152053" indent="0">
              <a:buNone/>
              <a:defRPr sz="3024"/>
            </a:lvl3pPr>
            <a:lvl4pPr marL="1728079" indent="0">
              <a:buNone/>
              <a:defRPr sz="2520"/>
            </a:lvl4pPr>
            <a:lvl5pPr marL="2304105" indent="0">
              <a:buNone/>
              <a:defRPr sz="2520"/>
            </a:lvl5pPr>
            <a:lvl6pPr marL="2880131" indent="0">
              <a:buNone/>
              <a:defRPr sz="2520"/>
            </a:lvl6pPr>
            <a:lvl7pPr marL="3456158" indent="0">
              <a:buNone/>
              <a:defRPr sz="2520"/>
            </a:lvl7pPr>
            <a:lvl8pPr marL="4032184" indent="0">
              <a:buNone/>
              <a:defRPr sz="2520"/>
            </a:lvl8pPr>
            <a:lvl9pPr marL="4608210" indent="0">
              <a:buNone/>
              <a:defRPr sz="252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4" y="4103846"/>
            <a:ext cx="3715657" cy="7602883"/>
          </a:xfrm>
        </p:spPr>
        <p:txBody>
          <a:bodyPr/>
          <a:lstStyle>
            <a:lvl1pPr marL="0" indent="0">
              <a:buNone/>
              <a:defRPr sz="2016"/>
            </a:lvl1pPr>
            <a:lvl2pPr marL="576026" indent="0">
              <a:buNone/>
              <a:defRPr sz="1764"/>
            </a:lvl2pPr>
            <a:lvl3pPr marL="1152053" indent="0">
              <a:buNone/>
              <a:defRPr sz="1512"/>
            </a:lvl3pPr>
            <a:lvl4pPr marL="1728079" indent="0">
              <a:buNone/>
              <a:defRPr sz="1260"/>
            </a:lvl4pPr>
            <a:lvl5pPr marL="2304105" indent="0">
              <a:buNone/>
              <a:defRPr sz="1260"/>
            </a:lvl5pPr>
            <a:lvl6pPr marL="2880131" indent="0">
              <a:buNone/>
              <a:defRPr sz="1260"/>
            </a:lvl6pPr>
            <a:lvl7pPr marL="3456158" indent="0">
              <a:buNone/>
              <a:defRPr sz="1260"/>
            </a:lvl7pPr>
            <a:lvl8pPr marL="4032184" indent="0">
              <a:buNone/>
              <a:defRPr sz="1260"/>
            </a:lvl8pPr>
            <a:lvl9pPr marL="4608210" indent="0">
              <a:buNone/>
              <a:defRPr sz="126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4DCA-8DCD-44D5-A529-810413827672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A5D8-CC42-4437-805A-B053ABF8E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19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34" y="728309"/>
            <a:ext cx="9936421" cy="2644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34" y="3641531"/>
            <a:ext cx="9936421" cy="8679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2033" y="12678862"/>
            <a:ext cx="2592110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44DCA-8DCD-44D5-A529-810413827672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6162" y="12678862"/>
            <a:ext cx="3888165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6345" y="12678862"/>
            <a:ext cx="2592110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2A5D8-CC42-4437-805A-B053ABF8E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483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1152053" rtl="0" eaLnBrk="1" latinLnBrk="0" hangingPunct="1">
        <a:lnSpc>
          <a:spcPct val="90000"/>
        </a:lnSpc>
        <a:spcBef>
          <a:spcPct val="0"/>
        </a:spcBef>
        <a:buNone/>
        <a:defRPr sz="55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13" indent="-288013" algn="l" defTabSz="1152053" rtl="0" eaLnBrk="1" latinLnBrk="0" hangingPunct="1">
        <a:lnSpc>
          <a:spcPct val="90000"/>
        </a:lnSpc>
        <a:spcBef>
          <a:spcPts val="1260"/>
        </a:spcBef>
        <a:buFont typeface="Arial" panose="020B0604020202020204" pitchFamily="34" charset="0"/>
        <a:buChar char="•"/>
        <a:defRPr sz="3528" kern="1200">
          <a:solidFill>
            <a:schemeClr val="tx1"/>
          </a:solidFill>
          <a:latin typeface="+mn-lt"/>
          <a:ea typeface="+mn-ea"/>
          <a:cs typeface="+mn-cs"/>
        </a:defRPr>
      </a:lvl1pPr>
      <a:lvl2pPr marL="864039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2pPr>
      <a:lvl3pPr marL="1440066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2016092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592118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3168145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6.emf"/><Relationship Id="rId18" Type="http://schemas.openxmlformats.org/officeDocument/2006/relationships/oleObject" Target="../embeddings/oleObject9.bin"/><Relationship Id="rId3" Type="http://schemas.openxmlformats.org/officeDocument/2006/relationships/image" Target="../media/image1.emf"/><Relationship Id="rId21" Type="http://schemas.openxmlformats.org/officeDocument/2006/relationships/image" Target="../media/image10.emf"/><Relationship Id="rId7" Type="http://schemas.openxmlformats.org/officeDocument/2006/relationships/image" Target="../media/image3.e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8.e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9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emf"/><Relationship Id="rId14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16.emf"/><Relationship Id="rId18" Type="http://schemas.openxmlformats.org/officeDocument/2006/relationships/oleObject" Target="../embeddings/oleObject19.bin"/><Relationship Id="rId26" Type="http://schemas.openxmlformats.org/officeDocument/2006/relationships/oleObject" Target="../embeddings/oleObject23.bin"/><Relationship Id="rId3" Type="http://schemas.openxmlformats.org/officeDocument/2006/relationships/image" Target="../media/image11.emf"/><Relationship Id="rId21" Type="http://schemas.openxmlformats.org/officeDocument/2006/relationships/image" Target="../media/image20.emf"/><Relationship Id="rId7" Type="http://schemas.openxmlformats.org/officeDocument/2006/relationships/image" Target="../media/image13.emf"/><Relationship Id="rId12" Type="http://schemas.openxmlformats.org/officeDocument/2006/relationships/oleObject" Target="../embeddings/oleObject16.bin"/><Relationship Id="rId17" Type="http://schemas.openxmlformats.org/officeDocument/2006/relationships/image" Target="../media/image18.emf"/><Relationship Id="rId25" Type="http://schemas.openxmlformats.org/officeDocument/2006/relationships/image" Target="../media/image22.emf"/><Relationship Id="rId2" Type="http://schemas.openxmlformats.org/officeDocument/2006/relationships/oleObject" Target="../embeddings/oleObject11.bin"/><Relationship Id="rId16" Type="http://schemas.openxmlformats.org/officeDocument/2006/relationships/oleObject" Target="../embeddings/oleObject18.bin"/><Relationship Id="rId20" Type="http://schemas.openxmlformats.org/officeDocument/2006/relationships/oleObject" Target="../embeddings/oleObject20.bin"/><Relationship Id="rId29" Type="http://schemas.openxmlformats.org/officeDocument/2006/relationships/image" Target="../media/image24.emf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5.emf"/><Relationship Id="rId24" Type="http://schemas.openxmlformats.org/officeDocument/2006/relationships/oleObject" Target="../embeddings/oleObject22.bin"/><Relationship Id="rId5" Type="http://schemas.openxmlformats.org/officeDocument/2006/relationships/image" Target="../media/image12.emf"/><Relationship Id="rId15" Type="http://schemas.openxmlformats.org/officeDocument/2006/relationships/image" Target="../media/image17.emf"/><Relationship Id="rId23" Type="http://schemas.openxmlformats.org/officeDocument/2006/relationships/image" Target="../media/image21.emf"/><Relationship Id="rId28" Type="http://schemas.openxmlformats.org/officeDocument/2006/relationships/oleObject" Target="../embeddings/oleObject24.bin"/><Relationship Id="rId10" Type="http://schemas.openxmlformats.org/officeDocument/2006/relationships/oleObject" Target="../embeddings/oleObject15.bin"/><Relationship Id="rId19" Type="http://schemas.openxmlformats.org/officeDocument/2006/relationships/image" Target="../media/image19.emf"/><Relationship Id="rId31" Type="http://schemas.openxmlformats.org/officeDocument/2006/relationships/image" Target="../media/image25.e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4.emf"/><Relationship Id="rId14" Type="http://schemas.openxmlformats.org/officeDocument/2006/relationships/oleObject" Target="../embeddings/oleObject17.bin"/><Relationship Id="rId22" Type="http://schemas.openxmlformats.org/officeDocument/2006/relationships/oleObject" Target="../embeddings/oleObject21.bin"/><Relationship Id="rId27" Type="http://schemas.openxmlformats.org/officeDocument/2006/relationships/image" Target="../media/image23.emf"/><Relationship Id="rId30" Type="http://schemas.openxmlformats.org/officeDocument/2006/relationships/oleObject" Target="../embeddings/oleObject25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image" Target="../media/image31.emf"/><Relationship Id="rId18" Type="http://schemas.openxmlformats.org/officeDocument/2006/relationships/oleObject" Target="../embeddings/oleObject34.bin"/><Relationship Id="rId3" Type="http://schemas.openxmlformats.org/officeDocument/2006/relationships/image" Target="../media/image26.emf"/><Relationship Id="rId21" Type="http://schemas.openxmlformats.org/officeDocument/2006/relationships/image" Target="../media/image35.emf"/><Relationship Id="rId7" Type="http://schemas.openxmlformats.org/officeDocument/2006/relationships/image" Target="../media/image28.emf"/><Relationship Id="rId12" Type="http://schemas.openxmlformats.org/officeDocument/2006/relationships/oleObject" Target="../embeddings/oleObject31.bin"/><Relationship Id="rId17" Type="http://schemas.openxmlformats.org/officeDocument/2006/relationships/image" Target="../media/image33.emf"/><Relationship Id="rId2" Type="http://schemas.openxmlformats.org/officeDocument/2006/relationships/oleObject" Target="../embeddings/oleObject26.bin"/><Relationship Id="rId16" Type="http://schemas.openxmlformats.org/officeDocument/2006/relationships/oleObject" Target="../embeddings/oleObject33.bin"/><Relationship Id="rId20" Type="http://schemas.openxmlformats.org/officeDocument/2006/relationships/oleObject" Target="../embeddings/oleObject35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30.emf"/><Relationship Id="rId5" Type="http://schemas.openxmlformats.org/officeDocument/2006/relationships/image" Target="../media/image27.emf"/><Relationship Id="rId15" Type="http://schemas.openxmlformats.org/officeDocument/2006/relationships/image" Target="../media/image32.emf"/><Relationship Id="rId10" Type="http://schemas.openxmlformats.org/officeDocument/2006/relationships/oleObject" Target="../embeddings/oleObject30.bin"/><Relationship Id="rId19" Type="http://schemas.openxmlformats.org/officeDocument/2006/relationships/image" Target="../media/image34.emf"/><Relationship Id="rId4" Type="http://schemas.openxmlformats.org/officeDocument/2006/relationships/oleObject" Target="../embeddings/oleObject27.bin"/><Relationship Id="rId9" Type="http://schemas.openxmlformats.org/officeDocument/2006/relationships/image" Target="../media/image29.emf"/><Relationship Id="rId14" Type="http://schemas.openxmlformats.org/officeDocument/2006/relationships/oleObject" Target="../embeddings/oleObject32.bin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oleObject" Target="../embeddings/oleObject48.bin"/><Relationship Id="rId21" Type="http://schemas.openxmlformats.org/officeDocument/2006/relationships/image" Target="../media/image45.emf"/><Relationship Id="rId42" Type="http://schemas.openxmlformats.org/officeDocument/2006/relationships/oleObject" Target="../embeddings/oleObject56.bin"/><Relationship Id="rId47" Type="http://schemas.openxmlformats.org/officeDocument/2006/relationships/image" Target="../media/image58.emf"/><Relationship Id="rId63" Type="http://schemas.openxmlformats.org/officeDocument/2006/relationships/image" Target="../media/image66.emf"/><Relationship Id="rId68" Type="http://schemas.openxmlformats.org/officeDocument/2006/relationships/oleObject" Target="../embeddings/oleObject69.bin"/><Relationship Id="rId2" Type="http://schemas.openxmlformats.org/officeDocument/2006/relationships/oleObject" Target="../embeddings/oleObject36.bin"/><Relationship Id="rId16" Type="http://schemas.openxmlformats.org/officeDocument/2006/relationships/oleObject" Target="../embeddings/oleObject43.bin"/><Relationship Id="rId29" Type="http://schemas.openxmlformats.org/officeDocument/2006/relationships/image" Target="../media/image49.emf"/><Relationship Id="rId11" Type="http://schemas.openxmlformats.org/officeDocument/2006/relationships/image" Target="../media/image40.emf"/><Relationship Id="rId24" Type="http://schemas.openxmlformats.org/officeDocument/2006/relationships/oleObject" Target="../embeddings/oleObject47.bin"/><Relationship Id="rId32" Type="http://schemas.openxmlformats.org/officeDocument/2006/relationships/oleObject" Target="../embeddings/oleObject51.bin"/><Relationship Id="rId37" Type="http://schemas.openxmlformats.org/officeDocument/2006/relationships/image" Target="../media/image53.emf"/><Relationship Id="rId40" Type="http://schemas.openxmlformats.org/officeDocument/2006/relationships/oleObject" Target="../embeddings/oleObject55.bin"/><Relationship Id="rId45" Type="http://schemas.openxmlformats.org/officeDocument/2006/relationships/image" Target="../media/image57.emf"/><Relationship Id="rId53" Type="http://schemas.openxmlformats.org/officeDocument/2006/relationships/image" Target="../media/image61.emf"/><Relationship Id="rId58" Type="http://schemas.openxmlformats.org/officeDocument/2006/relationships/oleObject" Target="../embeddings/oleObject64.bin"/><Relationship Id="rId66" Type="http://schemas.openxmlformats.org/officeDocument/2006/relationships/oleObject" Target="../embeddings/oleObject68.bin"/><Relationship Id="rId5" Type="http://schemas.openxmlformats.org/officeDocument/2006/relationships/image" Target="../media/image37.emf"/><Relationship Id="rId61" Type="http://schemas.openxmlformats.org/officeDocument/2006/relationships/image" Target="../media/image65.emf"/><Relationship Id="rId19" Type="http://schemas.openxmlformats.org/officeDocument/2006/relationships/image" Target="../media/image44.emf"/><Relationship Id="rId14" Type="http://schemas.openxmlformats.org/officeDocument/2006/relationships/oleObject" Target="../embeddings/oleObject42.bin"/><Relationship Id="rId22" Type="http://schemas.openxmlformats.org/officeDocument/2006/relationships/oleObject" Target="../embeddings/oleObject46.bin"/><Relationship Id="rId27" Type="http://schemas.openxmlformats.org/officeDocument/2006/relationships/image" Target="../media/image48.emf"/><Relationship Id="rId30" Type="http://schemas.openxmlformats.org/officeDocument/2006/relationships/oleObject" Target="../embeddings/oleObject50.bin"/><Relationship Id="rId35" Type="http://schemas.openxmlformats.org/officeDocument/2006/relationships/image" Target="../media/image52.emf"/><Relationship Id="rId43" Type="http://schemas.openxmlformats.org/officeDocument/2006/relationships/image" Target="../media/image56.emf"/><Relationship Id="rId48" Type="http://schemas.openxmlformats.org/officeDocument/2006/relationships/oleObject" Target="../embeddings/oleObject59.bin"/><Relationship Id="rId56" Type="http://schemas.openxmlformats.org/officeDocument/2006/relationships/oleObject" Target="../embeddings/oleObject63.bin"/><Relationship Id="rId64" Type="http://schemas.openxmlformats.org/officeDocument/2006/relationships/oleObject" Target="../embeddings/oleObject67.bin"/><Relationship Id="rId69" Type="http://schemas.openxmlformats.org/officeDocument/2006/relationships/image" Target="../media/image69.emf"/><Relationship Id="rId8" Type="http://schemas.openxmlformats.org/officeDocument/2006/relationships/oleObject" Target="../embeddings/oleObject39.bin"/><Relationship Id="rId51" Type="http://schemas.openxmlformats.org/officeDocument/2006/relationships/image" Target="../media/image60.emf"/><Relationship Id="rId72" Type="http://schemas.openxmlformats.org/officeDocument/2006/relationships/oleObject" Target="../embeddings/oleObject71.bin"/><Relationship Id="rId3" Type="http://schemas.openxmlformats.org/officeDocument/2006/relationships/image" Target="../media/image36.emf"/><Relationship Id="rId12" Type="http://schemas.openxmlformats.org/officeDocument/2006/relationships/oleObject" Target="../embeddings/oleObject41.bin"/><Relationship Id="rId17" Type="http://schemas.openxmlformats.org/officeDocument/2006/relationships/image" Target="../media/image43.emf"/><Relationship Id="rId25" Type="http://schemas.openxmlformats.org/officeDocument/2006/relationships/image" Target="../media/image47.emf"/><Relationship Id="rId33" Type="http://schemas.openxmlformats.org/officeDocument/2006/relationships/image" Target="../media/image51.emf"/><Relationship Id="rId38" Type="http://schemas.openxmlformats.org/officeDocument/2006/relationships/oleObject" Target="../embeddings/oleObject54.bin"/><Relationship Id="rId46" Type="http://schemas.openxmlformats.org/officeDocument/2006/relationships/oleObject" Target="../embeddings/oleObject58.bin"/><Relationship Id="rId59" Type="http://schemas.openxmlformats.org/officeDocument/2006/relationships/image" Target="../media/image64.emf"/><Relationship Id="rId67" Type="http://schemas.openxmlformats.org/officeDocument/2006/relationships/image" Target="../media/image68.emf"/><Relationship Id="rId20" Type="http://schemas.openxmlformats.org/officeDocument/2006/relationships/oleObject" Target="../embeddings/oleObject45.bin"/><Relationship Id="rId41" Type="http://schemas.openxmlformats.org/officeDocument/2006/relationships/image" Target="../media/image55.emf"/><Relationship Id="rId54" Type="http://schemas.openxmlformats.org/officeDocument/2006/relationships/oleObject" Target="../embeddings/oleObject62.bin"/><Relationship Id="rId62" Type="http://schemas.openxmlformats.org/officeDocument/2006/relationships/oleObject" Target="../embeddings/oleObject66.bin"/><Relationship Id="rId70" Type="http://schemas.openxmlformats.org/officeDocument/2006/relationships/oleObject" Target="../embeddings/oleObject70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8.bin"/><Relationship Id="rId15" Type="http://schemas.openxmlformats.org/officeDocument/2006/relationships/image" Target="../media/image42.emf"/><Relationship Id="rId23" Type="http://schemas.openxmlformats.org/officeDocument/2006/relationships/image" Target="../media/image46.emf"/><Relationship Id="rId28" Type="http://schemas.openxmlformats.org/officeDocument/2006/relationships/oleObject" Target="../embeddings/oleObject49.bin"/><Relationship Id="rId36" Type="http://schemas.openxmlformats.org/officeDocument/2006/relationships/oleObject" Target="../embeddings/oleObject53.bin"/><Relationship Id="rId49" Type="http://schemas.openxmlformats.org/officeDocument/2006/relationships/image" Target="../media/image59.emf"/><Relationship Id="rId57" Type="http://schemas.openxmlformats.org/officeDocument/2006/relationships/image" Target="../media/image63.emf"/><Relationship Id="rId10" Type="http://schemas.openxmlformats.org/officeDocument/2006/relationships/oleObject" Target="../embeddings/oleObject40.bin"/><Relationship Id="rId31" Type="http://schemas.openxmlformats.org/officeDocument/2006/relationships/image" Target="../media/image50.emf"/><Relationship Id="rId44" Type="http://schemas.openxmlformats.org/officeDocument/2006/relationships/oleObject" Target="../embeddings/oleObject57.bin"/><Relationship Id="rId52" Type="http://schemas.openxmlformats.org/officeDocument/2006/relationships/oleObject" Target="../embeddings/oleObject61.bin"/><Relationship Id="rId60" Type="http://schemas.openxmlformats.org/officeDocument/2006/relationships/oleObject" Target="../embeddings/oleObject65.bin"/><Relationship Id="rId65" Type="http://schemas.openxmlformats.org/officeDocument/2006/relationships/image" Target="../media/image67.emf"/><Relationship Id="rId73" Type="http://schemas.openxmlformats.org/officeDocument/2006/relationships/image" Target="../media/image71.emf"/><Relationship Id="rId4" Type="http://schemas.openxmlformats.org/officeDocument/2006/relationships/oleObject" Target="../embeddings/oleObject37.bin"/><Relationship Id="rId9" Type="http://schemas.openxmlformats.org/officeDocument/2006/relationships/image" Target="../media/image39.emf"/><Relationship Id="rId13" Type="http://schemas.openxmlformats.org/officeDocument/2006/relationships/image" Target="../media/image41.emf"/><Relationship Id="rId18" Type="http://schemas.openxmlformats.org/officeDocument/2006/relationships/oleObject" Target="../embeddings/oleObject44.bin"/><Relationship Id="rId39" Type="http://schemas.openxmlformats.org/officeDocument/2006/relationships/image" Target="../media/image54.emf"/><Relationship Id="rId34" Type="http://schemas.openxmlformats.org/officeDocument/2006/relationships/oleObject" Target="../embeddings/oleObject52.bin"/><Relationship Id="rId50" Type="http://schemas.openxmlformats.org/officeDocument/2006/relationships/oleObject" Target="../embeddings/oleObject60.bin"/><Relationship Id="rId55" Type="http://schemas.openxmlformats.org/officeDocument/2006/relationships/image" Target="../media/image62.emf"/><Relationship Id="rId7" Type="http://schemas.openxmlformats.org/officeDocument/2006/relationships/image" Target="../media/image38.emf"/><Relationship Id="rId71" Type="http://schemas.openxmlformats.org/officeDocument/2006/relationships/image" Target="../media/image70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5.bin"/><Relationship Id="rId13" Type="http://schemas.openxmlformats.org/officeDocument/2006/relationships/image" Target="../media/image77.emf"/><Relationship Id="rId18" Type="http://schemas.openxmlformats.org/officeDocument/2006/relationships/oleObject" Target="../embeddings/oleObject80.bin"/><Relationship Id="rId26" Type="http://schemas.openxmlformats.org/officeDocument/2006/relationships/oleObject" Target="../embeddings/oleObject84.bin"/><Relationship Id="rId3" Type="http://schemas.openxmlformats.org/officeDocument/2006/relationships/image" Target="../media/image72.emf"/><Relationship Id="rId21" Type="http://schemas.openxmlformats.org/officeDocument/2006/relationships/image" Target="../media/image81.emf"/><Relationship Id="rId7" Type="http://schemas.openxmlformats.org/officeDocument/2006/relationships/image" Target="../media/image74.emf"/><Relationship Id="rId12" Type="http://schemas.openxmlformats.org/officeDocument/2006/relationships/oleObject" Target="../embeddings/oleObject77.bin"/><Relationship Id="rId17" Type="http://schemas.openxmlformats.org/officeDocument/2006/relationships/image" Target="../media/image79.emf"/><Relationship Id="rId25" Type="http://schemas.openxmlformats.org/officeDocument/2006/relationships/image" Target="../media/image83.emf"/><Relationship Id="rId2" Type="http://schemas.openxmlformats.org/officeDocument/2006/relationships/oleObject" Target="../embeddings/oleObject72.bin"/><Relationship Id="rId16" Type="http://schemas.openxmlformats.org/officeDocument/2006/relationships/oleObject" Target="../embeddings/oleObject79.bin"/><Relationship Id="rId20" Type="http://schemas.openxmlformats.org/officeDocument/2006/relationships/oleObject" Target="../embeddings/oleObject81.bin"/><Relationship Id="rId29" Type="http://schemas.openxmlformats.org/officeDocument/2006/relationships/image" Target="../media/image85.wmf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74.bin"/><Relationship Id="rId11" Type="http://schemas.openxmlformats.org/officeDocument/2006/relationships/image" Target="../media/image76.emf"/><Relationship Id="rId24" Type="http://schemas.openxmlformats.org/officeDocument/2006/relationships/oleObject" Target="../embeddings/oleObject83.bin"/><Relationship Id="rId5" Type="http://schemas.openxmlformats.org/officeDocument/2006/relationships/image" Target="../media/image73.emf"/><Relationship Id="rId15" Type="http://schemas.openxmlformats.org/officeDocument/2006/relationships/image" Target="../media/image78.emf"/><Relationship Id="rId23" Type="http://schemas.openxmlformats.org/officeDocument/2006/relationships/image" Target="../media/image82.emf"/><Relationship Id="rId28" Type="http://schemas.openxmlformats.org/officeDocument/2006/relationships/oleObject" Target="../embeddings/oleObject85.bin"/><Relationship Id="rId10" Type="http://schemas.openxmlformats.org/officeDocument/2006/relationships/oleObject" Target="../embeddings/oleObject76.bin"/><Relationship Id="rId19" Type="http://schemas.openxmlformats.org/officeDocument/2006/relationships/image" Target="../media/image80.emf"/><Relationship Id="rId31" Type="http://schemas.openxmlformats.org/officeDocument/2006/relationships/image" Target="../media/image86.emf"/><Relationship Id="rId4" Type="http://schemas.openxmlformats.org/officeDocument/2006/relationships/oleObject" Target="../embeddings/oleObject73.bin"/><Relationship Id="rId9" Type="http://schemas.openxmlformats.org/officeDocument/2006/relationships/image" Target="../media/image75.emf"/><Relationship Id="rId14" Type="http://schemas.openxmlformats.org/officeDocument/2006/relationships/oleObject" Target="../embeddings/oleObject78.bin"/><Relationship Id="rId22" Type="http://schemas.openxmlformats.org/officeDocument/2006/relationships/oleObject" Target="../embeddings/oleObject82.bin"/><Relationship Id="rId27" Type="http://schemas.openxmlformats.org/officeDocument/2006/relationships/image" Target="../media/image84.emf"/><Relationship Id="rId30" Type="http://schemas.openxmlformats.org/officeDocument/2006/relationships/oleObject" Target="../embeddings/oleObject8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0.bin"/><Relationship Id="rId13" Type="http://schemas.openxmlformats.org/officeDocument/2006/relationships/image" Target="../media/image92.emf"/><Relationship Id="rId3" Type="http://schemas.openxmlformats.org/officeDocument/2006/relationships/image" Target="../media/image87.emf"/><Relationship Id="rId7" Type="http://schemas.openxmlformats.org/officeDocument/2006/relationships/image" Target="../media/image89.emf"/><Relationship Id="rId12" Type="http://schemas.openxmlformats.org/officeDocument/2006/relationships/oleObject" Target="../embeddings/oleObject92.bin"/><Relationship Id="rId2" Type="http://schemas.openxmlformats.org/officeDocument/2006/relationships/oleObject" Target="../embeddings/oleObject87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89.bin"/><Relationship Id="rId11" Type="http://schemas.openxmlformats.org/officeDocument/2006/relationships/image" Target="../media/image91.emf"/><Relationship Id="rId5" Type="http://schemas.openxmlformats.org/officeDocument/2006/relationships/image" Target="../media/image88.emf"/><Relationship Id="rId10" Type="http://schemas.openxmlformats.org/officeDocument/2006/relationships/oleObject" Target="../embeddings/oleObject91.bin"/><Relationship Id="rId4" Type="http://schemas.openxmlformats.org/officeDocument/2006/relationships/oleObject" Target="../embeddings/oleObject88.bin"/><Relationship Id="rId9" Type="http://schemas.openxmlformats.org/officeDocument/2006/relationships/image" Target="../media/image9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A0781944-8B3A-4947-B636-864D3B9D18B8}"/>
              </a:ext>
            </a:extLst>
          </p:cNvPr>
          <p:cNvGrpSpPr/>
          <p:nvPr/>
        </p:nvGrpSpPr>
        <p:grpSpPr>
          <a:xfrm>
            <a:off x="83579" y="1311280"/>
            <a:ext cx="11346423" cy="4619807"/>
            <a:chOff x="550935" y="585005"/>
            <a:chExt cx="11153385" cy="4541210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90E86114-E759-48F3-9652-76E5F3AA3658}"/>
                </a:ext>
              </a:extLst>
            </p:cNvPr>
            <p:cNvSpPr/>
            <p:nvPr/>
          </p:nvSpPr>
          <p:spPr>
            <a:xfrm>
              <a:off x="550935" y="585005"/>
              <a:ext cx="11153385" cy="4541210"/>
            </a:xfrm>
            <a:prstGeom prst="roundRect">
              <a:avLst>
                <a:gd name="adj" fmla="val 2312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93"/>
            </a:p>
          </p:txBody>
        </p:sp>
        <p:graphicFrame>
          <p:nvGraphicFramePr>
            <p:cNvPr id="6" name="Objeto 5">
              <a:extLst>
                <a:ext uri="{FF2B5EF4-FFF2-40B4-BE49-F238E27FC236}">
                  <a16:creationId xmlns:a16="http://schemas.microsoft.com/office/drawing/2014/main" id="{6CE236DE-CF6C-4F58-B575-6EFE8837934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04227363"/>
                </p:ext>
              </p:extLst>
            </p:nvPr>
          </p:nvGraphicFramePr>
          <p:xfrm>
            <a:off x="665235" y="1172777"/>
            <a:ext cx="10938716" cy="3807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2" imgW="12860827" imgH="4477072" progId="ChemDraw.Document.6.0">
                    <p:embed/>
                  </p:oleObj>
                </mc:Choice>
                <mc:Fallback>
                  <p:oleObj name="CS ChemDraw Drawing" r:id="rId2" imgW="12860827" imgH="4477072" progId="ChemDraw.Document.6.0">
                    <p:embed/>
                    <p:pic>
                      <p:nvPicPr>
                        <p:cNvPr id="6" name="Objeto 5">
                          <a:extLst>
                            <a:ext uri="{FF2B5EF4-FFF2-40B4-BE49-F238E27FC236}">
                              <a16:creationId xmlns:a16="http://schemas.microsoft.com/office/drawing/2014/main" id="{6CE236DE-CF6C-4F58-B575-6EFE8837934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665235" y="1172777"/>
                          <a:ext cx="10938716" cy="380718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873057E6-C705-49AB-B737-335D3A936A56}"/>
                </a:ext>
              </a:extLst>
            </p:cNvPr>
            <p:cNvSpPr txBox="1"/>
            <p:nvPr/>
          </p:nvSpPr>
          <p:spPr>
            <a:xfrm>
              <a:off x="665235" y="658534"/>
              <a:ext cx="4087979" cy="3790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893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 Next LT Pro Demi" panose="020B0704020202020204" pitchFamily="34" charset="0"/>
                  <a:cs typeface="Aharoni" panose="02010803020104030203" pitchFamily="2" charset="-79"/>
                </a:rPr>
                <a:t>Blocos de construção </a:t>
              </a:r>
              <a:r>
                <a:rPr lang="pt-BR" sz="1893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 Next LT Pro Demi" panose="020B0704020202020204" pitchFamily="34" charset="0"/>
                  <a:cs typeface="Aharoni" panose="02010803020104030203" pitchFamily="2" charset="-79"/>
                </a:rPr>
                <a:t>bipodais</a:t>
              </a:r>
              <a:r>
                <a:rPr lang="pt-BR" sz="1893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 Next LT Pro Demi" panose="020B0704020202020204" pitchFamily="34" charset="0"/>
                  <a:cs typeface="Aharoni" panose="02010803020104030203" pitchFamily="2" charset="-79"/>
                </a:rPr>
                <a:t> (C2)</a:t>
              </a:r>
            </a:p>
          </p:txBody>
        </p:sp>
        <p:sp>
          <p:nvSpPr>
            <p:cNvPr id="8" name="Google Shape;298;p9">
              <a:extLst>
                <a:ext uri="{FF2B5EF4-FFF2-40B4-BE49-F238E27FC236}">
                  <a16:creationId xmlns:a16="http://schemas.microsoft.com/office/drawing/2014/main" id="{CA57D8A2-018A-4948-BDD8-6A5FC01FBA1C}"/>
                </a:ext>
              </a:extLst>
            </p:cNvPr>
            <p:cNvSpPr txBox="1"/>
            <p:nvPr/>
          </p:nvSpPr>
          <p:spPr>
            <a:xfrm>
              <a:off x="806062" y="1945266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BENZ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98;p9">
              <a:extLst>
                <a:ext uri="{FF2B5EF4-FFF2-40B4-BE49-F238E27FC236}">
                  <a16:creationId xmlns:a16="http://schemas.microsoft.com/office/drawing/2014/main" id="{187A3F4A-6AD7-4707-B221-7A0786DE9EAF}"/>
                </a:ext>
              </a:extLst>
            </p:cNvPr>
            <p:cNvSpPr txBox="1"/>
            <p:nvPr/>
          </p:nvSpPr>
          <p:spPr>
            <a:xfrm>
              <a:off x="2150399" y="1945266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ea typeface="Arial"/>
                  <a:cs typeface="Arial"/>
                  <a:sym typeface="Avenir"/>
                </a:rPr>
                <a:t>NAPT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98;p9">
              <a:extLst>
                <a:ext uri="{FF2B5EF4-FFF2-40B4-BE49-F238E27FC236}">
                  <a16:creationId xmlns:a16="http://schemas.microsoft.com/office/drawing/2014/main" id="{285D3D9F-6A14-4DF3-A659-671954073697}"/>
                </a:ext>
              </a:extLst>
            </p:cNvPr>
            <p:cNvSpPr txBox="1"/>
            <p:nvPr/>
          </p:nvSpPr>
          <p:spPr>
            <a:xfrm>
              <a:off x="3592234" y="1945266"/>
              <a:ext cx="512962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ea typeface="Arial"/>
                  <a:cs typeface="Arial"/>
                  <a:sym typeface="Avenir"/>
                </a:rPr>
                <a:t>BPNY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98;p9">
              <a:extLst>
                <a:ext uri="{FF2B5EF4-FFF2-40B4-BE49-F238E27FC236}">
                  <a16:creationId xmlns:a16="http://schemas.microsoft.com/office/drawing/2014/main" id="{942F872D-FCA4-4F84-B865-EE62D395005B}"/>
                </a:ext>
              </a:extLst>
            </p:cNvPr>
            <p:cNvSpPr txBox="1"/>
            <p:nvPr/>
          </p:nvSpPr>
          <p:spPr>
            <a:xfrm>
              <a:off x="4996779" y="1945266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ANTR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98;p9">
              <a:extLst>
                <a:ext uri="{FF2B5EF4-FFF2-40B4-BE49-F238E27FC236}">
                  <a16:creationId xmlns:a16="http://schemas.microsoft.com/office/drawing/2014/main" id="{28B98CE9-EB53-4887-8C75-F61CBB82E76F}"/>
                </a:ext>
              </a:extLst>
            </p:cNvPr>
            <p:cNvSpPr txBox="1"/>
            <p:nvPr/>
          </p:nvSpPr>
          <p:spPr>
            <a:xfrm>
              <a:off x="6428156" y="1945266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ea typeface="Arial"/>
                  <a:cs typeface="Arial"/>
                  <a:sym typeface="Avenir"/>
                </a:rPr>
                <a:t>DHSI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98;p9">
              <a:extLst>
                <a:ext uri="{FF2B5EF4-FFF2-40B4-BE49-F238E27FC236}">
                  <a16:creationId xmlns:a16="http://schemas.microsoft.com/office/drawing/2014/main" id="{10A2F330-14EB-4117-829D-10CDC52059AE}"/>
                </a:ext>
              </a:extLst>
            </p:cNvPr>
            <p:cNvSpPr txBox="1"/>
            <p:nvPr/>
          </p:nvSpPr>
          <p:spPr>
            <a:xfrm>
              <a:off x="7708767" y="1945266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TTPH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98;p9">
              <a:extLst>
                <a:ext uri="{FF2B5EF4-FFF2-40B4-BE49-F238E27FC236}">
                  <a16:creationId xmlns:a16="http://schemas.microsoft.com/office/drawing/2014/main" id="{CB6FBE38-B1CF-4BAD-8C98-622B11F45CCF}"/>
                </a:ext>
              </a:extLst>
            </p:cNvPr>
            <p:cNvSpPr txBox="1"/>
            <p:nvPr/>
          </p:nvSpPr>
          <p:spPr>
            <a:xfrm>
              <a:off x="2980921" y="3298215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DPEY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98;p9">
              <a:extLst>
                <a:ext uri="{FF2B5EF4-FFF2-40B4-BE49-F238E27FC236}">
                  <a16:creationId xmlns:a16="http://schemas.microsoft.com/office/drawing/2014/main" id="{B5A6F5BE-4CAE-4775-8790-AB062E065FB1}"/>
                </a:ext>
              </a:extLst>
            </p:cNvPr>
            <p:cNvSpPr txBox="1"/>
            <p:nvPr/>
          </p:nvSpPr>
          <p:spPr>
            <a:xfrm>
              <a:off x="1170584" y="3308902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ea typeface="Arial"/>
                  <a:cs typeface="Arial"/>
                  <a:sym typeface="Avenir"/>
                </a:rPr>
                <a:t>TPNY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98;p9">
              <a:extLst>
                <a:ext uri="{FF2B5EF4-FFF2-40B4-BE49-F238E27FC236}">
                  <a16:creationId xmlns:a16="http://schemas.microsoft.com/office/drawing/2014/main" id="{46B35DF9-6009-4C9C-9C48-74E0D1E38309}"/>
                </a:ext>
              </a:extLst>
            </p:cNvPr>
            <p:cNvSpPr txBox="1"/>
            <p:nvPr/>
          </p:nvSpPr>
          <p:spPr>
            <a:xfrm>
              <a:off x="9165111" y="1945266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3BPD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98;p9">
              <a:extLst>
                <a:ext uri="{FF2B5EF4-FFF2-40B4-BE49-F238E27FC236}">
                  <a16:creationId xmlns:a16="http://schemas.microsoft.com/office/drawing/2014/main" id="{8F3D2256-742C-446C-BEFC-9C03B7D88B1C}"/>
                </a:ext>
              </a:extLst>
            </p:cNvPr>
            <p:cNvSpPr txBox="1"/>
            <p:nvPr/>
          </p:nvSpPr>
          <p:spPr>
            <a:xfrm>
              <a:off x="5986066" y="3308902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PYRN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98;p9">
              <a:extLst>
                <a:ext uri="{FF2B5EF4-FFF2-40B4-BE49-F238E27FC236}">
                  <a16:creationId xmlns:a16="http://schemas.microsoft.com/office/drawing/2014/main" id="{37D0A67E-D248-41D6-B211-C679A3B658E1}"/>
                </a:ext>
              </a:extLst>
            </p:cNvPr>
            <p:cNvSpPr txBox="1"/>
            <p:nvPr/>
          </p:nvSpPr>
          <p:spPr>
            <a:xfrm>
              <a:off x="4586832" y="3308902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2BPD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98;p9">
              <a:extLst>
                <a:ext uri="{FF2B5EF4-FFF2-40B4-BE49-F238E27FC236}">
                  <a16:creationId xmlns:a16="http://schemas.microsoft.com/office/drawing/2014/main" id="{742C7C49-7482-428E-B39B-FC77E04AE5F4}"/>
                </a:ext>
              </a:extLst>
            </p:cNvPr>
            <p:cNvSpPr txBox="1"/>
            <p:nvPr/>
          </p:nvSpPr>
          <p:spPr>
            <a:xfrm>
              <a:off x="6296408" y="4580420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ea typeface="Arial"/>
                  <a:cs typeface="Arial"/>
                  <a:sym typeface="Avenir"/>
                </a:rPr>
                <a:t>BBTZ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98;p9">
              <a:extLst>
                <a:ext uri="{FF2B5EF4-FFF2-40B4-BE49-F238E27FC236}">
                  <a16:creationId xmlns:a16="http://schemas.microsoft.com/office/drawing/2014/main" id="{7D708E41-EA25-4027-9DFE-6D666ADD2CD1}"/>
                </a:ext>
              </a:extLst>
            </p:cNvPr>
            <p:cNvSpPr txBox="1"/>
            <p:nvPr/>
          </p:nvSpPr>
          <p:spPr>
            <a:xfrm>
              <a:off x="8032429" y="4580420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ea typeface="Arial"/>
                  <a:cs typeface="Arial"/>
                  <a:sym typeface="Avenir"/>
                </a:rPr>
                <a:t>DPBY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98;p9">
              <a:extLst>
                <a:ext uri="{FF2B5EF4-FFF2-40B4-BE49-F238E27FC236}">
                  <a16:creationId xmlns:a16="http://schemas.microsoft.com/office/drawing/2014/main" id="{90F1C029-C776-4AD3-9376-2E84418868B0}"/>
                </a:ext>
              </a:extLst>
            </p:cNvPr>
            <p:cNvSpPr txBox="1"/>
            <p:nvPr/>
          </p:nvSpPr>
          <p:spPr>
            <a:xfrm>
              <a:off x="10148516" y="3308902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BPYB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98;p9">
              <a:extLst>
                <a:ext uri="{FF2B5EF4-FFF2-40B4-BE49-F238E27FC236}">
                  <a16:creationId xmlns:a16="http://schemas.microsoft.com/office/drawing/2014/main" id="{794172CB-E025-4BBE-B2BE-B6BFAFADC70E}"/>
                </a:ext>
              </a:extLst>
            </p:cNvPr>
            <p:cNvSpPr txBox="1"/>
            <p:nvPr/>
          </p:nvSpPr>
          <p:spPr>
            <a:xfrm>
              <a:off x="10621455" y="1945266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ea typeface="Arial"/>
                  <a:cs typeface="Arial"/>
                  <a:sym typeface="Avenir"/>
                </a:rPr>
                <a:t>BTPH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98;p9">
              <a:extLst>
                <a:ext uri="{FF2B5EF4-FFF2-40B4-BE49-F238E27FC236}">
                  <a16:creationId xmlns:a16="http://schemas.microsoft.com/office/drawing/2014/main" id="{B83B8EF0-7BB6-4FEF-9279-8D77443FC181}"/>
                </a:ext>
              </a:extLst>
            </p:cNvPr>
            <p:cNvSpPr txBox="1"/>
            <p:nvPr/>
          </p:nvSpPr>
          <p:spPr>
            <a:xfrm>
              <a:off x="4526458" y="4580420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ea typeface="Arial"/>
                  <a:cs typeface="Arial"/>
                  <a:sym typeface="Avenir"/>
                </a:rPr>
                <a:t>BDTP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98;p9">
              <a:extLst>
                <a:ext uri="{FF2B5EF4-FFF2-40B4-BE49-F238E27FC236}">
                  <a16:creationId xmlns:a16="http://schemas.microsoft.com/office/drawing/2014/main" id="{88D55AEF-8EF2-40A8-A445-7BABF0FE14A7}"/>
                </a:ext>
              </a:extLst>
            </p:cNvPr>
            <p:cNvSpPr txBox="1"/>
            <p:nvPr/>
          </p:nvSpPr>
          <p:spPr>
            <a:xfrm>
              <a:off x="10282016" y="4580420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INTO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98;p9">
              <a:extLst>
                <a:ext uri="{FF2B5EF4-FFF2-40B4-BE49-F238E27FC236}">
                  <a16:creationId xmlns:a16="http://schemas.microsoft.com/office/drawing/2014/main" id="{90B78694-A23F-4C23-BA97-0F6CCAFE9B00}"/>
                </a:ext>
              </a:extLst>
            </p:cNvPr>
            <p:cNvSpPr txBox="1"/>
            <p:nvPr/>
          </p:nvSpPr>
          <p:spPr>
            <a:xfrm>
              <a:off x="7557378" y="3308902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PYTO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98;p9">
              <a:extLst>
                <a:ext uri="{FF2B5EF4-FFF2-40B4-BE49-F238E27FC236}">
                  <a16:creationId xmlns:a16="http://schemas.microsoft.com/office/drawing/2014/main" id="{FABB7E2E-9352-41D7-8198-79211C57E895}"/>
                </a:ext>
              </a:extLst>
            </p:cNvPr>
            <p:cNvSpPr txBox="1"/>
            <p:nvPr/>
          </p:nvSpPr>
          <p:spPr>
            <a:xfrm>
              <a:off x="1072077" y="4580420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DPEL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98;p9">
              <a:extLst>
                <a:ext uri="{FF2B5EF4-FFF2-40B4-BE49-F238E27FC236}">
                  <a16:creationId xmlns:a16="http://schemas.microsoft.com/office/drawing/2014/main" id="{967979D8-CE29-4BDC-A629-0B2C53554F0D}"/>
                </a:ext>
              </a:extLst>
            </p:cNvPr>
            <p:cNvSpPr txBox="1"/>
            <p:nvPr/>
          </p:nvSpPr>
          <p:spPr>
            <a:xfrm>
              <a:off x="2824310" y="4580420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ea typeface="Arial"/>
                  <a:cs typeface="Arial"/>
                  <a:sym typeface="Avenir"/>
                </a:rPr>
                <a:t>DPDA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5A8057B0-FE7D-4BDF-A59E-056A566B47A8}"/>
              </a:ext>
            </a:extLst>
          </p:cNvPr>
          <p:cNvGrpSpPr/>
          <p:nvPr/>
        </p:nvGrpSpPr>
        <p:grpSpPr>
          <a:xfrm>
            <a:off x="83579" y="6208804"/>
            <a:ext cx="4686245" cy="6166069"/>
            <a:chOff x="516709" y="191588"/>
            <a:chExt cx="4606518" cy="6061165"/>
          </a:xfrm>
        </p:grpSpPr>
        <p:sp>
          <p:nvSpPr>
            <p:cNvPr id="29" name="Retângulo: Cantos Arredondados 28">
              <a:extLst>
                <a:ext uri="{FF2B5EF4-FFF2-40B4-BE49-F238E27FC236}">
                  <a16:creationId xmlns:a16="http://schemas.microsoft.com/office/drawing/2014/main" id="{2C2D1DAE-5DF0-44BC-A4E5-C643BC0E0373}"/>
                </a:ext>
              </a:extLst>
            </p:cNvPr>
            <p:cNvSpPr/>
            <p:nvPr/>
          </p:nvSpPr>
          <p:spPr>
            <a:xfrm>
              <a:off x="516709" y="191588"/>
              <a:ext cx="4606518" cy="6061165"/>
            </a:xfrm>
            <a:prstGeom prst="roundRect">
              <a:avLst>
                <a:gd name="adj" fmla="val 2312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93"/>
            </a:p>
          </p:txBody>
        </p:sp>
        <p:graphicFrame>
          <p:nvGraphicFramePr>
            <p:cNvPr id="30" name="Objeto 29">
              <a:extLst>
                <a:ext uri="{FF2B5EF4-FFF2-40B4-BE49-F238E27FC236}">
                  <a16:creationId xmlns:a16="http://schemas.microsoft.com/office/drawing/2014/main" id="{A428EF71-9843-45E0-931B-A2BBD202E3D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81880680"/>
                </p:ext>
              </p:extLst>
            </p:nvPr>
          </p:nvGraphicFramePr>
          <p:xfrm>
            <a:off x="572197" y="719138"/>
            <a:ext cx="4449763" cy="5418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4" imgW="6109345" imgH="7438248" progId="ChemDraw.Document.6.0">
                    <p:embed/>
                  </p:oleObj>
                </mc:Choice>
                <mc:Fallback>
                  <p:oleObj name="CS ChemDraw Drawing" r:id="rId4" imgW="6109345" imgH="7438248" progId="ChemDraw.Document.6.0">
                    <p:embed/>
                    <p:pic>
                      <p:nvPicPr>
                        <p:cNvPr id="30" name="Objeto 29">
                          <a:extLst>
                            <a:ext uri="{FF2B5EF4-FFF2-40B4-BE49-F238E27FC236}">
                              <a16:creationId xmlns:a16="http://schemas.microsoft.com/office/drawing/2014/main" id="{A428EF71-9843-45E0-931B-A2BBD202E3D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72197" y="719138"/>
                          <a:ext cx="4449763" cy="54181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F2F8D54-FCF8-4B81-B6F0-B4051D9B8A84}"/>
                </a:ext>
              </a:extLst>
            </p:cNvPr>
            <p:cNvSpPr txBox="1"/>
            <p:nvPr/>
          </p:nvSpPr>
          <p:spPr>
            <a:xfrm>
              <a:off x="631008" y="288529"/>
              <a:ext cx="4104009" cy="3790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893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 Next LT Pro Demi" panose="020B0704020202020204" pitchFamily="34" charset="0"/>
                  <a:cs typeface="Aharoni" panose="02010803020104030203" pitchFamily="2" charset="-79"/>
                </a:rPr>
                <a:t>Blocos de construção </a:t>
              </a:r>
              <a:r>
                <a:rPr lang="pt-BR" sz="1893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 Next LT Pro Demi" panose="020B0704020202020204" pitchFamily="34" charset="0"/>
                  <a:cs typeface="Aharoni" panose="02010803020104030203" pitchFamily="2" charset="-79"/>
                </a:rPr>
                <a:t>tripodais</a:t>
              </a:r>
              <a:r>
                <a:rPr lang="pt-BR" sz="1893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 Next LT Pro Demi" panose="020B0704020202020204" pitchFamily="34" charset="0"/>
                  <a:cs typeface="Aharoni" panose="02010803020104030203" pitchFamily="2" charset="-79"/>
                </a:rPr>
                <a:t> (C3)</a:t>
              </a:r>
            </a:p>
          </p:txBody>
        </p:sp>
        <p:sp>
          <p:nvSpPr>
            <p:cNvPr id="32" name="Google Shape;298;p9">
              <a:extLst>
                <a:ext uri="{FF2B5EF4-FFF2-40B4-BE49-F238E27FC236}">
                  <a16:creationId xmlns:a16="http://schemas.microsoft.com/office/drawing/2014/main" id="{2BE0FECE-9C65-4ECF-BEF2-5773296FB553}"/>
                </a:ext>
              </a:extLst>
            </p:cNvPr>
            <p:cNvSpPr txBox="1"/>
            <p:nvPr/>
          </p:nvSpPr>
          <p:spPr>
            <a:xfrm>
              <a:off x="918805" y="1987633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BENZ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98;p9">
              <a:extLst>
                <a:ext uri="{FF2B5EF4-FFF2-40B4-BE49-F238E27FC236}">
                  <a16:creationId xmlns:a16="http://schemas.microsoft.com/office/drawing/2014/main" id="{AE6ADE2F-359F-47FE-8B44-A8F80DC70C2F}"/>
                </a:ext>
              </a:extLst>
            </p:cNvPr>
            <p:cNvSpPr txBox="1"/>
            <p:nvPr/>
          </p:nvSpPr>
          <p:spPr>
            <a:xfrm>
              <a:off x="2231708" y="1987633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TPBZ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98;p9">
              <a:extLst>
                <a:ext uri="{FF2B5EF4-FFF2-40B4-BE49-F238E27FC236}">
                  <a16:creationId xmlns:a16="http://schemas.microsoft.com/office/drawing/2014/main" id="{6888CB1E-10C0-4153-85C7-335C5F428E30}"/>
                </a:ext>
              </a:extLst>
            </p:cNvPr>
            <p:cNvSpPr txBox="1"/>
            <p:nvPr/>
          </p:nvSpPr>
          <p:spPr>
            <a:xfrm>
              <a:off x="1298196" y="3748015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TPNY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98;p9">
              <a:extLst>
                <a:ext uri="{FF2B5EF4-FFF2-40B4-BE49-F238E27FC236}">
                  <a16:creationId xmlns:a16="http://schemas.microsoft.com/office/drawing/2014/main" id="{3358DAD8-0116-4A70-ADB9-9F0EE4D5E490}"/>
                </a:ext>
              </a:extLst>
            </p:cNvPr>
            <p:cNvSpPr txBox="1"/>
            <p:nvPr/>
          </p:nvSpPr>
          <p:spPr>
            <a:xfrm>
              <a:off x="3754240" y="1987633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TPTZ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98;p9">
              <a:extLst>
                <a:ext uri="{FF2B5EF4-FFF2-40B4-BE49-F238E27FC236}">
                  <a16:creationId xmlns:a16="http://schemas.microsoft.com/office/drawing/2014/main" id="{FB832B80-F8C0-457F-81A3-5A1BBB99A046}"/>
                </a:ext>
              </a:extLst>
            </p:cNvPr>
            <p:cNvSpPr txBox="1"/>
            <p:nvPr/>
          </p:nvSpPr>
          <p:spPr>
            <a:xfrm>
              <a:off x="918804" y="5786605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TPAM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98;p9">
              <a:extLst>
                <a:ext uri="{FF2B5EF4-FFF2-40B4-BE49-F238E27FC236}">
                  <a16:creationId xmlns:a16="http://schemas.microsoft.com/office/drawing/2014/main" id="{0C4A04E2-0568-4A49-BCF7-234E10EF419E}"/>
                </a:ext>
              </a:extLst>
            </p:cNvPr>
            <p:cNvSpPr txBox="1"/>
            <p:nvPr/>
          </p:nvSpPr>
          <p:spPr>
            <a:xfrm>
              <a:off x="3162733" y="3748015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DICZ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98;p9">
              <a:extLst>
                <a:ext uri="{FF2B5EF4-FFF2-40B4-BE49-F238E27FC236}">
                  <a16:creationId xmlns:a16="http://schemas.microsoft.com/office/drawing/2014/main" id="{D03D4C30-EC92-4302-9165-A5213597D7BF}"/>
                </a:ext>
              </a:extLst>
            </p:cNvPr>
            <p:cNvSpPr txBox="1"/>
            <p:nvPr/>
          </p:nvSpPr>
          <p:spPr>
            <a:xfrm>
              <a:off x="4237109" y="5786605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TPTA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98;p9">
              <a:extLst>
                <a:ext uri="{FF2B5EF4-FFF2-40B4-BE49-F238E27FC236}">
                  <a16:creationId xmlns:a16="http://schemas.microsoft.com/office/drawing/2014/main" id="{4BA7DB29-9DA5-4FB2-9A5A-98E6B234F595}"/>
                </a:ext>
              </a:extLst>
            </p:cNvPr>
            <p:cNvSpPr txBox="1"/>
            <p:nvPr/>
          </p:nvSpPr>
          <p:spPr>
            <a:xfrm>
              <a:off x="2542050" y="5786605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TPOB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1E1E7DFE-4299-4929-B016-677141B65223}"/>
              </a:ext>
            </a:extLst>
          </p:cNvPr>
          <p:cNvGrpSpPr/>
          <p:nvPr/>
        </p:nvGrpSpPr>
        <p:grpSpPr>
          <a:xfrm>
            <a:off x="4934414" y="6208800"/>
            <a:ext cx="4686245" cy="6167325"/>
            <a:chOff x="6789271" y="5294685"/>
            <a:chExt cx="4606517" cy="6062400"/>
          </a:xfrm>
        </p:grpSpPr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10874CD8-4492-477E-9AF1-1137170F35B4}"/>
                </a:ext>
              </a:extLst>
            </p:cNvPr>
            <p:cNvSpPr/>
            <p:nvPr/>
          </p:nvSpPr>
          <p:spPr>
            <a:xfrm>
              <a:off x="6789271" y="5294685"/>
              <a:ext cx="4606517" cy="6062400"/>
            </a:xfrm>
            <a:prstGeom prst="roundRect">
              <a:avLst>
                <a:gd name="adj" fmla="val 2312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93"/>
            </a:p>
          </p:txBody>
        </p:sp>
        <p:graphicFrame>
          <p:nvGraphicFramePr>
            <p:cNvPr id="41" name="Objeto 40">
              <a:extLst>
                <a:ext uri="{FF2B5EF4-FFF2-40B4-BE49-F238E27FC236}">
                  <a16:creationId xmlns:a16="http://schemas.microsoft.com/office/drawing/2014/main" id="{4B1D7B2C-0356-4C6E-866C-20932904D36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30117140"/>
                </p:ext>
              </p:extLst>
            </p:nvPr>
          </p:nvGraphicFramePr>
          <p:xfrm>
            <a:off x="7047833" y="5919505"/>
            <a:ext cx="4090546" cy="5164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6" imgW="4958553" imgH="6260204" progId="ChemDraw.Document.6.0">
                    <p:embed/>
                  </p:oleObj>
                </mc:Choice>
                <mc:Fallback>
                  <p:oleObj name="CS ChemDraw Drawing" r:id="rId6" imgW="4958553" imgH="6260204" progId="ChemDraw.Document.6.0">
                    <p:embed/>
                    <p:pic>
                      <p:nvPicPr>
                        <p:cNvPr id="41" name="Objeto 40">
                          <a:extLst>
                            <a:ext uri="{FF2B5EF4-FFF2-40B4-BE49-F238E27FC236}">
                              <a16:creationId xmlns:a16="http://schemas.microsoft.com/office/drawing/2014/main" id="{4B1D7B2C-0356-4C6E-866C-20932904D36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7047833" y="5919505"/>
                          <a:ext cx="4090546" cy="516459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CB5BA801-D38E-48F7-A402-5FABE1EDCFEE}"/>
                </a:ext>
              </a:extLst>
            </p:cNvPr>
            <p:cNvSpPr txBox="1"/>
            <p:nvPr/>
          </p:nvSpPr>
          <p:spPr>
            <a:xfrm>
              <a:off x="6903570" y="5422429"/>
              <a:ext cx="4384534" cy="3790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893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 Next LT Pro Demi" panose="020B0704020202020204" pitchFamily="34" charset="0"/>
                  <a:cs typeface="Aharoni" panose="02010803020104030203" pitchFamily="2" charset="-79"/>
                </a:rPr>
                <a:t>Blocos de construção </a:t>
              </a:r>
              <a:r>
                <a:rPr lang="pt-BR" sz="1893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 Next LT Pro Demi" panose="020B0704020202020204" pitchFamily="34" charset="0"/>
                  <a:cs typeface="Aharoni" panose="02010803020104030203" pitchFamily="2" charset="-79"/>
                </a:rPr>
                <a:t>tetrapodais</a:t>
              </a:r>
              <a:r>
                <a:rPr lang="pt-BR" sz="1893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 Next LT Pro Demi" panose="020B0704020202020204" pitchFamily="34" charset="0"/>
                  <a:cs typeface="Aharoni" panose="02010803020104030203" pitchFamily="2" charset="-79"/>
                </a:rPr>
                <a:t> (C4)</a:t>
              </a:r>
            </a:p>
          </p:txBody>
        </p:sp>
        <p:sp>
          <p:nvSpPr>
            <p:cNvPr id="43" name="Google Shape;298;p9">
              <a:extLst>
                <a:ext uri="{FF2B5EF4-FFF2-40B4-BE49-F238E27FC236}">
                  <a16:creationId xmlns:a16="http://schemas.microsoft.com/office/drawing/2014/main" id="{5097DD1A-8A82-4114-B360-C48A022E5F3D}"/>
                </a:ext>
              </a:extLst>
            </p:cNvPr>
            <p:cNvSpPr txBox="1"/>
            <p:nvPr/>
          </p:nvSpPr>
          <p:spPr>
            <a:xfrm>
              <a:off x="7421630" y="8476941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PORP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98;p9">
              <a:extLst>
                <a:ext uri="{FF2B5EF4-FFF2-40B4-BE49-F238E27FC236}">
                  <a16:creationId xmlns:a16="http://schemas.microsoft.com/office/drawing/2014/main" id="{9EC7E44F-6A2B-4F80-B7D7-33CE17C3A795}"/>
                </a:ext>
              </a:extLst>
            </p:cNvPr>
            <p:cNvSpPr txBox="1"/>
            <p:nvPr/>
          </p:nvSpPr>
          <p:spPr>
            <a:xfrm>
              <a:off x="9657474" y="8476941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TPPR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98;p9">
              <a:extLst>
                <a:ext uri="{FF2B5EF4-FFF2-40B4-BE49-F238E27FC236}">
                  <a16:creationId xmlns:a16="http://schemas.microsoft.com/office/drawing/2014/main" id="{0BDAD2DF-F9A0-427A-B813-06FF49F56745}"/>
                </a:ext>
              </a:extLst>
            </p:cNvPr>
            <p:cNvSpPr txBox="1"/>
            <p:nvPr/>
          </p:nvSpPr>
          <p:spPr>
            <a:xfrm>
              <a:off x="7421630" y="10671501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DHPY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98;p9">
              <a:extLst>
                <a:ext uri="{FF2B5EF4-FFF2-40B4-BE49-F238E27FC236}">
                  <a16:creationId xmlns:a16="http://schemas.microsoft.com/office/drawing/2014/main" id="{88A12E15-D184-4D29-8A1C-C6848AF8FFE6}"/>
                </a:ext>
              </a:extLst>
            </p:cNvPr>
            <p:cNvSpPr txBox="1"/>
            <p:nvPr/>
          </p:nvSpPr>
          <p:spPr>
            <a:xfrm>
              <a:off x="9657474" y="10671501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TPPY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98;p9">
              <a:extLst>
                <a:ext uri="{FF2B5EF4-FFF2-40B4-BE49-F238E27FC236}">
                  <a16:creationId xmlns:a16="http://schemas.microsoft.com/office/drawing/2014/main" id="{064230BD-731E-4B86-8DBA-D80D23B033BF}"/>
                </a:ext>
              </a:extLst>
            </p:cNvPr>
            <p:cNvSpPr txBox="1"/>
            <p:nvPr/>
          </p:nvSpPr>
          <p:spPr>
            <a:xfrm>
              <a:off x="8347452" y="6691684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BENZ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80E79097-AA79-4243-9041-0DEE146F9F53}"/>
              </a:ext>
            </a:extLst>
          </p:cNvPr>
          <p:cNvSpPr/>
          <p:nvPr/>
        </p:nvSpPr>
        <p:spPr>
          <a:xfrm>
            <a:off x="9774147" y="6218491"/>
            <a:ext cx="1616756" cy="2994567"/>
          </a:xfrm>
          <a:prstGeom prst="roundRect">
            <a:avLst>
              <a:gd name="adj" fmla="val 9382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93"/>
          </a:p>
        </p:txBody>
      </p: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90F7C55F-DB75-4F28-BFB6-4CE67F8917C2}"/>
              </a:ext>
            </a:extLst>
          </p:cNvPr>
          <p:cNvSpPr/>
          <p:nvPr/>
        </p:nvSpPr>
        <p:spPr>
          <a:xfrm>
            <a:off x="9774147" y="9380306"/>
            <a:ext cx="1616756" cy="2994567"/>
          </a:xfrm>
          <a:prstGeom prst="roundRect">
            <a:avLst>
              <a:gd name="adj" fmla="val 9382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93"/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A91CA703-2882-461D-8125-B0EB6E31102C}"/>
              </a:ext>
            </a:extLst>
          </p:cNvPr>
          <p:cNvSpPr txBox="1"/>
          <p:nvPr/>
        </p:nvSpPr>
        <p:spPr>
          <a:xfrm>
            <a:off x="9792486" y="6329311"/>
            <a:ext cx="1277914" cy="3836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93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Grupos Q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21898CFB-D5CC-4881-8BD7-028AEAD0FDC5}"/>
              </a:ext>
            </a:extLst>
          </p:cNvPr>
          <p:cNvSpPr txBox="1"/>
          <p:nvPr/>
        </p:nvSpPr>
        <p:spPr>
          <a:xfrm>
            <a:off x="9792486" y="9490425"/>
            <a:ext cx="1353256" cy="3836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93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Grupos </a:t>
            </a:r>
            <a:r>
              <a:rPr lang="pt-BR" sz="1893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R</a:t>
            </a:r>
            <a:r>
              <a:rPr lang="pt-BR" sz="1893" baseline="-25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x</a:t>
            </a:r>
            <a:endParaRPr lang="pt-BR" sz="1893" baseline="-25000" dirty="0">
              <a:solidFill>
                <a:schemeClr val="tx1">
                  <a:lumMod val="85000"/>
                  <a:lumOff val="15000"/>
                </a:schemeClr>
              </a:solidFill>
              <a:latin typeface="Avenir Next LT Pro Demi" panose="020B0704020202020204" pitchFamily="34" charset="0"/>
              <a:cs typeface="Aharoni" panose="02010803020104030203" pitchFamily="2" charset="-79"/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4129E091-22E6-4E19-9DEA-DE875621F1AA}"/>
              </a:ext>
            </a:extLst>
          </p:cNvPr>
          <p:cNvGrpSpPr/>
          <p:nvPr/>
        </p:nvGrpSpPr>
        <p:grpSpPr>
          <a:xfrm>
            <a:off x="9883695" y="7037600"/>
            <a:ext cx="1438888" cy="1998436"/>
            <a:chOff x="9679489" y="2554098"/>
            <a:chExt cx="2017657" cy="2802273"/>
          </a:xfrm>
        </p:grpSpPr>
        <p:graphicFrame>
          <p:nvGraphicFramePr>
            <p:cNvPr id="53" name="Objeto 52">
              <a:extLst>
                <a:ext uri="{FF2B5EF4-FFF2-40B4-BE49-F238E27FC236}">
                  <a16:creationId xmlns:a16="http://schemas.microsoft.com/office/drawing/2014/main" id="{ACF12282-F564-4A99-80D9-CE8457AA3D3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8580775"/>
                </p:ext>
              </p:extLst>
            </p:nvPr>
          </p:nvGraphicFramePr>
          <p:xfrm>
            <a:off x="9681813" y="2655335"/>
            <a:ext cx="656804" cy="278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8" imgW="415599" imgH="176326" progId="ChemDraw.Document.6.0">
                    <p:embed/>
                  </p:oleObj>
                </mc:Choice>
                <mc:Fallback>
                  <p:oleObj name="CS ChemDraw Drawing" r:id="rId8" imgW="415599" imgH="176326" progId="ChemDraw.Document.6.0">
                    <p:embed/>
                    <p:pic>
                      <p:nvPicPr>
                        <p:cNvPr id="53" name="Objeto 52">
                          <a:extLst>
                            <a:ext uri="{FF2B5EF4-FFF2-40B4-BE49-F238E27FC236}">
                              <a16:creationId xmlns:a16="http://schemas.microsoft.com/office/drawing/2014/main" id="{ACF12282-F564-4A99-80D9-CE8457AA3D3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9681813" y="2655335"/>
                          <a:ext cx="656804" cy="2782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" name="Objeto 53">
              <a:extLst>
                <a:ext uri="{FF2B5EF4-FFF2-40B4-BE49-F238E27FC236}">
                  <a16:creationId xmlns:a16="http://schemas.microsoft.com/office/drawing/2014/main" id="{D8A9B3EF-3D9C-4F1F-8962-B111B84D4B3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06662036"/>
                </p:ext>
              </p:extLst>
            </p:nvPr>
          </p:nvGraphicFramePr>
          <p:xfrm>
            <a:off x="9720668" y="3436337"/>
            <a:ext cx="579092" cy="739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10" imgW="367175" imgH="467665" progId="ChemDraw.Document.6.0">
                    <p:embed/>
                  </p:oleObj>
                </mc:Choice>
                <mc:Fallback>
                  <p:oleObj name="CS ChemDraw Drawing" r:id="rId10" imgW="367175" imgH="467665" progId="ChemDraw.Document.6.0">
                    <p:embed/>
                    <p:pic>
                      <p:nvPicPr>
                        <p:cNvPr id="54" name="Objeto 53">
                          <a:extLst>
                            <a:ext uri="{FF2B5EF4-FFF2-40B4-BE49-F238E27FC236}">
                              <a16:creationId xmlns:a16="http://schemas.microsoft.com/office/drawing/2014/main" id="{D8A9B3EF-3D9C-4F1F-8962-B111B84D4B3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9720668" y="3436337"/>
                          <a:ext cx="579092" cy="7395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" name="Objeto 54">
              <a:extLst>
                <a:ext uri="{FF2B5EF4-FFF2-40B4-BE49-F238E27FC236}">
                  <a16:creationId xmlns:a16="http://schemas.microsoft.com/office/drawing/2014/main" id="{A7624520-7ECF-4B17-9406-34F22457865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72996985"/>
                </p:ext>
              </p:extLst>
            </p:nvPr>
          </p:nvGraphicFramePr>
          <p:xfrm>
            <a:off x="9679489" y="4578877"/>
            <a:ext cx="724489" cy="739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12" imgW="458548" imgH="468934" progId="ChemDraw.Document.6.0">
                    <p:embed/>
                  </p:oleObj>
                </mc:Choice>
                <mc:Fallback>
                  <p:oleObj name="CS ChemDraw Drawing" r:id="rId12" imgW="458548" imgH="468934" progId="ChemDraw.Document.6.0">
                    <p:embed/>
                    <p:pic>
                      <p:nvPicPr>
                        <p:cNvPr id="55" name="Objeto 54">
                          <a:extLst>
                            <a:ext uri="{FF2B5EF4-FFF2-40B4-BE49-F238E27FC236}">
                              <a16:creationId xmlns:a16="http://schemas.microsoft.com/office/drawing/2014/main" id="{A7624520-7ECF-4B17-9406-34F22457865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9679489" y="4578877"/>
                          <a:ext cx="724489" cy="7395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" name="Objeto 55">
              <a:extLst>
                <a:ext uri="{FF2B5EF4-FFF2-40B4-BE49-F238E27FC236}">
                  <a16:creationId xmlns:a16="http://schemas.microsoft.com/office/drawing/2014/main" id="{D43360A1-6C13-4A55-BE35-68AF48A6490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4825051"/>
                </p:ext>
              </p:extLst>
            </p:nvPr>
          </p:nvGraphicFramePr>
          <p:xfrm>
            <a:off x="10770972" y="4578878"/>
            <a:ext cx="574076" cy="2406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14" imgW="363807" imgH="152224" progId="ChemDraw.Document.6.0">
                    <p:embed/>
                  </p:oleObj>
                </mc:Choice>
                <mc:Fallback>
                  <p:oleObj name="CS ChemDraw Drawing" r:id="rId14" imgW="363807" imgH="152224" progId="ChemDraw.Document.6.0">
                    <p:embed/>
                    <p:pic>
                      <p:nvPicPr>
                        <p:cNvPr id="56" name="Objeto 55">
                          <a:extLst>
                            <a:ext uri="{FF2B5EF4-FFF2-40B4-BE49-F238E27FC236}">
                              <a16:creationId xmlns:a16="http://schemas.microsoft.com/office/drawing/2014/main" id="{D43360A1-6C13-4A55-BE35-68AF48A6490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10770972" y="4578878"/>
                          <a:ext cx="574076" cy="24066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" name="Objeto 56">
              <a:extLst>
                <a:ext uri="{FF2B5EF4-FFF2-40B4-BE49-F238E27FC236}">
                  <a16:creationId xmlns:a16="http://schemas.microsoft.com/office/drawing/2014/main" id="{DED1FD23-AE25-48BB-BD2D-31047FC311E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71196311"/>
                </p:ext>
              </p:extLst>
            </p:nvPr>
          </p:nvGraphicFramePr>
          <p:xfrm>
            <a:off x="10659926" y="3670077"/>
            <a:ext cx="802204" cy="486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16" imgW="508656" imgH="307408" progId="ChemDraw.Document.6.0">
                    <p:embed/>
                  </p:oleObj>
                </mc:Choice>
                <mc:Fallback>
                  <p:oleObj name="CS ChemDraw Drawing" r:id="rId16" imgW="508656" imgH="307408" progId="ChemDraw.Document.6.0">
                    <p:embed/>
                    <p:pic>
                      <p:nvPicPr>
                        <p:cNvPr id="57" name="Objeto 56">
                          <a:extLst>
                            <a:ext uri="{FF2B5EF4-FFF2-40B4-BE49-F238E27FC236}">
                              <a16:creationId xmlns:a16="http://schemas.microsoft.com/office/drawing/2014/main" id="{DED1FD23-AE25-48BB-BD2D-31047FC311E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0659926" y="3670077"/>
                          <a:ext cx="802204" cy="4863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" name="Objeto 57">
              <a:extLst>
                <a:ext uri="{FF2B5EF4-FFF2-40B4-BE49-F238E27FC236}">
                  <a16:creationId xmlns:a16="http://schemas.microsoft.com/office/drawing/2014/main" id="{837AE83E-FAEC-4E50-A93E-88975266B38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28133568"/>
                </p:ext>
              </p:extLst>
            </p:nvPr>
          </p:nvGraphicFramePr>
          <p:xfrm>
            <a:off x="10812335" y="5120724"/>
            <a:ext cx="491350" cy="2356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18" imgW="310752" imgH="148841" progId="ChemDraw.Document.6.0">
                    <p:embed/>
                  </p:oleObj>
                </mc:Choice>
                <mc:Fallback>
                  <p:oleObj name="CS ChemDraw Drawing" r:id="rId18" imgW="310752" imgH="148841" progId="ChemDraw.Document.6.0">
                    <p:embed/>
                    <p:pic>
                      <p:nvPicPr>
                        <p:cNvPr id="58" name="Objeto 57">
                          <a:extLst>
                            <a:ext uri="{FF2B5EF4-FFF2-40B4-BE49-F238E27FC236}">
                              <a16:creationId xmlns:a16="http://schemas.microsoft.com/office/drawing/2014/main" id="{837AE83E-FAEC-4E50-A93E-88975266B38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0812335" y="5120724"/>
                          <a:ext cx="491350" cy="2356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" name="Objeto 58">
              <a:extLst>
                <a:ext uri="{FF2B5EF4-FFF2-40B4-BE49-F238E27FC236}">
                  <a16:creationId xmlns:a16="http://schemas.microsoft.com/office/drawing/2014/main" id="{350DE31B-31FF-49F2-A299-E5385DFA2CE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14127286"/>
                </p:ext>
              </p:extLst>
            </p:nvPr>
          </p:nvGraphicFramePr>
          <p:xfrm>
            <a:off x="10606651" y="2554098"/>
            <a:ext cx="1090495" cy="739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20" imgW="690138" imgH="467665" progId="ChemDraw.Document.6.0">
                    <p:embed/>
                  </p:oleObj>
                </mc:Choice>
                <mc:Fallback>
                  <p:oleObj name="CS ChemDraw Drawing" r:id="rId20" imgW="690138" imgH="467665" progId="ChemDraw.Document.6.0">
                    <p:embed/>
                    <p:pic>
                      <p:nvPicPr>
                        <p:cNvPr id="59" name="Objeto 58">
                          <a:extLst>
                            <a:ext uri="{FF2B5EF4-FFF2-40B4-BE49-F238E27FC236}">
                              <a16:creationId xmlns:a16="http://schemas.microsoft.com/office/drawing/2014/main" id="{350DE31B-31FF-49F2-A299-E5385DFA2CE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10606651" y="2554098"/>
                          <a:ext cx="1090495" cy="7395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0" name="Google Shape;298;p9">
            <a:extLst>
              <a:ext uri="{FF2B5EF4-FFF2-40B4-BE49-F238E27FC236}">
                <a16:creationId xmlns:a16="http://schemas.microsoft.com/office/drawing/2014/main" id="{B886B49D-D4E6-4B08-984A-CAF39DC7A0CD}"/>
              </a:ext>
            </a:extLst>
          </p:cNvPr>
          <p:cNvSpPr txBox="1"/>
          <p:nvPr/>
        </p:nvSpPr>
        <p:spPr>
          <a:xfrm>
            <a:off x="9866068" y="6780705"/>
            <a:ext cx="620683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sym typeface="Avenir"/>
              </a:rPr>
              <a:t>NH</a:t>
            </a:r>
            <a:r>
              <a:rPr lang="pt-BR" sz="1200" b="1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sym typeface="Avenir"/>
              </a:rPr>
              <a:t>2</a:t>
            </a:r>
            <a:endParaRPr sz="1400" baseline="-250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298;p9">
            <a:extLst>
              <a:ext uri="{FF2B5EF4-FFF2-40B4-BE49-F238E27FC236}">
                <a16:creationId xmlns:a16="http://schemas.microsoft.com/office/drawing/2014/main" id="{20A2995B-E403-45D6-823D-C9152C02EFD0}"/>
              </a:ext>
            </a:extLst>
          </p:cNvPr>
          <p:cNvSpPr txBox="1"/>
          <p:nvPr/>
        </p:nvSpPr>
        <p:spPr>
          <a:xfrm>
            <a:off x="10574270" y="8234914"/>
            <a:ext cx="620683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ea typeface="Arial"/>
                <a:cs typeface="Arial"/>
                <a:sym typeface="Avenir"/>
              </a:rPr>
              <a:t>CN</a:t>
            </a:r>
            <a:endParaRPr sz="14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298;p9">
            <a:extLst>
              <a:ext uri="{FF2B5EF4-FFF2-40B4-BE49-F238E27FC236}">
                <a16:creationId xmlns:a16="http://schemas.microsoft.com/office/drawing/2014/main" id="{D2FD39A6-41B8-455B-995A-7CB58FA3A1C1}"/>
              </a:ext>
            </a:extLst>
          </p:cNvPr>
          <p:cNvSpPr txBox="1"/>
          <p:nvPr/>
        </p:nvSpPr>
        <p:spPr>
          <a:xfrm>
            <a:off x="10581890" y="8653196"/>
            <a:ext cx="620683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ea typeface="Arial"/>
                <a:cs typeface="Arial"/>
                <a:sym typeface="Avenir"/>
              </a:rPr>
              <a:t>Br</a:t>
            </a:r>
            <a:endParaRPr sz="14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298;p9">
            <a:extLst>
              <a:ext uri="{FF2B5EF4-FFF2-40B4-BE49-F238E27FC236}">
                <a16:creationId xmlns:a16="http://schemas.microsoft.com/office/drawing/2014/main" id="{AC455BF8-C735-464B-B0B2-232556C48A42}"/>
              </a:ext>
            </a:extLst>
          </p:cNvPr>
          <p:cNvSpPr txBox="1"/>
          <p:nvPr/>
        </p:nvSpPr>
        <p:spPr>
          <a:xfrm>
            <a:off x="9919247" y="8234914"/>
            <a:ext cx="620683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sym typeface="Avenir"/>
              </a:rPr>
              <a:t>B(OH)</a:t>
            </a:r>
            <a:r>
              <a:rPr lang="pt-BR" sz="1200" b="1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sym typeface="Avenir"/>
              </a:rPr>
              <a:t>2</a:t>
            </a:r>
            <a:endParaRPr sz="1400" baseline="-250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298;p9">
            <a:extLst>
              <a:ext uri="{FF2B5EF4-FFF2-40B4-BE49-F238E27FC236}">
                <a16:creationId xmlns:a16="http://schemas.microsoft.com/office/drawing/2014/main" id="{E192763C-A1DF-4EEC-915E-9EEE923E8F29}"/>
              </a:ext>
            </a:extLst>
          </p:cNvPr>
          <p:cNvSpPr txBox="1"/>
          <p:nvPr/>
        </p:nvSpPr>
        <p:spPr>
          <a:xfrm>
            <a:off x="9845001" y="7438815"/>
            <a:ext cx="620683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sym typeface="Avenir"/>
              </a:rPr>
              <a:t>CHO</a:t>
            </a:r>
            <a:endParaRPr sz="1400" baseline="-250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298;p9">
            <a:extLst>
              <a:ext uri="{FF2B5EF4-FFF2-40B4-BE49-F238E27FC236}">
                <a16:creationId xmlns:a16="http://schemas.microsoft.com/office/drawing/2014/main" id="{7B636573-622C-43DF-A8D1-D790F4AECD89}"/>
              </a:ext>
            </a:extLst>
          </p:cNvPr>
          <p:cNvSpPr txBox="1"/>
          <p:nvPr/>
        </p:nvSpPr>
        <p:spPr>
          <a:xfrm>
            <a:off x="10574270" y="7488509"/>
            <a:ext cx="694379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ea typeface="Arial"/>
                <a:cs typeface="Arial"/>
                <a:sym typeface="Avenir"/>
              </a:rPr>
              <a:t>NHNH</a:t>
            </a:r>
            <a:r>
              <a:rPr lang="pt-BR" sz="1200" b="1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ea typeface="Arial"/>
                <a:cs typeface="Arial"/>
                <a:sym typeface="Avenir"/>
              </a:rPr>
              <a:t>2</a:t>
            </a:r>
            <a:endParaRPr sz="1400" baseline="-250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298;p9">
            <a:extLst>
              <a:ext uri="{FF2B5EF4-FFF2-40B4-BE49-F238E27FC236}">
                <a16:creationId xmlns:a16="http://schemas.microsoft.com/office/drawing/2014/main" id="{00447466-3886-4911-94E9-ED5388898DCC}"/>
              </a:ext>
            </a:extLst>
          </p:cNvPr>
          <p:cNvSpPr txBox="1"/>
          <p:nvPr/>
        </p:nvSpPr>
        <p:spPr>
          <a:xfrm>
            <a:off x="10554036" y="6768180"/>
            <a:ext cx="902632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ea typeface="Arial"/>
                <a:cs typeface="Arial"/>
                <a:sym typeface="Avenir"/>
              </a:rPr>
              <a:t>CONHNH</a:t>
            </a:r>
            <a:r>
              <a:rPr lang="pt-BR" sz="1200" b="1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ea typeface="Arial"/>
                <a:cs typeface="Arial"/>
                <a:sym typeface="Avenir"/>
              </a:rPr>
              <a:t>2</a:t>
            </a:r>
            <a:endParaRPr sz="1400" baseline="-250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3989062F-5774-4E1C-981F-8A991DA4BB43}"/>
              </a:ext>
            </a:extLst>
          </p:cNvPr>
          <p:cNvSpPr txBox="1"/>
          <p:nvPr/>
        </p:nvSpPr>
        <p:spPr>
          <a:xfrm>
            <a:off x="9815124" y="9882974"/>
            <a:ext cx="150746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-H, -OH, -CH</a:t>
            </a:r>
            <a:r>
              <a:rPr lang="pt-BR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-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tBut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-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OMe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</a:p>
          <a:p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-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OEt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-NH</a:t>
            </a:r>
            <a:r>
              <a:rPr lang="pt-BR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</a:p>
          <a:p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-NO</a:t>
            </a:r>
            <a:r>
              <a:rPr lang="pt-BR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-SO</a:t>
            </a:r>
            <a:r>
              <a:rPr lang="pt-BR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H, -SO</a:t>
            </a:r>
            <a:r>
              <a:rPr lang="pt-BR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</a:t>
            </a:r>
            <a:r>
              <a:rPr lang="pt-BR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,-CN,    -NC</a:t>
            </a:r>
            <a:r>
              <a:rPr lang="pt-BR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H, -F, </a:t>
            </a:r>
          </a:p>
          <a:p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-COOH, -CHO, =O</a:t>
            </a:r>
          </a:p>
        </p:txBody>
      </p:sp>
    </p:spTree>
    <p:extLst>
      <p:ext uri="{BB962C8B-B14F-4D97-AF65-F5344CB8AC3E}">
        <p14:creationId xmlns:p14="http://schemas.microsoft.com/office/powerpoint/2010/main" val="1951906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tângulo: Cantos Arredondados 67">
            <a:extLst>
              <a:ext uri="{FF2B5EF4-FFF2-40B4-BE49-F238E27FC236}">
                <a16:creationId xmlns:a16="http://schemas.microsoft.com/office/drawing/2014/main" id="{0F1824DF-F2BF-4111-9D1F-AF71A064FB5B}"/>
              </a:ext>
            </a:extLst>
          </p:cNvPr>
          <p:cNvSpPr/>
          <p:nvPr/>
        </p:nvSpPr>
        <p:spPr>
          <a:xfrm>
            <a:off x="87032" y="84668"/>
            <a:ext cx="11346423" cy="6206066"/>
          </a:xfrm>
          <a:prstGeom prst="roundRect">
            <a:avLst>
              <a:gd name="adj" fmla="val 1159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93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21898CFB-D5CC-4881-8BD7-028AEAD0FDC5}"/>
              </a:ext>
            </a:extLst>
          </p:cNvPr>
          <p:cNvSpPr txBox="1"/>
          <p:nvPr/>
        </p:nvSpPr>
        <p:spPr>
          <a:xfrm>
            <a:off x="203531" y="271919"/>
            <a:ext cx="1675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-</a:t>
            </a:r>
            <a:r>
              <a:rPr lang="pt-B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R</a:t>
            </a:r>
            <a:r>
              <a:rPr lang="pt-BR" sz="2400" baseline="-25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x</a:t>
            </a:r>
            <a:r>
              <a:rPr lang="pt-BR" sz="24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 </a:t>
            </a:r>
            <a:r>
              <a:rPr lang="pt-B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Groups</a:t>
            </a:r>
            <a:endParaRPr lang="pt-BR" sz="2400" baseline="-25000" dirty="0">
              <a:solidFill>
                <a:schemeClr val="tx1">
                  <a:lumMod val="85000"/>
                  <a:lumOff val="15000"/>
                </a:schemeClr>
              </a:solidFill>
              <a:latin typeface="Avenir Next LT Pro Demi" panose="020B0704020202020204" pitchFamily="34" charset="0"/>
              <a:cs typeface="Aharoni" panose="02010803020104030203" pitchFamily="2" charset="-79"/>
            </a:endParaRPr>
          </a:p>
        </p:txBody>
      </p:sp>
      <p:graphicFrame>
        <p:nvGraphicFramePr>
          <p:cNvPr id="70" name="Objeto 69">
            <a:extLst>
              <a:ext uri="{FF2B5EF4-FFF2-40B4-BE49-F238E27FC236}">
                <a16:creationId xmlns:a16="http://schemas.microsoft.com/office/drawing/2014/main" id="{D772CA9D-5C33-4DCE-8D54-F2DFECCB6D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8756845"/>
              </p:ext>
            </p:extLst>
          </p:nvPr>
        </p:nvGraphicFramePr>
        <p:xfrm>
          <a:off x="1240054" y="1060698"/>
          <a:ext cx="69056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650240" imgH="403467" progId="ChemDraw.Document.6.0">
                  <p:embed/>
                </p:oleObj>
              </mc:Choice>
              <mc:Fallback>
                <p:oleObj name="CS ChemDraw Drawing" r:id="rId2" imgW="650240" imgH="403467" progId="ChemDraw.Document.6.0">
                  <p:embed/>
                  <p:pic>
                    <p:nvPicPr>
                      <p:cNvPr id="70" name="Objeto 69">
                        <a:extLst>
                          <a:ext uri="{FF2B5EF4-FFF2-40B4-BE49-F238E27FC236}">
                            <a16:creationId xmlns:a16="http://schemas.microsoft.com/office/drawing/2014/main" id="{D772CA9D-5C33-4DCE-8D54-F2DFECCB6D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40054" y="1060698"/>
                        <a:ext cx="690562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" name="Google Shape;298;p9">
            <a:extLst>
              <a:ext uri="{FF2B5EF4-FFF2-40B4-BE49-F238E27FC236}">
                <a16:creationId xmlns:a16="http://schemas.microsoft.com/office/drawing/2014/main" id="{17F0AD73-2F24-466E-B3A5-FD0424E04CED}"/>
              </a:ext>
            </a:extLst>
          </p:cNvPr>
          <p:cNvSpPr txBox="1"/>
          <p:nvPr/>
        </p:nvSpPr>
        <p:spPr>
          <a:xfrm>
            <a:off x="451981" y="1048888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H</a:t>
            </a:r>
            <a:endParaRPr sz="1600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298;p9">
            <a:extLst>
              <a:ext uri="{FF2B5EF4-FFF2-40B4-BE49-F238E27FC236}">
                <a16:creationId xmlns:a16="http://schemas.microsoft.com/office/drawing/2014/main" id="{42F8B48C-F4F3-47E4-946E-DBCFE24B73AD}"/>
              </a:ext>
            </a:extLst>
          </p:cNvPr>
          <p:cNvSpPr txBox="1"/>
          <p:nvPr/>
        </p:nvSpPr>
        <p:spPr>
          <a:xfrm>
            <a:off x="451981" y="1671990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OH</a:t>
            </a:r>
            <a:endParaRPr sz="1600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298;p9">
            <a:extLst>
              <a:ext uri="{FF2B5EF4-FFF2-40B4-BE49-F238E27FC236}">
                <a16:creationId xmlns:a16="http://schemas.microsoft.com/office/drawing/2014/main" id="{F3B12A42-22BD-48CC-B47B-DE91C5E64585}"/>
              </a:ext>
            </a:extLst>
          </p:cNvPr>
          <p:cNvSpPr txBox="1"/>
          <p:nvPr/>
        </p:nvSpPr>
        <p:spPr>
          <a:xfrm>
            <a:off x="451980" y="2443992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CH3</a:t>
            </a:r>
            <a:endParaRPr sz="1600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298;p9">
            <a:extLst>
              <a:ext uri="{FF2B5EF4-FFF2-40B4-BE49-F238E27FC236}">
                <a16:creationId xmlns:a16="http://schemas.microsoft.com/office/drawing/2014/main" id="{B8864486-701A-4130-97C2-89CCDA3AA46F}"/>
              </a:ext>
            </a:extLst>
          </p:cNvPr>
          <p:cNvSpPr txBox="1"/>
          <p:nvPr/>
        </p:nvSpPr>
        <p:spPr>
          <a:xfrm>
            <a:off x="459793" y="3215073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 err="1">
                <a:solidFill>
                  <a:srgbClr val="00B050"/>
                </a:solidFill>
                <a:latin typeface="Avenir"/>
                <a:sym typeface="Avenir"/>
              </a:rPr>
              <a:t>tBut</a:t>
            </a:r>
            <a:endParaRPr sz="1600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298;p9">
            <a:extLst>
              <a:ext uri="{FF2B5EF4-FFF2-40B4-BE49-F238E27FC236}">
                <a16:creationId xmlns:a16="http://schemas.microsoft.com/office/drawing/2014/main" id="{D39955A0-7717-4427-9AEA-A5D09ACB004B}"/>
              </a:ext>
            </a:extLst>
          </p:cNvPr>
          <p:cNvSpPr txBox="1"/>
          <p:nvPr/>
        </p:nvSpPr>
        <p:spPr>
          <a:xfrm>
            <a:off x="436958" y="4194208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 err="1">
                <a:solidFill>
                  <a:srgbClr val="00B050"/>
                </a:solidFill>
                <a:latin typeface="Avenir"/>
                <a:sym typeface="Avenir"/>
              </a:rPr>
              <a:t>OMe</a:t>
            </a:r>
            <a:endParaRPr sz="1600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298;p9">
            <a:extLst>
              <a:ext uri="{FF2B5EF4-FFF2-40B4-BE49-F238E27FC236}">
                <a16:creationId xmlns:a16="http://schemas.microsoft.com/office/drawing/2014/main" id="{75115EF6-916B-4F38-AAE2-2C13B241D6F8}"/>
              </a:ext>
            </a:extLst>
          </p:cNvPr>
          <p:cNvSpPr txBox="1"/>
          <p:nvPr/>
        </p:nvSpPr>
        <p:spPr>
          <a:xfrm>
            <a:off x="451981" y="5022081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 err="1">
                <a:solidFill>
                  <a:srgbClr val="00B050"/>
                </a:solidFill>
                <a:latin typeface="Avenir"/>
                <a:sym typeface="Avenir"/>
              </a:rPr>
              <a:t>OEt</a:t>
            </a:r>
            <a:endParaRPr sz="1600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5" name="Objeto 84">
            <a:extLst>
              <a:ext uri="{FF2B5EF4-FFF2-40B4-BE49-F238E27FC236}">
                <a16:creationId xmlns:a16="http://schemas.microsoft.com/office/drawing/2014/main" id="{04163873-F5CC-4BDA-B4FC-394BCF545F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3229692"/>
              </p:ext>
            </p:extLst>
          </p:nvPr>
        </p:nvGraphicFramePr>
        <p:xfrm>
          <a:off x="3204634" y="1076591"/>
          <a:ext cx="703263" cy="458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4" imgW="663944" imgH="4332559" progId="ChemDraw.Document.6.0">
                  <p:embed/>
                </p:oleObj>
              </mc:Choice>
              <mc:Fallback>
                <p:oleObj name="CS ChemDraw Drawing" r:id="rId4" imgW="663944" imgH="4332559" progId="ChemDraw.Document.6.0">
                  <p:embed/>
                  <p:pic>
                    <p:nvPicPr>
                      <p:cNvPr id="85" name="Objeto 84">
                        <a:extLst>
                          <a:ext uri="{FF2B5EF4-FFF2-40B4-BE49-F238E27FC236}">
                            <a16:creationId xmlns:a16="http://schemas.microsoft.com/office/drawing/2014/main" id="{04163873-F5CC-4BDA-B4FC-394BCF545F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04634" y="1076591"/>
                        <a:ext cx="703263" cy="458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" name="Google Shape;298;p9">
            <a:extLst>
              <a:ext uri="{FF2B5EF4-FFF2-40B4-BE49-F238E27FC236}">
                <a16:creationId xmlns:a16="http://schemas.microsoft.com/office/drawing/2014/main" id="{E9D218A5-5B0F-457B-9184-93C7B4ACE513}"/>
              </a:ext>
            </a:extLst>
          </p:cNvPr>
          <p:cNvSpPr txBox="1"/>
          <p:nvPr/>
        </p:nvSpPr>
        <p:spPr>
          <a:xfrm>
            <a:off x="2461084" y="1048888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NH2</a:t>
            </a:r>
            <a:endParaRPr sz="1600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298;p9">
            <a:extLst>
              <a:ext uri="{FF2B5EF4-FFF2-40B4-BE49-F238E27FC236}">
                <a16:creationId xmlns:a16="http://schemas.microsoft.com/office/drawing/2014/main" id="{5522AE5D-8633-40C7-8146-86EE94427B71}"/>
              </a:ext>
            </a:extLst>
          </p:cNvPr>
          <p:cNvSpPr txBox="1"/>
          <p:nvPr/>
        </p:nvSpPr>
        <p:spPr>
          <a:xfrm>
            <a:off x="2461084" y="1671990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NO2</a:t>
            </a:r>
            <a:endParaRPr sz="1600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298;p9">
            <a:extLst>
              <a:ext uri="{FF2B5EF4-FFF2-40B4-BE49-F238E27FC236}">
                <a16:creationId xmlns:a16="http://schemas.microsoft.com/office/drawing/2014/main" id="{87A46F9A-5562-4AF5-9785-36DC1168C882}"/>
              </a:ext>
            </a:extLst>
          </p:cNvPr>
          <p:cNvSpPr txBox="1"/>
          <p:nvPr/>
        </p:nvSpPr>
        <p:spPr>
          <a:xfrm>
            <a:off x="2461083" y="2443992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CN</a:t>
            </a:r>
            <a:endParaRPr sz="1600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298;p9">
            <a:extLst>
              <a:ext uri="{FF2B5EF4-FFF2-40B4-BE49-F238E27FC236}">
                <a16:creationId xmlns:a16="http://schemas.microsoft.com/office/drawing/2014/main" id="{BFC27749-AEA2-4843-98AB-0342DF75B798}"/>
              </a:ext>
            </a:extLst>
          </p:cNvPr>
          <p:cNvSpPr txBox="1"/>
          <p:nvPr/>
        </p:nvSpPr>
        <p:spPr>
          <a:xfrm>
            <a:off x="2461083" y="3278188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CHO</a:t>
            </a:r>
            <a:endParaRPr sz="1600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298;p9">
            <a:extLst>
              <a:ext uri="{FF2B5EF4-FFF2-40B4-BE49-F238E27FC236}">
                <a16:creationId xmlns:a16="http://schemas.microsoft.com/office/drawing/2014/main" id="{1E9B7DB0-D532-4534-A1AC-ADF077E52DEA}"/>
              </a:ext>
            </a:extLst>
          </p:cNvPr>
          <p:cNvSpPr txBox="1"/>
          <p:nvPr/>
        </p:nvSpPr>
        <p:spPr>
          <a:xfrm>
            <a:off x="2485500" y="4160237"/>
            <a:ext cx="66198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COOH</a:t>
            </a:r>
            <a:endParaRPr sz="1600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298;p9">
            <a:extLst>
              <a:ext uri="{FF2B5EF4-FFF2-40B4-BE49-F238E27FC236}">
                <a16:creationId xmlns:a16="http://schemas.microsoft.com/office/drawing/2014/main" id="{63A2ED8C-AB64-4AEF-9F7D-3BBE528162A4}"/>
              </a:ext>
            </a:extLst>
          </p:cNvPr>
          <p:cNvSpPr txBox="1"/>
          <p:nvPr/>
        </p:nvSpPr>
        <p:spPr>
          <a:xfrm>
            <a:off x="2295445" y="5022081"/>
            <a:ext cx="92801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OCOCH3</a:t>
            </a:r>
            <a:endParaRPr sz="1600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298;p9">
            <a:extLst>
              <a:ext uri="{FF2B5EF4-FFF2-40B4-BE49-F238E27FC236}">
                <a16:creationId xmlns:a16="http://schemas.microsoft.com/office/drawing/2014/main" id="{3247C57F-973E-44F8-8868-9A64FAEC4560}"/>
              </a:ext>
            </a:extLst>
          </p:cNvPr>
          <p:cNvSpPr txBox="1"/>
          <p:nvPr/>
        </p:nvSpPr>
        <p:spPr>
          <a:xfrm>
            <a:off x="4426949" y="1048888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SH</a:t>
            </a:r>
            <a:endParaRPr sz="1600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298;p9">
            <a:extLst>
              <a:ext uri="{FF2B5EF4-FFF2-40B4-BE49-F238E27FC236}">
                <a16:creationId xmlns:a16="http://schemas.microsoft.com/office/drawing/2014/main" id="{C7A77358-F503-49BA-AA49-C05285071C2B}"/>
              </a:ext>
            </a:extLst>
          </p:cNvPr>
          <p:cNvSpPr txBox="1"/>
          <p:nvPr/>
        </p:nvSpPr>
        <p:spPr>
          <a:xfrm>
            <a:off x="4426949" y="1671990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O</a:t>
            </a:r>
            <a:endParaRPr sz="1600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298;p9">
            <a:extLst>
              <a:ext uri="{FF2B5EF4-FFF2-40B4-BE49-F238E27FC236}">
                <a16:creationId xmlns:a16="http://schemas.microsoft.com/office/drawing/2014/main" id="{36C664D8-4ADC-41ED-BA20-4155D3B8F0D5}"/>
              </a:ext>
            </a:extLst>
          </p:cNvPr>
          <p:cNvSpPr txBox="1"/>
          <p:nvPr/>
        </p:nvSpPr>
        <p:spPr>
          <a:xfrm>
            <a:off x="4458061" y="2290124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NO</a:t>
            </a:r>
            <a:endParaRPr sz="1600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298;p9">
            <a:extLst>
              <a:ext uri="{FF2B5EF4-FFF2-40B4-BE49-F238E27FC236}">
                <a16:creationId xmlns:a16="http://schemas.microsoft.com/office/drawing/2014/main" id="{A6FD726F-52EC-4109-9ECD-D6C01BDB876E}"/>
              </a:ext>
            </a:extLst>
          </p:cNvPr>
          <p:cNvSpPr txBox="1"/>
          <p:nvPr/>
        </p:nvSpPr>
        <p:spPr>
          <a:xfrm>
            <a:off x="4480011" y="3562390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Cl</a:t>
            </a:r>
            <a:endParaRPr sz="1600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298;p9">
            <a:extLst>
              <a:ext uri="{FF2B5EF4-FFF2-40B4-BE49-F238E27FC236}">
                <a16:creationId xmlns:a16="http://schemas.microsoft.com/office/drawing/2014/main" id="{C9A4DC69-F6DC-4532-A8A6-A63D118FD225}"/>
              </a:ext>
            </a:extLst>
          </p:cNvPr>
          <p:cNvSpPr txBox="1"/>
          <p:nvPr/>
        </p:nvSpPr>
        <p:spPr>
          <a:xfrm>
            <a:off x="4487542" y="4354180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Br</a:t>
            </a:r>
            <a:endParaRPr sz="1600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298;p9">
            <a:extLst>
              <a:ext uri="{FF2B5EF4-FFF2-40B4-BE49-F238E27FC236}">
                <a16:creationId xmlns:a16="http://schemas.microsoft.com/office/drawing/2014/main" id="{DE881A1D-ED57-4C62-8118-FE0B500E6BDE}"/>
              </a:ext>
            </a:extLst>
          </p:cNvPr>
          <p:cNvSpPr txBox="1"/>
          <p:nvPr/>
        </p:nvSpPr>
        <p:spPr>
          <a:xfrm>
            <a:off x="4484307" y="5134667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I</a:t>
            </a:r>
            <a:endParaRPr sz="1600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298;p9">
            <a:extLst>
              <a:ext uri="{FF2B5EF4-FFF2-40B4-BE49-F238E27FC236}">
                <a16:creationId xmlns:a16="http://schemas.microsoft.com/office/drawing/2014/main" id="{168AB9EC-4105-4AB2-98B0-0F5BD6ADA019}"/>
              </a:ext>
            </a:extLst>
          </p:cNvPr>
          <p:cNvSpPr txBox="1"/>
          <p:nvPr/>
        </p:nvSpPr>
        <p:spPr>
          <a:xfrm>
            <a:off x="4501493" y="2850007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F</a:t>
            </a:r>
            <a:endParaRPr sz="1600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0" name="Objeto 99">
            <a:extLst>
              <a:ext uri="{FF2B5EF4-FFF2-40B4-BE49-F238E27FC236}">
                <a16:creationId xmlns:a16="http://schemas.microsoft.com/office/drawing/2014/main" id="{E07D27B0-616E-4F59-83C8-C04E6494F2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7614505"/>
              </p:ext>
            </p:extLst>
          </p:nvPr>
        </p:nvGraphicFramePr>
        <p:xfrm>
          <a:off x="5152496" y="1109929"/>
          <a:ext cx="603250" cy="442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6" imgW="575576" imgH="4228864" progId="ChemDraw.Document.6.0">
                  <p:embed/>
                </p:oleObj>
              </mc:Choice>
              <mc:Fallback>
                <p:oleObj name="CS ChemDraw Drawing" r:id="rId6" imgW="575576" imgH="4228864" progId="ChemDraw.Document.6.0">
                  <p:embed/>
                  <p:pic>
                    <p:nvPicPr>
                      <p:cNvPr id="100" name="Objeto 99">
                        <a:extLst>
                          <a:ext uri="{FF2B5EF4-FFF2-40B4-BE49-F238E27FC236}">
                            <a16:creationId xmlns:a16="http://schemas.microsoft.com/office/drawing/2014/main" id="{E07D27B0-616E-4F59-83C8-C04E6494F2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152496" y="1109929"/>
                        <a:ext cx="603250" cy="4425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" name="Objeto 100">
            <a:extLst>
              <a:ext uri="{FF2B5EF4-FFF2-40B4-BE49-F238E27FC236}">
                <a16:creationId xmlns:a16="http://schemas.microsoft.com/office/drawing/2014/main" id="{3B1B799E-2ED6-47A1-BD79-B70F59FFDB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1667778"/>
              </p:ext>
            </p:extLst>
          </p:nvPr>
        </p:nvGraphicFramePr>
        <p:xfrm>
          <a:off x="7002037" y="898774"/>
          <a:ext cx="852488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8" imgW="802876" imgH="711252" progId="ChemDraw.Document.6.0">
                  <p:embed/>
                </p:oleObj>
              </mc:Choice>
              <mc:Fallback>
                <p:oleObj name="CS ChemDraw Drawing" r:id="rId8" imgW="802876" imgH="711252" progId="ChemDraw.Document.6.0">
                  <p:embed/>
                  <p:pic>
                    <p:nvPicPr>
                      <p:cNvPr id="101" name="Objeto 100">
                        <a:extLst>
                          <a:ext uri="{FF2B5EF4-FFF2-40B4-BE49-F238E27FC236}">
                            <a16:creationId xmlns:a16="http://schemas.microsoft.com/office/drawing/2014/main" id="{3B1B799E-2ED6-47A1-BD79-B70F59FFDB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002037" y="898774"/>
                        <a:ext cx="852488" cy="75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Google Shape;298;p9">
            <a:extLst>
              <a:ext uri="{FF2B5EF4-FFF2-40B4-BE49-F238E27FC236}">
                <a16:creationId xmlns:a16="http://schemas.microsoft.com/office/drawing/2014/main" id="{C120BEED-C31E-4042-8B48-C8FA5B987D67}"/>
              </a:ext>
            </a:extLst>
          </p:cNvPr>
          <p:cNvSpPr txBox="1"/>
          <p:nvPr/>
        </p:nvSpPr>
        <p:spPr>
          <a:xfrm>
            <a:off x="6314402" y="1241898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SO2H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298;p9">
            <a:extLst>
              <a:ext uri="{FF2B5EF4-FFF2-40B4-BE49-F238E27FC236}">
                <a16:creationId xmlns:a16="http://schemas.microsoft.com/office/drawing/2014/main" id="{E4359B63-33E9-43C0-A00D-85CA5044CF9B}"/>
              </a:ext>
            </a:extLst>
          </p:cNvPr>
          <p:cNvSpPr txBox="1"/>
          <p:nvPr/>
        </p:nvSpPr>
        <p:spPr>
          <a:xfrm>
            <a:off x="6326610" y="2047142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SO3H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298;p9">
            <a:extLst>
              <a:ext uri="{FF2B5EF4-FFF2-40B4-BE49-F238E27FC236}">
                <a16:creationId xmlns:a16="http://schemas.microsoft.com/office/drawing/2014/main" id="{9E73EE7F-C4A2-4AE9-A991-D4CEBDB7256E}"/>
              </a:ext>
            </a:extLst>
          </p:cNvPr>
          <p:cNvSpPr txBox="1"/>
          <p:nvPr/>
        </p:nvSpPr>
        <p:spPr>
          <a:xfrm>
            <a:off x="6362242" y="3054883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CHS</a:t>
            </a:r>
            <a:endParaRPr sz="1600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5" name="Objeto 104">
            <a:extLst>
              <a:ext uri="{FF2B5EF4-FFF2-40B4-BE49-F238E27FC236}">
                <a16:creationId xmlns:a16="http://schemas.microsoft.com/office/drawing/2014/main" id="{24E1F9B9-8A99-445A-BF0A-499A7E2A7B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7676820"/>
              </p:ext>
            </p:extLst>
          </p:nvPr>
        </p:nvGraphicFramePr>
        <p:xfrm>
          <a:off x="9303026" y="924192"/>
          <a:ext cx="1408113" cy="466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0" imgW="1286303" imgH="4260915" progId="ChemDraw.Document.6.0">
                  <p:embed/>
                </p:oleObj>
              </mc:Choice>
              <mc:Fallback>
                <p:oleObj name="CS ChemDraw Drawing" r:id="rId10" imgW="1286303" imgH="4260915" progId="ChemDraw.Document.6.0">
                  <p:embed/>
                  <p:pic>
                    <p:nvPicPr>
                      <p:cNvPr id="105" name="Objeto 104">
                        <a:extLst>
                          <a:ext uri="{FF2B5EF4-FFF2-40B4-BE49-F238E27FC236}">
                            <a16:creationId xmlns:a16="http://schemas.microsoft.com/office/drawing/2014/main" id="{24E1F9B9-8A99-445A-BF0A-499A7E2A7B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303026" y="924192"/>
                        <a:ext cx="1408113" cy="4668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" name="Google Shape;298;p9">
            <a:extLst>
              <a:ext uri="{FF2B5EF4-FFF2-40B4-BE49-F238E27FC236}">
                <a16:creationId xmlns:a16="http://schemas.microsoft.com/office/drawing/2014/main" id="{EA54D276-BB6B-49B1-9A17-9286FB653799}"/>
              </a:ext>
            </a:extLst>
          </p:cNvPr>
          <p:cNvSpPr txBox="1"/>
          <p:nvPr/>
        </p:nvSpPr>
        <p:spPr>
          <a:xfrm>
            <a:off x="8676860" y="1089543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EPO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298;p9">
            <a:extLst>
              <a:ext uri="{FF2B5EF4-FFF2-40B4-BE49-F238E27FC236}">
                <a16:creationId xmlns:a16="http://schemas.microsoft.com/office/drawing/2014/main" id="{C812AFAF-B15D-4399-850C-28B985A0D81D}"/>
              </a:ext>
            </a:extLst>
          </p:cNvPr>
          <p:cNvSpPr txBox="1"/>
          <p:nvPr/>
        </p:nvSpPr>
        <p:spPr>
          <a:xfrm>
            <a:off x="8562618" y="1850892"/>
            <a:ext cx="734926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MEPO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298;p9">
            <a:extLst>
              <a:ext uri="{FF2B5EF4-FFF2-40B4-BE49-F238E27FC236}">
                <a16:creationId xmlns:a16="http://schemas.microsoft.com/office/drawing/2014/main" id="{5B27F319-98B8-4D72-8964-0EBCC21F9C8F}"/>
              </a:ext>
            </a:extLst>
          </p:cNvPr>
          <p:cNvSpPr txBox="1"/>
          <p:nvPr/>
        </p:nvSpPr>
        <p:spPr>
          <a:xfrm>
            <a:off x="8676860" y="2851767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EEPO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298;p9">
            <a:extLst>
              <a:ext uri="{FF2B5EF4-FFF2-40B4-BE49-F238E27FC236}">
                <a16:creationId xmlns:a16="http://schemas.microsoft.com/office/drawing/2014/main" id="{CCBC927E-3BE9-4F14-91DC-816C59A17B35}"/>
              </a:ext>
            </a:extLst>
          </p:cNvPr>
          <p:cNvSpPr txBox="1"/>
          <p:nvPr/>
        </p:nvSpPr>
        <p:spPr>
          <a:xfrm>
            <a:off x="8562617" y="3972558"/>
            <a:ext cx="84916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OEEPO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298;p9">
            <a:extLst>
              <a:ext uri="{FF2B5EF4-FFF2-40B4-BE49-F238E27FC236}">
                <a16:creationId xmlns:a16="http://schemas.microsoft.com/office/drawing/2014/main" id="{8B4F572D-38C0-4657-AE26-09F8002B643C}"/>
              </a:ext>
            </a:extLst>
          </p:cNvPr>
          <p:cNvSpPr txBox="1"/>
          <p:nvPr/>
        </p:nvSpPr>
        <p:spPr>
          <a:xfrm>
            <a:off x="8562617" y="4831084"/>
            <a:ext cx="84916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EMEPO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298;p9">
            <a:extLst>
              <a:ext uri="{FF2B5EF4-FFF2-40B4-BE49-F238E27FC236}">
                <a16:creationId xmlns:a16="http://schemas.microsoft.com/office/drawing/2014/main" id="{A66FB4FE-B35C-2F19-0B31-09CADA8E6C75}"/>
              </a:ext>
            </a:extLst>
          </p:cNvPr>
          <p:cNvSpPr txBox="1"/>
          <p:nvPr/>
        </p:nvSpPr>
        <p:spPr>
          <a:xfrm>
            <a:off x="6381354" y="3902089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 err="1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Ph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4554C834-5DAB-C70D-C483-2C1ED140B6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0188199"/>
              </p:ext>
            </p:extLst>
          </p:nvPr>
        </p:nvGraphicFramePr>
        <p:xfrm>
          <a:off x="7133537" y="3738907"/>
          <a:ext cx="644525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2" imgW="644569" imgH="735762" progId="ChemDraw.Document.6.0">
                  <p:embed/>
                </p:oleObj>
              </mc:Choice>
              <mc:Fallback>
                <p:oleObj name="CS ChemDraw Drawing" r:id="rId12" imgW="644569" imgH="735762" progId="ChemDraw.Document.6.0">
                  <p:embed/>
                  <p:pic>
                    <p:nvPicPr>
                      <p:cNvPr id="3" name="Objeto 2">
                        <a:extLst>
                          <a:ext uri="{FF2B5EF4-FFF2-40B4-BE49-F238E27FC236}">
                            <a16:creationId xmlns:a16="http://schemas.microsoft.com/office/drawing/2014/main" id="{4554C834-5DAB-C70D-C483-2C1ED140B6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133537" y="3738907"/>
                        <a:ext cx="644525" cy="735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CAAF2F56-D395-E1C9-4B92-DE5C5444E3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2547231"/>
              </p:ext>
            </p:extLst>
          </p:nvPr>
        </p:nvGraphicFramePr>
        <p:xfrm>
          <a:off x="7210355" y="2833716"/>
          <a:ext cx="452437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4" imgW="452238" imgH="711252" progId="ChemDraw.Document.6.0">
                  <p:embed/>
                </p:oleObj>
              </mc:Choice>
              <mc:Fallback>
                <p:oleObj name="CS ChemDraw Drawing" r:id="rId14" imgW="452238" imgH="711252" progId="ChemDraw.Document.6.0">
                  <p:embed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CAAF2F56-D395-E1C9-4B92-DE5C5444E3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210355" y="2833716"/>
                        <a:ext cx="452437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201B5217-2B4F-EBE9-D008-922ABBB385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3376921"/>
              </p:ext>
            </p:extLst>
          </p:nvPr>
        </p:nvGraphicFramePr>
        <p:xfrm>
          <a:off x="7002037" y="1921189"/>
          <a:ext cx="842963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6" imgW="842571" imgH="694755" progId="ChemDraw.Document.6.0">
                  <p:embed/>
                </p:oleObj>
              </mc:Choice>
              <mc:Fallback>
                <p:oleObj name="CS ChemDraw Drawing" r:id="rId16" imgW="842571" imgH="694755" progId="ChemDraw.Document.6.0">
                  <p:embed/>
                  <p:pic>
                    <p:nvPicPr>
                      <p:cNvPr id="5" name="Objeto 4">
                        <a:extLst>
                          <a:ext uri="{FF2B5EF4-FFF2-40B4-BE49-F238E27FC236}">
                            <a16:creationId xmlns:a16="http://schemas.microsoft.com/office/drawing/2014/main" id="{201B5217-2B4F-EBE9-D008-922ABBB385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002037" y="1921189"/>
                        <a:ext cx="842963" cy="69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4832BF12-6B72-CD81-17F3-E433158119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6725317"/>
              </p:ext>
            </p:extLst>
          </p:nvPr>
        </p:nvGraphicFramePr>
        <p:xfrm>
          <a:off x="6627813" y="4692650"/>
          <a:ext cx="1658937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8" imgW="1659624" imgH="900260" progId="ChemDraw.Document.6.0">
                  <p:embed/>
                </p:oleObj>
              </mc:Choice>
              <mc:Fallback>
                <p:oleObj name="CS ChemDraw Drawing" r:id="rId18" imgW="1659624" imgH="900260" progId="ChemDraw.Document.6.0">
                  <p:embed/>
                  <p:pic>
                    <p:nvPicPr>
                      <p:cNvPr id="6" name="Objeto 5">
                        <a:extLst>
                          <a:ext uri="{FF2B5EF4-FFF2-40B4-BE49-F238E27FC236}">
                            <a16:creationId xmlns:a16="http://schemas.microsoft.com/office/drawing/2014/main" id="{4832BF12-6B72-CD81-17F3-E433158119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627813" y="4692650"/>
                        <a:ext cx="1658937" cy="900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Google Shape;298;p9">
            <a:extLst>
              <a:ext uri="{FF2B5EF4-FFF2-40B4-BE49-F238E27FC236}">
                <a16:creationId xmlns:a16="http://schemas.microsoft.com/office/drawing/2014/main" id="{F7EF7FBD-0212-B391-4DE4-FBB0F16C209F}"/>
              </a:ext>
            </a:extLst>
          </p:cNvPr>
          <p:cNvSpPr txBox="1"/>
          <p:nvPr/>
        </p:nvSpPr>
        <p:spPr>
          <a:xfrm>
            <a:off x="5994391" y="4934939"/>
            <a:ext cx="81460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DMPE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298;p9">
            <a:extLst>
              <a:ext uri="{FF2B5EF4-FFF2-40B4-BE49-F238E27FC236}">
                <a16:creationId xmlns:a16="http://schemas.microsoft.com/office/drawing/2014/main" id="{20D058BC-AFBC-9551-D558-7F83F36B94EE}"/>
              </a:ext>
            </a:extLst>
          </p:cNvPr>
          <p:cNvSpPr txBox="1"/>
          <p:nvPr/>
        </p:nvSpPr>
        <p:spPr>
          <a:xfrm>
            <a:off x="376860" y="5790556"/>
            <a:ext cx="74087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 err="1">
                <a:solidFill>
                  <a:srgbClr val="00B050"/>
                </a:solidFill>
                <a:latin typeface="Avenir"/>
                <a:sym typeface="Avenir"/>
              </a:rPr>
              <a:t>OProp</a:t>
            </a:r>
            <a:endParaRPr sz="1600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" name="Objeto 9">
            <a:extLst>
              <a:ext uri="{FF2B5EF4-FFF2-40B4-BE49-F238E27FC236}">
                <a16:creationId xmlns:a16="http://schemas.microsoft.com/office/drawing/2014/main" id="{004A1533-7761-B113-8AB7-8E3C8EE230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631836"/>
              </p:ext>
            </p:extLst>
          </p:nvPr>
        </p:nvGraphicFramePr>
        <p:xfrm>
          <a:off x="1168754" y="4815341"/>
          <a:ext cx="749300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0" imgW="749477" imgH="627825" progId="ChemDraw.Document.6.0">
                  <p:embed/>
                </p:oleObj>
              </mc:Choice>
              <mc:Fallback>
                <p:oleObj name="CS ChemDraw Drawing" r:id="rId20" imgW="749477" imgH="627825" progId="ChemDraw.Document.6.0">
                  <p:embed/>
                  <p:pic>
                    <p:nvPicPr>
                      <p:cNvPr id="10" name="Objeto 9">
                        <a:extLst>
                          <a:ext uri="{FF2B5EF4-FFF2-40B4-BE49-F238E27FC236}">
                            <a16:creationId xmlns:a16="http://schemas.microsoft.com/office/drawing/2014/main" id="{004A1533-7761-B113-8AB7-8E3C8EE230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168754" y="4815341"/>
                        <a:ext cx="749300" cy="627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o 10">
            <a:extLst>
              <a:ext uri="{FF2B5EF4-FFF2-40B4-BE49-F238E27FC236}">
                <a16:creationId xmlns:a16="http://schemas.microsoft.com/office/drawing/2014/main" id="{D17EB4BA-E8E1-02F5-A00B-73012A3B77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0626880"/>
              </p:ext>
            </p:extLst>
          </p:nvPr>
        </p:nvGraphicFramePr>
        <p:xfrm>
          <a:off x="1258938" y="4005054"/>
          <a:ext cx="604837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2" imgW="604874" imgH="565137" progId="ChemDraw.Document.6.0">
                  <p:embed/>
                </p:oleObj>
              </mc:Choice>
              <mc:Fallback>
                <p:oleObj name="CS ChemDraw Drawing" r:id="rId22" imgW="604874" imgH="565137" progId="ChemDraw.Document.6.0">
                  <p:embed/>
                  <p:pic>
                    <p:nvPicPr>
                      <p:cNvPr id="11" name="Objeto 10">
                        <a:extLst>
                          <a:ext uri="{FF2B5EF4-FFF2-40B4-BE49-F238E27FC236}">
                            <a16:creationId xmlns:a16="http://schemas.microsoft.com/office/drawing/2014/main" id="{D17EB4BA-E8E1-02F5-A00B-73012A3B77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258938" y="4005054"/>
                        <a:ext cx="604837" cy="565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to 11">
            <a:extLst>
              <a:ext uri="{FF2B5EF4-FFF2-40B4-BE49-F238E27FC236}">
                <a16:creationId xmlns:a16="http://schemas.microsoft.com/office/drawing/2014/main" id="{B7EE496E-7C62-62C4-6ED2-1C0D162098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3508537"/>
              </p:ext>
            </p:extLst>
          </p:nvPr>
        </p:nvGraphicFramePr>
        <p:xfrm>
          <a:off x="1197494" y="3003875"/>
          <a:ext cx="744537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4" imgW="744752" imgH="802692" progId="ChemDraw.Document.6.0">
                  <p:embed/>
                </p:oleObj>
              </mc:Choice>
              <mc:Fallback>
                <p:oleObj name="CS ChemDraw Drawing" r:id="rId24" imgW="744752" imgH="802692" progId="ChemDraw.Document.6.0">
                  <p:embed/>
                  <p:pic>
                    <p:nvPicPr>
                      <p:cNvPr id="12" name="Objeto 11">
                        <a:extLst>
                          <a:ext uri="{FF2B5EF4-FFF2-40B4-BE49-F238E27FC236}">
                            <a16:creationId xmlns:a16="http://schemas.microsoft.com/office/drawing/2014/main" id="{B7EE496E-7C62-62C4-6ED2-1C0D162098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197494" y="3003875"/>
                        <a:ext cx="744537" cy="803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to 12">
            <a:extLst>
              <a:ext uri="{FF2B5EF4-FFF2-40B4-BE49-F238E27FC236}">
                <a16:creationId xmlns:a16="http://schemas.microsoft.com/office/drawing/2014/main" id="{E685A9D2-19C2-7152-FEFA-87E52AACC5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851247"/>
              </p:ext>
            </p:extLst>
          </p:nvPr>
        </p:nvGraphicFramePr>
        <p:xfrm>
          <a:off x="1238821" y="2290124"/>
          <a:ext cx="53975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6" imgW="539189" imgH="404881" progId="ChemDraw.Document.6.0">
                  <p:embed/>
                </p:oleObj>
              </mc:Choice>
              <mc:Fallback>
                <p:oleObj name="CS ChemDraw Drawing" r:id="rId26" imgW="539189" imgH="404881" progId="ChemDraw.Document.6.0">
                  <p:embed/>
                  <p:pic>
                    <p:nvPicPr>
                      <p:cNvPr id="13" name="Objeto 12">
                        <a:extLst>
                          <a:ext uri="{FF2B5EF4-FFF2-40B4-BE49-F238E27FC236}">
                            <a16:creationId xmlns:a16="http://schemas.microsoft.com/office/drawing/2014/main" id="{E685A9D2-19C2-7152-FEFA-87E52AACC5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238821" y="2290124"/>
                        <a:ext cx="539750" cy="404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to 13">
            <a:extLst>
              <a:ext uri="{FF2B5EF4-FFF2-40B4-BE49-F238E27FC236}">
                <a16:creationId xmlns:a16="http://schemas.microsoft.com/office/drawing/2014/main" id="{54461B92-AA52-E127-D5B5-444B0C7FCB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5159534"/>
              </p:ext>
            </p:extLst>
          </p:nvPr>
        </p:nvGraphicFramePr>
        <p:xfrm>
          <a:off x="1219358" y="1645300"/>
          <a:ext cx="6032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8" imgW="603457" imgH="406767" progId="ChemDraw.Document.6.0">
                  <p:embed/>
                </p:oleObj>
              </mc:Choice>
              <mc:Fallback>
                <p:oleObj name="CS ChemDraw Drawing" r:id="rId28" imgW="603457" imgH="406767" progId="ChemDraw.Document.6.0">
                  <p:embed/>
                  <p:pic>
                    <p:nvPicPr>
                      <p:cNvPr id="14" name="Objeto 13">
                        <a:extLst>
                          <a:ext uri="{FF2B5EF4-FFF2-40B4-BE49-F238E27FC236}">
                            <a16:creationId xmlns:a16="http://schemas.microsoft.com/office/drawing/2014/main" id="{54461B92-AA52-E127-D5B5-444B0C7FCB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219358" y="1645300"/>
                        <a:ext cx="60325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to 14">
            <a:extLst>
              <a:ext uri="{FF2B5EF4-FFF2-40B4-BE49-F238E27FC236}">
                <a16:creationId xmlns:a16="http://schemas.microsoft.com/office/drawing/2014/main" id="{F27F8F4F-4FBC-7867-7413-DB5457A0EA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6666297"/>
              </p:ext>
            </p:extLst>
          </p:nvPr>
        </p:nvGraphicFramePr>
        <p:xfrm>
          <a:off x="1117600" y="5408613"/>
          <a:ext cx="927100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30" imgW="927632" imgH="824374" progId="ChemDraw.Document.6.0">
                  <p:embed/>
                </p:oleObj>
              </mc:Choice>
              <mc:Fallback>
                <p:oleObj name="CS ChemDraw Drawing" r:id="rId30" imgW="927632" imgH="824374" progId="ChemDraw.Document.6.0">
                  <p:embed/>
                  <p:pic>
                    <p:nvPicPr>
                      <p:cNvPr id="15" name="Objeto 14">
                        <a:extLst>
                          <a:ext uri="{FF2B5EF4-FFF2-40B4-BE49-F238E27FC236}">
                            <a16:creationId xmlns:a16="http://schemas.microsoft.com/office/drawing/2014/main" id="{F27F8F4F-4FBC-7867-7413-DB5457A0EA3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117600" y="5408613"/>
                        <a:ext cx="927100" cy="823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7601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tângulo: Cantos Arredondados 67">
            <a:extLst>
              <a:ext uri="{FF2B5EF4-FFF2-40B4-BE49-F238E27FC236}">
                <a16:creationId xmlns:a16="http://schemas.microsoft.com/office/drawing/2014/main" id="{0F1824DF-F2BF-4111-9D1F-AF71A064FB5B}"/>
              </a:ext>
            </a:extLst>
          </p:cNvPr>
          <p:cNvSpPr>
            <a:spLocks/>
          </p:cNvSpPr>
          <p:nvPr/>
        </p:nvSpPr>
        <p:spPr>
          <a:xfrm>
            <a:off x="87032" y="98497"/>
            <a:ext cx="11346423" cy="6039714"/>
          </a:xfrm>
          <a:prstGeom prst="roundRect">
            <a:avLst>
              <a:gd name="adj" fmla="val 1159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93" dirty="0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21898CFB-D5CC-4881-8BD7-028AEAD0FDC5}"/>
              </a:ext>
            </a:extLst>
          </p:cNvPr>
          <p:cNvSpPr txBox="1">
            <a:spLocks/>
          </p:cNvSpPr>
          <p:nvPr/>
        </p:nvSpPr>
        <p:spPr>
          <a:xfrm>
            <a:off x="338998" y="413802"/>
            <a:ext cx="1633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-Q</a:t>
            </a:r>
            <a:r>
              <a:rPr lang="pt-BR" sz="24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 </a:t>
            </a:r>
            <a:r>
              <a:rPr lang="pt-B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Groups</a:t>
            </a:r>
            <a:endParaRPr lang="pt-BR" sz="2400" baseline="-25000" dirty="0">
              <a:solidFill>
                <a:schemeClr val="tx1">
                  <a:lumMod val="85000"/>
                  <a:lumOff val="15000"/>
                </a:schemeClr>
              </a:solidFill>
              <a:latin typeface="Avenir Next LT Pro Demi" panose="020B0704020202020204" pitchFamily="34" charset="0"/>
              <a:cs typeface="Aharoni" panose="02010803020104030203" pitchFamily="2" charset="-79"/>
            </a:endParaRPr>
          </a:p>
        </p:txBody>
      </p:sp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F66EBFAE-13B8-BCF0-D978-14E3128606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677516"/>
              </p:ext>
            </p:extLst>
          </p:nvPr>
        </p:nvGraphicFramePr>
        <p:xfrm>
          <a:off x="998539" y="1481999"/>
          <a:ext cx="928687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469250" imgH="182880" progId="ChemDraw.Document.6.0">
                  <p:embed/>
                </p:oleObj>
              </mc:Choice>
              <mc:Fallback>
                <p:oleObj name="CS ChemDraw Drawing" r:id="rId2" imgW="469250" imgH="182880" progId="ChemDraw.Document.6.0">
                  <p:embed/>
                  <p:pic>
                    <p:nvPicPr>
                      <p:cNvPr id="5" name="Objeto 4">
                        <a:extLst>
                          <a:ext uri="{FF2B5EF4-FFF2-40B4-BE49-F238E27FC236}">
                            <a16:creationId xmlns:a16="http://schemas.microsoft.com/office/drawing/2014/main" id="{F66EBFAE-13B8-BCF0-D978-14E3128606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98539" y="1481999"/>
                        <a:ext cx="928687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124CD6E2-250F-B070-6F8F-60E5EB4B6E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684673"/>
              </p:ext>
            </p:extLst>
          </p:nvPr>
        </p:nvGraphicFramePr>
        <p:xfrm>
          <a:off x="1047751" y="2464663"/>
          <a:ext cx="830263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4" imgW="418687" imgH="472283" progId="ChemDraw.Document.6.0">
                  <p:embed/>
                </p:oleObj>
              </mc:Choice>
              <mc:Fallback>
                <p:oleObj name="CS ChemDraw Drawing" r:id="rId4" imgW="418687" imgH="472283" progId="ChemDraw.Document.6.0">
                  <p:embed/>
                  <p:pic>
                    <p:nvPicPr>
                      <p:cNvPr id="6" name="Objeto 5">
                        <a:extLst>
                          <a:ext uri="{FF2B5EF4-FFF2-40B4-BE49-F238E27FC236}">
                            <a16:creationId xmlns:a16="http://schemas.microsoft.com/office/drawing/2014/main" id="{124CD6E2-250F-B070-6F8F-60E5EB4B6E6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47751" y="2464663"/>
                        <a:ext cx="830263" cy="935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34B4976A-DCD5-0A62-8323-430F05E080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1339711"/>
              </p:ext>
            </p:extLst>
          </p:nvPr>
        </p:nvGraphicFramePr>
        <p:xfrm>
          <a:off x="1050926" y="3856899"/>
          <a:ext cx="1008063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6" imgW="510363" imgH="471812" progId="ChemDraw.Document.6.0">
                  <p:embed/>
                </p:oleObj>
              </mc:Choice>
              <mc:Fallback>
                <p:oleObj name="CS ChemDraw Drawing" r:id="rId6" imgW="510363" imgH="471812" progId="ChemDraw.Document.6.0">
                  <p:embed/>
                  <p:pic>
                    <p:nvPicPr>
                      <p:cNvPr id="7" name="Objeto 6">
                        <a:extLst>
                          <a:ext uri="{FF2B5EF4-FFF2-40B4-BE49-F238E27FC236}">
                            <a16:creationId xmlns:a16="http://schemas.microsoft.com/office/drawing/2014/main" id="{34B4976A-DCD5-0A62-8323-430F05E080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50926" y="3856899"/>
                        <a:ext cx="1008063" cy="933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0027849A-610C-BFB1-1F6E-E313DE2CDF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5424008"/>
              </p:ext>
            </p:extLst>
          </p:nvPr>
        </p:nvGraphicFramePr>
        <p:xfrm>
          <a:off x="4825642" y="3935231"/>
          <a:ext cx="584200" cy="120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8" imgW="295215" imgH="610695" progId="ChemDraw.Document.6.0">
                  <p:embed/>
                </p:oleObj>
              </mc:Choice>
              <mc:Fallback>
                <p:oleObj name="CS ChemDraw Drawing" r:id="rId8" imgW="295215" imgH="610695" progId="ChemDraw.Document.6.0">
                  <p:embed/>
                  <p:pic>
                    <p:nvPicPr>
                      <p:cNvPr id="8" name="Objeto 7">
                        <a:extLst>
                          <a:ext uri="{FF2B5EF4-FFF2-40B4-BE49-F238E27FC236}">
                            <a16:creationId xmlns:a16="http://schemas.microsoft.com/office/drawing/2014/main" id="{0027849A-610C-BFB1-1F6E-E313DE2CDF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825642" y="3935231"/>
                        <a:ext cx="584200" cy="1208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to 8">
            <a:extLst>
              <a:ext uri="{FF2B5EF4-FFF2-40B4-BE49-F238E27FC236}">
                <a16:creationId xmlns:a16="http://schemas.microsoft.com/office/drawing/2014/main" id="{2F0785F7-C734-8406-7FA1-89959FEEE9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1736048"/>
              </p:ext>
            </p:extLst>
          </p:nvPr>
        </p:nvGraphicFramePr>
        <p:xfrm>
          <a:off x="5030788" y="2739300"/>
          <a:ext cx="1111250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0" imgW="560927" imgH="316741" progId="ChemDraw.Document.6.0">
                  <p:embed/>
                </p:oleObj>
              </mc:Choice>
              <mc:Fallback>
                <p:oleObj name="CS ChemDraw Drawing" r:id="rId10" imgW="560927" imgH="316741" progId="ChemDraw.Document.6.0">
                  <p:embed/>
                  <p:pic>
                    <p:nvPicPr>
                      <p:cNvPr id="9" name="Objeto 8">
                        <a:extLst>
                          <a:ext uri="{FF2B5EF4-FFF2-40B4-BE49-F238E27FC236}">
                            <a16:creationId xmlns:a16="http://schemas.microsoft.com/office/drawing/2014/main" id="{2F0785F7-C734-8406-7FA1-89959FEEE9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030788" y="2739300"/>
                        <a:ext cx="1111250" cy="627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o 9">
            <a:extLst>
              <a:ext uri="{FF2B5EF4-FFF2-40B4-BE49-F238E27FC236}">
                <a16:creationId xmlns:a16="http://schemas.microsoft.com/office/drawing/2014/main" id="{315577D8-1B39-F6DF-84E4-96EBED9170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8146131"/>
              </p:ext>
            </p:extLst>
          </p:nvPr>
        </p:nvGraphicFramePr>
        <p:xfrm>
          <a:off x="7992706" y="1323249"/>
          <a:ext cx="719138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2" imgW="363870" imgH="159784" progId="ChemDraw.Document.6.0">
                  <p:embed/>
                </p:oleObj>
              </mc:Choice>
              <mc:Fallback>
                <p:oleObj name="CS ChemDraw Drawing" r:id="rId12" imgW="363870" imgH="159784" progId="ChemDraw.Document.6.0">
                  <p:embed/>
                  <p:pic>
                    <p:nvPicPr>
                      <p:cNvPr id="10" name="Objeto 9">
                        <a:extLst>
                          <a:ext uri="{FF2B5EF4-FFF2-40B4-BE49-F238E27FC236}">
                            <a16:creationId xmlns:a16="http://schemas.microsoft.com/office/drawing/2014/main" id="{315577D8-1B39-F6DF-84E4-96EBED9170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992706" y="1323249"/>
                        <a:ext cx="719138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o 10">
            <a:extLst>
              <a:ext uri="{FF2B5EF4-FFF2-40B4-BE49-F238E27FC236}">
                <a16:creationId xmlns:a16="http://schemas.microsoft.com/office/drawing/2014/main" id="{8F627798-786D-64DC-7AD1-9ADB61E3F8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2933401"/>
              </p:ext>
            </p:extLst>
          </p:nvPr>
        </p:nvGraphicFramePr>
        <p:xfrm>
          <a:off x="4894263" y="1247050"/>
          <a:ext cx="14732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4" imgW="743807" imgH="470398" progId="ChemDraw.Document.6.0">
                  <p:embed/>
                </p:oleObj>
              </mc:Choice>
              <mc:Fallback>
                <p:oleObj name="CS ChemDraw Drawing" r:id="rId14" imgW="743807" imgH="470398" progId="ChemDraw.Document.6.0">
                  <p:embed/>
                  <p:pic>
                    <p:nvPicPr>
                      <p:cNvPr id="11" name="Objeto 10">
                        <a:extLst>
                          <a:ext uri="{FF2B5EF4-FFF2-40B4-BE49-F238E27FC236}">
                            <a16:creationId xmlns:a16="http://schemas.microsoft.com/office/drawing/2014/main" id="{8F627798-786D-64DC-7AD1-9ADB61E3F8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894263" y="1247050"/>
                        <a:ext cx="1473200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Google Shape;298;p9">
            <a:extLst>
              <a:ext uri="{FF2B5EF4-FFF2-40B4-BE49-F238E27FC236}">
                <a16:creationId xmlns:a16="http://schemas.microsoft.com/office/drawing/2014/main" id="{FD0C8DDD-1D30-C300-DE5A-18C98262BABE}"/>
              </a:ext>
            </a:extLst>
          </p:cNvPr>
          <p:cNvSpPr txBox="1">
            <a:spLocks/>
          </p:cNvSpPr>
          <p:nvPr/>
        </p:nvSpPr>
        <p:spPr>
          <a:xfrm>
            <a:off x="117969" y="1468367"/>
            <a:ext cx="109104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sym typeface="Avenir"/>
              </a:rPr>
              <a:t>NH</a:t>
            </a:r>
            <a:r>
              <a:rPr lang="pt-BR" b="1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sym typeface="Avenir"/>
              </a:rPr>
              <a:t>2</a:t>
            </a:r>
            <a:endParaRPr sz="2000" baseline="-250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298;p9">
            <a:extLst>
              <a:ext uri="{FF2B5EF4-FFF2-40B4-BE49-F238E27FC236}">
                <a16:creationId xmlns:a16="http://schemas.microsoft.com/office/drawing/2014/main" id="{474FB686-243C-BC7A-EFA3-C5750E049DA9}"/>
              </a:ext>
            </a:extLst>
          </p:cNvPr>
          <p:cNvSpPr txBox="1">
            <a:spLocks/>
          </p:cNvSpPr>
          <p:nvPr/>
        </p:nvSpPr>
        <p:spPr>
          <a:xfrm>
            <a:off x="3392292" y="4538342"/>
            <a:ext cx="109104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ea typeface="Arial"/>
                <a:cs typeface="Arial"/>
                <a:sym typeface="Avenir"/>
              </a:rPr>
              <a:t>CHCN</a:t>
            </a:r>
            <a:endParaRPr sz="20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298;p9">
            <a:extLst>
              <a:ext uri="{FF2B5EF4-FFF2-40B4-BE49-F238E27FC236}">
                <a16:creationId xmlns:a16="http://schemas.microsoft.com/office/drawing/2014/main" id="{677EAE27-68B6-BA65-E637-8A59577FE8AD}"/>
              </a:ext>
            </a:extLst>
          </p:cNvPr>
          <p:cNvSpPr txBox="1">
            <a:spLocks/>
          </p:cNvSpPr>
          <p:nvPr/>
        </p:nvSpPr>
        <p:spPr>
          <a:xfrm>
            <a:off x="6552058" y="1341038"/>
            <a:ext cx="109104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ea typeface="Arial"/>
                <a:cs typeface="Arial"/>
                <a:sym typeface="Avenir"/>
              </a:rPr>
              <a:t>Br</a:t>
            </a:r>
            <a:endParaRPr sz="20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298;p9">
            <a:extLst>
              <a:ext uri="{FF2B5EF4-FFF2-40B4-BE49-F238E27FC236}">
                <a16:creationId xmlns:a16="http://schemas.microsoft.com/office/drawing/2014/main" id="{381673D2-4A0B-BB4C-942C-2C7AD97D1085}"/>
              </a:ext>
            </a:extLst>
          </p:cNvPr>
          <p:cNvSpPr txBox="1">
            <a:spLocks/>
          </p:cNvSpPr>
          <p:nvPr/>
        </p:nvSpPr>
        <p:spPr>
          <a:xfrm>
            <a:off x="76247" y="4214939"/>
            <a:ext cx="109104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sym typeface="Avenir"/>
              </a:rPr>
              <a:t>BOH2</a:t>
            </a:r>
            <a:endParaRPr sz="2000" baseline="-250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298;p9">
            <a:extLst>
              <a:ext uri="{FF2B5EF4-FFF2-40B4-BE49-F238E27FC236}">
                <a16:creationId xmlns:a16="http://schemas.microsoft.com/office/drawing/2014/main" id="{5F81F6D5-3B21-6B2A-4BD2-51EE5329A4D0}"/>
              </a:ext>
            </a:extLst>
          </p:cNvPr>
          <p:cNvSpPr txBox="1">
            <a:spLocks/>
          </p:cNvSpPr>
          <p:nvPr/>
        </p:nvSpPr>
        <p:spPr>
          <a:xfrm>
            <a:off x="87031" y="2838236"/>
            <a:ext cx="109104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sym typeface="Avenir"/>
              </a:rPr>
              <a:t>CHO</a:t>
            </a:r>
            <a:endParaRPr sz="2000" baseline="-250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298;p9">
            <a:extLst>
              <a:ext uri="{FF2B5EF4-FFF2-40B4-BE49-F238E27FC236}">
                <a16:creationId xmlns:a16="http://schemas.microsoft.com/office/drawing/2014/main" id="{D406B342-8E8F-7E77-1D6C-A97717771D90}"/>
              </a:ext>
            </a:extLst>
          </p:cNvPr>
          <p:cNvSpPr txBox="1">
            <a:spLocks/>
          </p:cNvSpPr>
          <p:nvPr/>
        </p:nvSpPr>
        <p:spPr>
          <a:xfrm>
            <a:off x="3605060" y="2915989"/>
            <a:ext cx="122058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ea typeface="Arial"/>
                <a:cs typeface="Arial"/>
                <a:sym typeface="Avenir"/>
              </a:rPr>
              <a:t>NHNH</a:t>
            </a:r>
            <a:r>
              <a:rPr lang="pt-BR" b="1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ea typeface="Arial"/>
                <a:cs typeface="Arial"/>
                <a:sym typeface="Avenir"/>
              </a:rPr>
              <a:t>2</a:t>
            </a:r>
            <a:endParaRPr sz="2000" baseline="-250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298;p9">
            <a:extLst>
              <a:ext uri="{FF2B5EF4-FFF2-40B4-BE49-F238E27FC236}">
                <a16:creationId xmlns:a16="http://schemas.microsoft.com/office/drawing/2014/main" id="{969518B4-00E0-9FA6-18C8-9B4278999A6C}"/>
              </a:ext>
            </a:extLst>
          </p:cNvPr>
          <p:cNvSpPr txBox="1">
            <a:spLocks/>
          </p:cNvSpPr>
          <p:nvPr/>
        </p:nvSpPr>
        <p:spPr>
          <a:xfrm>
            <a:off x="3422027" y="1713068"/>
            <a:ext cx="158665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ea typeface="Arial"/>
                <a:cs typeface="Arial"/>
                <a:sym typeface="Avenir"/>
              </a:rPr>
              <a:t>CONHNH</a:t>
            </a:r>
            <a:r>
              <a:rPr lang="pt-BR" b="1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ea typeface="Arial"/>
                <a:cs typeface="Arial"/>
                <a:sym typeface="Avenir"/>
              </a:rPr>
              <a:t>2</a:t>
            </a:r>
            <a:endParaRPr sz="2000" baseline="-250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DF10CA27-B782-6B79-EF83-56DF515C59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1270262"/>
              </p:ext>
            </p:extLst>
          </p:nvPr>
        </p:nvGraphicFramePr>
        <p:xfrm>
          <a:off x="8006994" y="1873346"/>
          <a:ext cx="690562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6" imgW="348891" imgH="156608" progId="ChemDraw.Document.6.0">
                  <p:embed/>
                </p:oleObj>
              </mc:Choice>
              <mc:Fallback>
                <p:oleObj name="CS ChemDraw Drawing" r:id="rId16" imgW="348891" imgH="156608" progId="ChemDraw.Document.6.0">
                  <p:embed/>
                  <p:pic>
                    <p:nvPicPr>
                      <p:cNvPr id="2" name="Objeto 1">
                        <a:extLst>
                          <a:ext uri="{FF2B5EF4-FFF2-40B4-BE49-F238E27FC236}">
                            <a16:creationId xmlns:a16="http://schemas.microsoft.com/office/drawing/2014/main" id="{DF10CA27-B782-6B79-EF83-56DF515C59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006994" y="1873346"/>
                        <a:ext cx="690562" cy="31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Google Shape;298;p9">
            <a:extLst>
              <a:ext uri="{FF2B5EF4-FFF2-40B4-BE49-F238E27FC236}">
                <a16:creationId xmlns:a16="http://schemas.microsoft.com/office/drawing/2014/main" id="{C3A75FD1-4F05-15ED-C789-143CB4250A55}"/>
              </a:ext>
            </a:extLst>
          </p:cNvPr>
          <p:cNvSpPr txBox="1">
            <a:spLocks/>
          </p:cNvSpPr>
          <p:nvPr/>
        </p:nvSpPr>
        <p:spPr>
          <a:xfrm>
            <a:off x="6552058" y="1887857"/>
            <a:ext cx="109104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ea typeface="Arial"/>
                <a:cs typeface="Arial"/>
                <a:sym typeface="Avenir"/>
              </a:rPr>
              <a:t>Cl</a:t>
            </a:r>
            <a:endParaRPr sz="20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B8E821AB-434A-9947-0C25-6587EFBC6E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9077828"/>
              </p:ext>
            </p:extLst>
          </p:nvPr>
        </p:nvGraphicFramePr>
        <p:xfrm>
          <a:off x="1140896" y="5029343"/>
          <a:ext cx="801687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8" imgW="406783" imgH="480956" progId="ChemDraw.Document.6.0">
                  <p:embed/>
                </p:oleObj>
              </mc:Choice>
              <mc:Fallback>
                <p:oleObj name="CS ChemDraw Drawing" r:id="rId18" imgW="406783" imgH="480956" progId="ChemDraw.Document.6.0">
                  <p:embed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B8E821AB-434A-9947-0C25-6587EFBC6E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140896" y="5029343"/>
                        <a:ext cx="801687" cy="946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Google Shape;298;p9">
            <a:extLst>
              <a:ext uri="{FF2B5EF4-FFF2-40B4-BE49-F238E27FC236}">
                <a16:creationId xmlns:a16="http://schemas.microsoft.com/office/drawing/2014/main" id="{BD0162A4-D3B6-70E5-A5A8-D0932BD5EB35}"/>
              </a:ext>
            </a:extLst>
          </p:cNvPr>
          <p:cNvSpPr txBox="1">
            <a:spLocks/>
          </p:cNvSpPr>
          <p:nvPr/>
        </p:nvSpPr>
        <p:spPr>
          <a:xfrm>
            <a:off x="68956" y="5294732"/>
            <a:ext cx="109104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sym typeface="Avenir"/>
              </a:rPr>
              <a:t>OH2</a:t>
            </a:r>
            <a:endParaRPr sz="2000" baseline="-250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" name="Objeto 19">
            <a:extLst>
              <a:ext uri="{FF2B5EF4-FFF2-40B4-BE49-F238E27FC236}">
                <a16:creationId xmlns:a16="http://schemas.microsoft.com/office/drawing/2014/main" id="{63ECE260-4374-7E8D-2CC8-E0C6FC8698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4548971"/>
              </p:ext>
            </p:extLst>
          </p:nvPr>
        </p:nvGraphicFramePr>
        <p:xfrm>
          <a:off x="7983182" y="2373408"/>
          <a:ext cx="765175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0" imgW="386847" imgH="156608" progId="ChemDraw.Document.6.0">
                  <p:embed/>
                </p:oleObj>
              </mc:Choice>
              <mc:Fallback>
                <p:oleObj name="CS ChemDraw Drawing" r:id="rId20" imgW="386847" imgH="156608" progId="ChemDraw.Document.6.0">
                  <p:embed/>
                  <p:pic>
                    <p:nvPicPr>
                      <p:cNvPr id="20" name="Objeto 19">
                        <a:extLst>
                          <a:ext uri="{FF2B5EF4-FFF2-40B4-BE49-F238E27FC236}">
                            <a16:creationId xmlns:a16="http://schemas.microsoft.com/office/drawing/2014/main" id="{63ECE260-4374-7E8D-2CC8-E0C6FC8698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983182" y="2373408"/>
                        <a:ext cx="765175" cy="31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Google Shape;298;p9">
            <a:extLst>
              <a:ext uri="{FF2B5EF4-FFF2-40B4-BE49-F238E27FC236}">
                <a16:creationId xmlns:a16="http://schemas.microsoft.com/office/drawing/2014/main" id="{EB80A4E1-EE14-A478-7CF6-C80BD34324EC}"/>
              </a:ext>
            </a:extLst>
          </p:cNvPr>
          <p:cNvSpPr txBox="1">
            <a:spLocks/>
          </p:cNvSpPr>
          <p:nvPr/>
        </p:nvSpPr>
        <p:spPr>
          <a:xfrm>
            <a:off x="6552058" y="2338399"/>
            <a:ext cx="109104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ea typeface="Arial"/>
                <a:cs typeface="Arial"/>
                <a:sym typeface="Avenir"/>
              </a:rPr>
              <a:t>O</a:t>
            </a:r>
            <a:endParaRPr sz="20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773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0E86114-E759-48F3-9652-76E5F3AA3658}"/>
              </a:ext>
            </a:extLst>
          </p:cNvPr>
          <p:cNvSpPr>
            <a:spLocks/>
          </p:cNvSpPr>
          <p:nvPr/>
        </p:nvSpPr>
        <p:spPr>
          <a:xfrm>
            <a:off x="87032" y="106017"/>
            <a:ext cx="11346423" cy="13411199"/>
          </a:xfrm>
          <a:prstGeom prst="roundRect">
            <a:avLst>
              <a:gd name="adj" fmla="val 1159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93" u="sng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73057E6-C705-49AB-B737-335D3A936A56}"/>
              </a:ext>
            </a:extLst>
          </p:cNvPr>
          <p:cNvSpPr txBox="1"/>
          <p:nvPr/>
        </p:nvSpPr>
        <p:spPr>
          <a:xfrm>
            <a:off x="199856" y="259648"/>
            <a:ext cx="3386120" cy="3836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93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Bipodal</a:t>
            </a:r>
            <a:r>
              <a:rPr lang="pt-BR" sz="1893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 Building </a:t>
            </a:r>
            <a:r>
              <a:rPr lang="pt-BR" sz="1893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blocks</a:t>
            </a:r>
            <a:r>
              <a:rPr lang="pt-BR" sz="1893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 (C2)</a:t>
            </a:r>
          </a:p>
        </p:txBody>
      </p:sp>
      <p:sp>
        <p:nvSpPr>
          <p:cNvPr id="8" name="Google Shape;298;p9">
            <a:extLst>
              <a:ext uri="{FF2B5EF4-FFF2-40B4-BE49-F238E27FC236}">
                <a16:creationId xmlns:a16="http://schemas.microsoft.com/office/drawing/2014/main" id="{CA57D8A2-018A-4948-BDD8-6A5FC01FBA1C}"/>
              </a:ext>
            </a:extLst>
          </p:cNvPr>
          <p:cNvSpPr txBox="1"/>
          <p:nvPr/>
        </p:nvSpPr>
        <p:spPr>
          <a:xfrm>
            <a:off x="397971" y="3631411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BENZ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298;p9">
            <a:extLst>
              <a:ext uri="{FF2B5EF4-FFF2-40B4-BE49-F238E27FC236}">
                <a16:creationId xmlns:a16="http://schemas.microsoft.com/office/drawing/2014/main" id="{187A3F4A-6AD7-4707-B221-7A0786DE9EAF}"/>
              </a:ext>
            </a:extLst>
          </p:cNvPr>
          <p:cNvSpPr txBox="1"/>
          <p:nvPr/>
        </p:nvSpPr>
        <p:spPr>
          <a:xfrm>
            <a:off x="8607977" y="5412801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NAPT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298;p9">
            <a:extLst>
              <a:ext uri="{FF2B5EF4-FFF2-40B4-BE49-F238E27FC236}">
                <a16:creationId xmlns:a16="http://schemas.microsoft.com/office/drawing/2014/main" id="{285D3D9F-6A14-4DF3-A659-671954073697}"/>
              </a:ext>
            </a:extLst>
          </p:cNvPr>
          <p:cNvSpPr txBox="1"/>
          <p:nvPr/>
        </p:nvSpPr>
        <p:spPr>
          <a:xfrm>
            <a:off x="1741508" y="3631411"/>
            <a:ext cx="67550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BPNY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298;p9">
            <a:extLst>
              <a:ext uri="{FF2B5EF4-FFF2-40B4-BE49-F238E27FC236}">
                <a16:creationId xmlns:a16="http://schemas.microsoft.com/office/drawing/2014/main" id="{942F872D-FCA4-4F84-B865-EE62D395005B}"/>
              </a:ext>
            </a:extLst>
          </p:cNvPr>
          <p:cNvSpPr txBox="1"/>
          <p:nvPr/>
        </p:nvSpPr>
        <p:spPr>
          <a:xfrm>
            <a:off x="4155913" y="2044103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ANTR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298;p9">
            <a:extLst>
              <a:ext uri="{FF2B5EF4-FFF2-40B4-BE49-F238E27FC236}">
                <a16:creationId xmlns:a16="http://schemas.microsoft.com/office/drawing/2014/main" id="{28B98CE9-EB53-4887-8C75-F61CBB82E76F}"/>
              </a:ext>
            </a:extLst>
          </p:cNvPr>
          <p:cNvSpPr txBox="1"/>
          <p:nvPr/>
        </p:nvSpPr>
        <p:spPr>
          <a:xfrm>
            <a:off x="10028910" y="3631411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DHSI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298;p9">
            <a:extLst>
              <a:ext uri="{FF2B5EF4-FFF2-40B4-BE49-F238E27FC236}">
                <a16:creationId xmlns:a16="http://schemas.microsoft.com/office/drawing/2014/main" id="{10A2F330-14EB-4117-829D-10CDC52059AE}"/>
              </a:ext>
            </a:extLst>
          </p:cNvPr>
          <p:cNvSpPr txBox="1"/>
          <p:nvPr/>
        </p:nvSpPr>
        <p:spPr>
          <a:xfrm>
            <a:off x="10247554" y="5117027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TTPH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298;p9">
            <a:extLst>
              <a:ext uri="{FF2B5EF4-FFF2-40B4-BE49-F238E27FC236}">
                <a16:creationId xmlns:a16="http://schemas.microsoft.com/office/drawing/2014/main" id="{CB6FBE38-B1CF-4BAD-8C98-622B11F45CCF}"/>
              </a:ext>
            </a:extLst>
          </p:cNvPr>
          <p:cNvSpPr txBox="1"/>
          <p:nvPr/>
        </p:nvSpPr>
        <p:spPr>
          <a:xfrm>
            <a:off x="6844305" y="4793193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DPEY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298;p9">
            <a:extLst>
              <a:ext uri="{FF2B5EF4-FFF2-40B4-BE49-F238E27FC236}">
                <a16:creationId xmlns:a16="http://schemas.microsoft.com/office/drawing/2014/main" id="{B5A6F5BE-4CAE-4775-8790-AB062E065FB1}"/>
              </a:ext>
            </a:extLst>
          </p:cNvPr>
          <p:cNvSpPr txBox="1"/>
          <p:nvPr/>
        </p:nvSpPr>
        <p:spPr>
          <a:xfrm>
            <a:off x="4754027" y="6751765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TPNY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298;p9">
            <a:extLst>
              <a:ext uri="{FF2B5EF4-FFF2-40B4-BE49-F238E27FC236}">
                <a16:creationId xmlns:a16="http://schemas.microsoft.com/office/drawing/2014/main" id="{46B35DF9-6009-4C9C-9C48-74E0D1E38309}"/>
              </a:ext>
            </a:extLst>
          </p:cNvPr>
          <p:cNvSpPr txBox="1"/>
          <p:nvPr/>
        </p:nvSpPr>
        <p:spPr>
          <a:xfrm>
            <a:off x="2392667" y="2059281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3BPD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298;p9">
            <a:extLst>
              <a:ext uri="{FF2B5EF4-FFF2-40B4-BE49-F238E27FC236}">
                <a16:creationId xmlns:a16="http://schemas.microsoft.com/office/drawing/2014/main" id="{8F3D2256-742C-446C-BEFC-9C03B7D88B1C}"/>
              </a:ext>
            </a:extLst>
          </p:cNvPr>
          <p:cNvSpPr txBox="1"/>
          <p:nvPr/>
        </p:nvSpPr>
        <p:spPr>
          <a:xfrm>
            <a:off x="685513" y="8603799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PYRN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298;p9">
            <a:extLst>
              <a:ext uri="{FF2B5EF4-FFF2-40B4-BE49-F238E27FC236}">
                <a16:creationId xmlns:a16="http://schemas.microsoft.com/office/drawing/2014/main" id="{37D0A67E-D248-41D6-B211-C679A3B658E1}"/>
              </a:ext>
            </a:extLst>
          </p:cNvPr>
          <p:cNvSpPr txBox="1"/>
          <p:nvPr/>
        </p:nvSpPr>
        <p:spPr>
          <a:xfrm>
            <a:off x="734976" y="2044103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2BPD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298;p9">
            <a:extLst>
              <a:ext uri="{FF2B5EF4-FFF2-40B4-BE49-F238E27FC236}">
                <a16:creationId xmlns:a16="http://schemas.microsoft.com/office/drawing/2014/main" id="{742C7C49-7482-428E-B39B-FC77E04AE5F4}"/>
              </a:ext>
            </a:extLst>
          </p:cNvPr>
          <p:cNvSpPr txBox="1"/>
          <p:nvPr/>
        </p:nvSpPr>
        <p:spPr>
          <a:xfrm>
            <a:off x="6204178" y="2038431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BBTZ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98;p9">
            <a:extLst>
              <a:ext uri="{FF2B5EF4-FFF2-40B4-BE49-F238E27FC236}">
                <a16:creationId xmlns:a16="http://schemas.microsoft.com/office/drawing/2014/main" id="{7D708E41-EA25-4027-9DFE-6D666ADD2CD1}"/>
              </a:ext>
            </a:extLst>
          </p:cNvPr>
          <p:cNvSpPr txBox="1"/>
          <p:nvPr/>
        </p:nvSpPr>
        <p:spPr>
          <a:xfrm>
            <a:off x="923521" y="4738203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DPBY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98;p9">
            <a:extLst>
              <a:ext uri="{FF2B5EF4-FFF2-40B4-BE49-F238E27FC236}">
                <a16:creationId xmlns:a16="http://schemas.microsoft.com/office/drawing/2014/main" id="{90F1C029-C776-4AD3-9376-2E84418868B0}"/>
              </a:ext>
            </a:extLst>
          </p:cNvPr>
          <p:cNvSpPr txBox="1"/>
          <p:nvPr/>
        </p:nvSpPr>
        <p:spPr>
          <a:xfrm>
            <a:off x="3992522" y="3631411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BPYB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98;p9">
            <a:extLst>
              <a:ext uri="{FF2B5EF4-FFF2-40B4-BE49-F238E27FC236}">
                <a16:creationId xmlns:a16="http://schemas.microsoft.com/office/drawing/2014/main" id="{794172CB-E025-4BBE-B2BE-B6BFAFADC70E}"/>
              </a:ext>
            </a:extLst>
          </p:cNvPr>
          <p:cNvSpPr txBox="1"/>
          <p:nvPr/>
        </p:nvSpPr>
        <p:spPr>
          <a:xfrm>
            <a:off x="6299676" y="3631411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BTPH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98;p9">
            <a:extLst>
              <a:ext uri="{FF2B5EF4-FFF2-40B4-BE49-F238E27FC236}">
                <a16:creationId xmlns:a16="http://schemas.microsoft.com/office/drawing/2014/main" id="{B83B8EF0-7BB6-4FEF-9279-8D77443FC181}"/>
              </a:ext>
            </a:extLst>
          </p:cNvPr>
          <p:cNvSpPr txBox="1"/>
          <p:nvPr/>
        </p:nvSpPr>
        <p:spPr>
          <a:xfrm>
            <a:off x="10028910" y="1972919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DBTP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98;p9">
            <a:extLst>
              <a:ext uri="{FF2B5EF4-FFF2-40B4-BE49-F238E27FC236}">
                <a16:creationId xmlns:a16="http://schemas.microsoft.com/office/drawing/2014/main" id="{88D55AEF-8EF2-40A8-A445-7BABF0FE14A7}"/>
              </a:ext>
            </a:extLst>
          </p:cNvPr>
          <p:cNvSpPr txBox="1"/>
          <p:nvPr/>
        </p:nvSpPr>
        <p:spPr>
          <a:xfrm>
            <a:off x="923521" y="6715398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INTO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98;p9">
            <a:extLst>
              <a:ext uri="{FF2B5EF4-FFF2-40B4-BE49-F238E27FC236}">
                <a16:creationId xmlns:a16="http://schemas.microsoft.com/office/drawing/2014/main" id="{90B78694-A23F-4C23-BA97-0F6CCAFE9B00}"/>
              </a:ext>
            </a:extLst>
          </p:cNvPr>
          <p:cNvSpPr txBox="1"/>
          <p:nvPr/>
        </p:nvSpPr>
        <p:spPr>
          <a:xfrm>
            <a:off x="2709729" y="6970187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PYTO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98;p9">
            <a:extLst>
              <a:ext uri="{FF2B5EF4-FFF2-40B4-BE49-F238E27FC236}">
                <a16:creationId xmlns:a16="http://schemas.microsoft.com/office/drawing/2014/main" id="{FABB7E2E-9352-41D7-8198-79211C57E895}"/>
              </a:ext>
            </a:extLst>
          </p:cNvPr>
          <p:cNvSpPr txBox="1"/>
          <p:nvPr/>
        </p:nvSpPr>
        <p:spPr>
          <a:xfrm>
            <a:off x="4854716" y="4817348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DPEL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98;p9">
            <a:extLst>
              <a:ext uri="{FF2B5EF4-FFF2-40B4-BE49-F238E27FC236}">
                <a16:creationId xmlns:a16="http://schemas.microsoft.com/office/drawing/2014/main" id="{967979D8-CE29-4BDC-A629-0B2C53554F0D}"/>
              </a:ext>
            </a:extLst>
          </p:cNvPr>
          <p:cNvSpPr txBox="1"/>
          <p:nvPr/>
        </p:nvSpPr>
        <p:spPr>
          <a:xfrm>
            <a:off x="2919909" y="4748213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DPDA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0" name="Objeto 69">
            <a:extLst>
              <a:ext uri="{FF2B5EF4-FFF2-40B4-BE49-F238E27FC236}">
                <a16:creationId xmlns:a16="http://schemas.microsoft.com/office/drawing/2014/main" id="{D1413B77-4EF9-41A9-9008-E0FF5F334E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8457252"/>
              </p:ext>
            </p:extLst>
          </p:nvPr>
        </p:nvGraphicFramePr>
        <p:xfrm>
          <a:off x="339489" y="853478"/>
          <a:ext cx="1422400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1422805" imgH="1191151" progId="ChemDraw.Document.6.0">
                  <p:embed/>
                </p:oleObj>
              </mc:Choice>
              <mc:Fallback>
                <p:oleObj name="CS ChemDraw Drawing" r:id="rId2" imgW="1422805" imgH="1191151" progId="ChemDraw.Document.6.0">
                  <p:embed/>
                  <p:pic>
                    <p:nvPicPr>
                      <p:cNvPr id="70" name="Objeto 69">
                        <a:extLst>
                          <a:ext uri="{FF2B5EF4-FFF2-40B4-BE49-F238E27FC236}">
                            <a16:creationId xmlns:a16="http://schemas.microsoft.com/office/drawing/2014/main" id="{D1413B77-4EF9-41A9-9008-E0FF5F334E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9489" y="853478"/>
                        <a:ext cx="1422400" cy="1190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to 70">
            <a:extLst>
              <a:ext uri="{FF2B5EF4-FFF2-40B4-BE49-F238E27FC236}">
                <a16:creationId xmlns:a16="http://schemas.microsoft.com/office/drawing/2014/main" id="{80B14CC0-A922-497F-B7DC-0D4FB2B309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0370583"/>
              </p:ext>
            </p:extLst>
          </p:nvPr>
        </p:nvGraphicFramePr>
        <p:xfrm>
          <a:off x="1997975" y="853467"/>
          <a:ext cx="1420813" cy="112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4" imgW="1421542" imgH="1128993" progId="ChemDraw.Document.6.0">
                  <p:embed/>
                </p:oleObj>
              </mc:Choice>
              <mc:Fallback>
                <p:oleObj name="CS ChemDraw Drawing" r:id="rId4" imgW="1421542" imgH="1128993" progId="ChemDraw.Document.6.0">
                  <p:embed/>
                  <p:pic>
                    <p:nvPicPr>
                      <p:cNvPr id="71" name="Objeto 70">
                        <a:extLst>
                          <a:ext uri="{FF2B5EF4-FFF2-40B4-BE49-F238E27FC236}">
                            <a16:creationId xmlns:a16="http://schemas.microsoft.com/office/drawing/2014/main" id="{80B14CC0-A922-497F-B7DC-0D4FB2B309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97975" y="853467"/>
                        <a:ext cx="1420813" cy="1128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Objeto 71">
            <a:extLst>
              <a:ext uri="{FF2B5EF4-FFF2-40B4-BE49-F238E27FC236}">
                <a16:creationId xmlns:a16="http://schemas.microsoft.com/office/drawing/2014/main" id="{32BAA3DD-F58E-442C-B69E-448653A452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6688474"/>
              </p:ext>
            </p:extLst>
          </p:nvPr>
        </p:nvGraphicFramePr>
        <p:xfrm>
          <a:off x="3712009" y="770928"/>
          <a:ext cx="1519237" cy="12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6" imgW="1519231" imgH="1273606" progId="ChemDraw.Document.6.0">
                  <p:embed/>
                </p:oleObj>
              </mc:Choice>
              <mc:Fallback>
                <p:oleObj name="CS ChemDraw Drawing" r:id="rId6" imgW="1519231" imgH="1273606" progId="ChemDraw.Document.6.0">
                  <p:embed/>
                  <p:pic>
                    <p:nvPicPr>
                      <p:cNvPr id="72" name="Objeto 71">
                        <a:extLst>
                          <a:ext uri="{FF2B5EF4-FFF2-40B4-BE49-F238E27FC236}">
                            <a16:creationId xmlns:a16="http://schemas.microsoft.com/office/drawing/2014/main" id="{32BAA3DD-F58E-442C-B69E-448653A452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12009" y="770928"/>
                        <a:ext cx="1519237" cy="1273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Objeto 72">
            <a:extLst>
              <a:ext uri="{FF2B5EF4-FFF2-40B4-BE49-F238E27FC236}">
                <a16:creationId xmlns:a16="http://schemas.microsoft.com/office/drawing/2014/main" id="{2708BC64-AB74-4692-A44C-3468AD4E18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4030303"/>
              </p:ext>
            </p:extLst>
          </p:nvPr>
        </p:nvGraphicFramePr>
        <p:xfrm>
          <a:off x="5468966" y="785425"/>
          <a:ext cx="2101850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8" imgW="2101153" imgH="1214408" progId="ChemDraw.Document.6.0">
                  <p:embed/>
                </p:oleObj>
              </mc:Choice>
              <mc:Fallback>
                <p:oleObj name="CS ChemDraw Drawing" r:id="rId8" imgW="2101153" imgH="1214408" progId="ChemDraw.Document.6.0">
                  <p:embed/>
                  <p:pic>
                    <p:nvPicPr>
                      <p:cNvPr id="73" name="Objeto 72">
                        <a:extLst>
                          <a:ext uri="{FF2B5EF4-FFF2-40B4-BE49-F238E27FC236}">
                            <a16:creationId xmlns:a16="http://schemas.microsoft.com/office/drawing/2014/main" id="{2708BC64-AB74-4692-A44C-3468AD4E18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468966" y="785425"/>
                        <a:ext cx="2101850" cy="1214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to 73">
            <a:extLst>
              <a:ext uri="{FF2B5EF4-FFF2-40B4-BE49-F238E27FC236}">
                <a16:creationId xmlns:a16="http://schemas.microsoft.com/office/drawing/2014/main" id="{EBE9ECC4-4F23-4AD2-8ED4-A77D97A40A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6676092"/>
              </p:ext>
            </p:extLst>
          </p:nvPr>
        </p:nvGraphicFramePr>
        <p:xfrm>
          <a:off x="276329" y="2414577"/>
          <a:ext cx="874713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0" imgW="874568" imgH="1224979" progId="ChemDraw.Document.6.0">
                  <p:embed/>
                </p:oleObj>
              </mc:Choice>
              <mc:Fallback>
                <p:oleObj name="CS ChemDraw Drawing" r:id="rId10" imgW="874568" imgH="1224979" progId="ChemDraw.Document.6.0">
                  <p:embed/>
                  <p:pic>
                    <p:nvPicPr>
                      <p:cNvPr id="74" name="Objeto 73">
                        <a:extLst>
                          <a:ext uri="{FF2B5EF4-FFF2-40B4-BE49-F238E27FC236}">
                            <a16:creationId xmlns:a16="http://schemas.microsoft.com/office/drawing/2014/main" id="{EBE9ECC4-4F23-4AD2-8ED4-A77D97A40A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76329" y="2414577"/>
                        <a:ext cx="874713" cy="1225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to 74">
            <a:extLst>
              <a:ext uri="{FF2B5EF4-FFF2-40B4-BE49-F238E27FC236}">
                <a16:creationId xmlns:a16="http://schemas.microsoft.com/office/drawing/2014/main" id="{CE6F8410-3F0C-4C12-B207-3D4AD429E2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8363573"/>
              </p:ext>
            </p:extLst>
          </p:nvPr>
        </p:nvGraphicFramePr>
        <p:xfrm>
          <a:off x="1368062" y="2396721"/>
          <a:ext cx="1422400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2" imgW="1422805" imgH="1224979" progId="ChemDraw.Document.6.0">
                  <p:embed/>
                </p:oleObj>
              </mc:Choice>
              <mc:Fallback>
                <p:oleObj name="CS ChemDraw Drawing" r:id="rId12" imgW="1422805" imgH="1224979" progId="ChemDraw.Document.6.0">
                  <p:embed/>
                  <p:pic>
                    <p:nvPicPr>
                      <p:cNvPr id="75" name="Objeto 74">
                        <a:extLst>
                          <a:ext uri="{FF2B5EF4-FFF2-40B4-BE49-F238E27FC236}">
                            <a16:creationId xmlns:a16="http://schemas.microsoft.com/office/drawing/2014/main" id="{CE6F8410-3F0C-4C12-B207-3D4AD429E2E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368062" y="2396721"/>
                        <a:ext cx="1422400" cy="1225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Objeto 75">
            <a:extLst>
              <a:ext uri="{FF2B5EF4-FFF2-40B4-BE49-F238E27FC236}">
                <a16:creationId xmlns:a16="http://schemas.microsoft.com/office/drawing/2014/main" id="{9ECFBAA2-CEB6-4CEA-859A-58A466C8F9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7443116"/>
              </p:ext>
            </p:extLst>
          </p:nvPr>
        </p:nvGraphicFramePr>
        <p:xfrm>
          <a:off x="2943799" y="2358621"/>
          <a:ext cx="2701925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4" imgW="2701603" imgH="1301091" progId="ChemDraw.Document.6.0">
                  <p:embed/>
                </p:oleObj>
              </mc:Choice>
              <mc:Fallback>
                <p:oleObj name="CS ChemDraw Drawing" r:id="rId14" imgW="2701603" imgH="1301091" progId="ChemDraw.Document.6.0">
                  <p:embed/>
                  <p:pic>
                    <p:nvPicPr>
                      <p:cNvPr id="76" name="Objeto 75">
                        <a:extLst>
                          <a:ext uri="{FF2B5EF4-FFF2-40B4-BE49-F238E27FC236}">
                            <a16:creationId xmlns:a16="http://schemas.microsoft.com/office/drawing/2014/main" id="{9ECFBAA2-CEB6-4CEA-859A-58A466C8F9D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943799" y="2358621"/>
                        <a:ext cx="2701925" cy="1301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Objeto 76">
            <a:extLst>
              <a:ext uri="{FF2B5EF4-FFF2-40B4-BE49-F238E27FC236}">
                <a16:creationId xmlns:a16="http://schemas.microsoft.com/office/drawing/2014/main" id="{67746001-761D-4238-A251-886F6C60FD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6086672"/>
              </p:ext>
            </p:extLst>
          </p:nvPr>
        </p:nvGraphicFramePr>
        <p:xfrm>
          <a:off x="6006456" y="2407040"/>
          <a:ext cx="1235075" cy="120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6" imgW="1235428" imgH="1205105" progId="ChemDraw.Document.6.0">
                  <p:embed/>
                </p:oleObj>
              </mc:Choice>
              <mc:Fallback>
                <p:oleObj name="CS ChemDraw Drawing" r:id="rId16" imgW="1235428" imgH="1205105" progId="ChemDraw.Document.6.0">
                  <p:embed/>
                  <p:pic>
                    <p:nvPicPr>
                      <p:cNvPr id="77" name="Objeto 76">
                        <a:extLst>
                          <a:ext uri="{FF2B5EF4-FFF2-40B4-BE49-F238E27FC236}">
                            <a16:creationId xmlns:a16="http://schemas.microsoft.com/office/drawing/2014/main" id="{67746001-761D-4238-A251-886F6C60FD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006456" y="2407040"/>
                        <a:ext cx="1235075" cy="1204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Objeto 77">
            <a:extLst>
              <a:ext uri="{FF2B5EF4-FFF2-40B4-BE49-F238E27FC236}">
                <a16:creationId xmlns:a16="http://schemas.microsoft.com/office/drawing/2014/main" id="{219901E4-89E6-4C2A-8F5D-9433EF04C5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958627"/>
              </p:ext>
            </p:extLst>
          </p:nvPr>
        </p:nvGraphicFramePr>
        <p:xfrm>
          <a:off x="9315131" y="679283"/>
          <a:ext cx="2058987" cy="130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8" imgW="2058625" imgH="1305742" progId="ChemDraw.Document.6.0">
                  <p:embed/>
                </p:oleObj>
              </mc:Choice>
              <mc:Fallback>
                <p:oleObj name="CS ChemDraw Drawing" r:id="rId18" imgW="2058625" imgH="1305742" progId="ChemDraw.Document.6.0">
                  <p:embed/>
                  <p:pic>
                    <p:nvPicPr>
                      <p:cNvPr id="78" name="Objeto 77">
                        <a:extLst>
                          <a:ext uri="{FF2B5EF4-FFF2-40B4-BE49-F238E27FC236}">
                            <a16:creationId xmlns:a16="http://schemas.microsoft.com/office/drawing/2014/main" id="{219901E4-89E6-4C2A-8F5D-9433EF04C5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9315131" y="679283"/>
                        <a:ext cx="2058987" cy="1306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Objeto 78">
            <a:extLst>
              <a:ext uri="{FF2B5EF4-FFF2-40B4-BE49-F238E27FC236}">
                <a16:creationId xmlns:a16="http://schemas.microsoft.com/office/drawing/2014/main" id="{3D86ED63-1546-4FA5-B46D-1A6380DE2B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5529178"/>
              </p:ext>
            </p:extLst>
          </p:nvPr>
        </p:nvGraphicFramePr>
        <p:xfrm>
          <a:off x="7585055" y="2445946"/>
          <a:ext cx="1879600" cy="123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0" imgW="1880090" imgH="1233859" progId="ChemDraw.Document.6.0">
                  <p:embed/>
                </p:oleObj>
              </mc:Choice>
              <mc:Fallback>
                <p:oleObj name="CS ChemDraw Drawing" r:id="rId20" imgW="1880090" imgH="1233859" progId="ChemDraw.Document.6.0">
                  <p:embed/>
                  <p:pic>
                    <p:nvPicPr>
                      <p:cNvPr id="79" name="Objeto 78">
                        <a:extLst>
                          <a:ext uri="{FF2B5EF4-FFF2-40B4-BE49-F238E27FC236}">
                            <a16:creationId xmlns:a16="http://schemas.microsoft.com/office/drawing/2014/main" id="{3D86ED63-1546-4FA5-B46D-1A6380DE2B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585055" y="2445946"/>
                        <a:ext cx="1879600" cy="1233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Objeto 79">
            <a:extLst>
              <a:ext uri="{FF2B5EF4-FFF2-40B4-BE49-F238E27FC236}">
                <a16:creationId xmlns:a16="http://schemas.microsoft.com/office/drawing/2014/main" id="{C460AC10-C939-49AD-898A-B3F5709905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4610412"/>
              </p:ext>
            </p:extLst>
          </p:nvPr>
        </p:nvGraphicFramePr>
        <p:xfrm>
          <a:off x="7712471" y="754231"/>
          <a:ext cx="1571625" cy="123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2" imgW="1572286" imgH="1233859" progId="ChemDraw.Document.6.0">
                  <p:embed/>
                </p:oleObj>
              </mc:Choice>
              <mc:Fallback>
                <p:oleObj name="CS ChemDraw Drawing" r:id="rId22" imgW="1572286" imgH="1233859" progId="ChemDraw.Document.6.0">
                  <p:embed/>
                  <p:pic>
                    <p:nvPicPr>
                      <p:cNvPr id="80" name="Objeto 79">
                        <a:extLst>
                          <a:ext uri="{FF2B5EF4-FFF2-40B4-BE49-F238E27FC236}">
                            <a16:creationId xmlns:a16="http://schemas.microsoft.com/office/drawing/2014/main" id="{C460AC10-C939-49AD-898A-B3F5709905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7712471" y="754231"/>
                        <a:ext cx="1571625" cy="1233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" name="Google Shape;298;p9">
            <a:extLst>
              <a:ext uri="{FF2B5EF4-FFF2-40B4-BE49-F238E27FC236}">
                <a16:creationId xmlns:a16="http://schemas.microsoft.com/office/drawing/2014/main" id="{5EFCC3DB-15C5-488F-B6E5-0577A579FA61}"/>
              </a:ext>
            </a:extLst>
          </p:cNvPr>
          <p:cNvSpPr txBox="1"/>
          <p:nvPr/>
        </p:nvSpPr>
        <p:spPr>
          <a:xfrm>
            <a:off x="8239008" y="3631411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DHPI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298;p9">
            <a:extLst>
              <a:ext uri="{FF2B5EF4-FFF2-40B4-BE49-F238E27FC236}">
                <a16:creationId xmlns:a16="http://schemas.microsoft.com/office/drawing/2014/main" id="{F273D877-3F62-4F0C-9CB9-CA6E16266A55}"/>
              </a:ext>
            </a:extLst>
          </p:cNvPr>
          <p:cNvSpPr txBox="1"/>
          <p:nvPr/>
        </p:nvSpPr>
        <p:spPr>
          <a:xfrm>
            <a:off x="8202687" y="1983426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BDFN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5" name="Objeto 84">
            <a:extLst>
              <a:ext uri="{FF2B5EF4-FFF2-40B4-BE49-F238E27FC236}">
                <a16:creationId xmlns:a16="http://schemas.microsoft.com/office/drawing/2014/main" id="{81CCA88D-3382-428F-9BCE-B792736861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4248124"/>
              </p:ext>
            </p:extLst>
          </p:nvPr>
        </p:nvGraphicFramePr>
        <p:xfrm>
          <a:off x="9636166" y="2404151"/>
          <a:ext cx="1535113" cy="127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4" imgW="1535653" imgH="1272337" progId="ChemDraw.Document.6.0">
                  <p:embed/>
                </p:oleObj>
              </mc:Choice>
              <mc:Fallback>
                <p:oleObj name="CS ChemDraw Drawing" r:id="rId24" imgW="1535653" imgH="1272337" progId="ChemDraw.Document.6.0">
                  <p:embed/>
                  <p:pic>
                    <p:nvPicPr>
                      <p:cNvPr id="85" name="Objeto 84">
                        <a:extLst>
                          <a:ext uri="{FF2B5EF4-FFF2-40B4-BE49-F238E27FC236}">
                            <a16:creationId xmlns:a16="http://schemas.microsoft.com/office/drawing/2014/main" id="{81CCA88D-3382-428F-9BCE-B792736861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9636166" y="2404151"/>
                        <a:ext cx="1535113" cy="127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Objeto 85">
            <a:extLst>
              <a:ext uri="{FF2B5EF4-FFF2-40B4-BE49-F238E27FC236}">
                <a16:creationId xmlns:a16="http://schemas.microsoft.com/office/drawing/2014/main" id="{E75D2434-90AA-4D00-9349-40E5B06422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0525981"/>
              </p:ext>
            </p:extLst>
          </p:nvPr>
        </p:nvGraphicFramePr>
        <p:xfrm>
          <a:off x="174982" y="3973171"/>
          <a:ext cx="2152650" cy="133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6" imgW="2152945" imgH="1330267" progId="ChemDraw.Document.6.0">
                  <p:embed/>
                </p:oleObj>
              </mc:Choice>
              <mc:Fallback>
                <p:oleObj name="CS ChemDraw Drawing" r:id="rId26" imgW="2152945" imgH="1330267" progId="ChemDraw.Document.6.0">
                  <p:embed/>
                  <p:pic>
                    <p:nvPicPr>
                      <p:cNvPr id="86" name="Objeto 85">
                        <a:extLst>
                          <a:ext uri="{FF2B5EF4-FFF2-40B4-BE49-F238E27FC236}">
                            <a16:creationId xmlns:a16="http://schemas.microsoft.com/office/drawing/2014/main" id="{E75D2434-90AA-4D00-9349-40E5B06422B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74982" y="3973171"/>
                        <a:ext cx="2152650" cy="1330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" name="Objeto 86">
            <a:extLst>
              <a:ext uri="{FF2B5EF4-FFF2-40B4-BE49-F238E27FC236}">
                <a16:creationId xmlns:a16="http://schemas.microsoft.com/office/drawing/2014/main" id="{DEF9D8AF-24C9-4649-B6B0-C024831780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6505931"/>
              </p:ext>
            </p:extLst>
          </p:nvPr>
        </p:nvGraphicFramePr>
        <p:xfrm>
          <a:off x="2420261" y="3892949"/>
          <a:ext cx="1704975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8" imgW="1704924" imgH="1362403" progId="ChemDraw.Document.6.0">
                  <p:embed/>
                </p:oleObj>
              </mc:Choice>
              <mc:Fallback>
                <p:oleObj name="CS ChemDraw Drawing" r:id="rId28" imgW="1704924" imgH="1362403" progId="ChemDraw.Document.6.0">
                  <p:embed/>
                  <p:pic>
                    <p:nvPicPr>
                      <p:cNvPr id="87" name="Objeto 86">
                        <a:extLst>
                          <a:ext uri="{FF2B5EF4-FFF2-40B4-BE49-F238E27FC236}">
                            <a16:creationId xmlns:a16="http://schemas.microsoft.com/office/drawing/2014/main" id="{DEF9D8AF-24C9-4649-B6B0-C024831780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2420261" y="3892949"/>
                        <a:ext cx="1704975" cy="1362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Objeto 87">
            <a:extLst>
              <a:ext uri="{FF2B5EF4-FFF2-40B4-BE49-F238E27FC236}">
                <a16:creationId xmlns:a16="http://schemas.microsoft.com/office/drawing/2014/main" id="{CA78C7D5-A0B7-4BB0-A5D9-4F14DD4EEE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5823495"/>
              </p:ext>
            </p:extLst>
          </p:nvPr>
        </p:nvGraphicFramePr>
        <p:xfrm>
          <a:off x="4380087" y="4012488"/>
          <a:ext cx="1690687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30" imgW="1691450" imgH="1298131" progId="ChemDraw.Document.6.0">
                  <p:embed/>
                </p:oleObj>
              </mc:Choice>
              <mc:Fallback>
                <p:oleObj name="CS ChemDraw Drawing" r:id="rId30" imgW="1691450" imgH="1298131" progId="ChemDraw.Document.6.0">
                  <p:embed/>
                  <p:pic>
                    <p:nvPicPr>
                      <p:cNvPr id="88" name="Objeto 87">
                        <a:extLst>
                          <a:ext uri="{FF2B5EF4-FFF2-40B4-BE49-F238E27FC236}">
                            <a16:creationId xmlns:a16="http://schemas.microsoft.com/office/drawing/2014/main" id="{CA78C7D5-A0B7-4BB0-A5D9-4F14DD4EEE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4380087" y="4012488"/>
                        <a:ext cx="1690687" cy="1298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" name="Objeto 88">
            <a:extLst>
              <a:ext uri="{FF2B5EF4-FFF2-40B4-BE49-F238E27FC236}">
                <a16:creationId xmlns:a16="http://schemas.microsoft.com/office/drawing/2014/main" id="{A26E1481-A9F9-4D1D-888A-5E40A82315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9481312"/>
              </p:ext>
            </p:extLst>
          </p:nvPr>
        </p:nvGraphicFramePr>
        <p:xfrm>
          <a:off x="6237280" y="4084080"/>
          <a:ext cx="1787525" cy="112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32" imgW="1787454" imgH="1128993" progId="ChemDraw.Document.6.0">
                  <p:embed/>
                </p:oleObj>
              </mc:Choice>
              <mc:Fallback>
                <p:oleObj name="CS ChemDraw Drawing" r:id="rId32" imgW="1787454" imgH="1128993" progId="ChemDraw.Document.6.0">
                  <p:embed/>
                  <p:pic>
                    <p:nvPicPr>
                      <p:cNvPr id="89" name="Objeto 88">
                        <a:extLst>
                          <a:ext uri="{FF2B5EF4-FFF2-40B4-BE49-F238E27FC236}">
                            <a16:creationId xmlns:a16="http://schemas.microsoft.com/office/drawing/2014/main" id="{A26E1481-A9F9-4D1D-888A-5E40A82315F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6237280" y="4084080"/>
                        <a:ext cx="1787525" cy="1128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Objeto 90">
            <a:extLst>
              <a:ext uri="{FF2B5EF4-FFF2-40B4-BE49-F238E27FC236}">
                <a16:creationId xmlns:a16="http://schemas.microsoft.com/office/drawing/2014/main" id="{8B25B316-E27C-4129-B445-83CA8BA623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4360825"/>
              </p:ext>
            </p:extLst>
          </p:nvPr>
        </p:nvGraphicFramePr>
        <p:xfrm>
          <a:off x="6961701" y="370620"/>
          <a:ext cx="89217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34" imgW="891411" imgH="375908" progId="ChemDraw.Document.6.0">
                  <p:embed/>
                </p:oleObj>
              </mc:Choice>
              <mc:Fallback>
                <p:oleObj name="CS ChemDraw Drawing" r:id="rId34" imgW="891411" imgH="375908" progId="ChemDraw.Document.6.0">
                  <p:embed/>
                  <p:pic>
                    <p:nvPicPr>
                      <p:cNvPr id="91" name="Objeto 90">
                        <a:extLst>
                          <a:ext uri="{FF2B5EF4-FFF2-40B4-BE49-F238E27FC236}">
                            <a16:creationId xmlns:a16="http://schemas.microsoft.com/office/drawing/2014/main" id="{8B25B316-E27C-4129-B445-83CA8BA6232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6961701" y="370620"/>
                        <a:ext cx="892175" cy="376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" name="Google Shape;298;p9">
            <a:extLst>
              <a:ext uri="{FF2B5EF4-FFF2-40B4-BE49-F238E27FC236}">
                <a16:creationId xmlns:a16="http://schemas.microsoft.com/office/drawing/2014/main" id="{09570C18-97FF-45CF-8529-914AE5DF1FBA}"/>
              </a:ext>
            </a:extLst>
          </p:cNvPr>
          <p:cNvSpPr txBox="1"/>
          <p:nvPr/>
        </p:nvSpPr>
        <p:spPr>
          <a:xfrm>
            <a:off x="7065527" y="754232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HDZ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3" name="Objeto 92">
            <a:extLst>
              <a:ext uri="{FF2B5EF4-FFF2-40B4-BE49-F238E27FC236}">
                <a16:creationId xmlns:a16="http://schemas.microsoft.com/office/drawing/2014/main" id="{7E657B1D-2A69-4E76-BB60-DF2E17B0D0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9557883"/>
              </p:ext>
            </p:extLst>
          </p:nvPr>
        </p:nvGraphicFramePr>
        <p:xfrm>
          <a:off x="159207" y="5594154"/>
          <a:ext cx="2349500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36" imgW="2349586" imgH="1078675" progId="ChemDraw.Document.6.0">
                  <p:embed/>
                </p:oleObj>
              </mc:Choice>
              <mc:Fallback>
                <p:oleObj name="CS ChemDraw Drawing" r:id="rId36" imgW="2349586" imgH="1078675" progId="ChemDraw.Document.6.0">
                  <p:embed/>
                  <p:pic>
                    <p:nvPicPr>
                      <p:cNvPr id="93" name="Objeto 92">
                        <a:extLst>
                          <a:ext uri="{FF2B5EF4-FFF2-40B4-BE49-F238E27FC236}">
                            <a16:creationId xmlns:a16="http://schemas.microsoft.com/office/drawing/2014/main" id="{7E657B1D-2A69-4E76-BB60-DF2E17B0D0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159207" y="5594154"/>
                        <a:ext cx="2349500" cy="1077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" name="Objeto 93">
            <a:extLst>
              <a:ext uri="{FF2B5EF4-FFF2-40B4-BE49-F238E27FC236}">
                <a16:creationId xmlns:a16="http://schemas.microsoft.com/office/drawing/2014/main" id="{B0224ECB-9E87-4E7A-987F-6F68C5AD93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5674637"/>
              </p:ext>
            </p:extLst>
          </p:nvPr>
        </p:nvGraphicFramePr>
        <p:xfrm>
          <a:off x="8323615" y="4116850"/>
          <a:ext cx="1200150" cy="12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38" imgW="1200479" imgH="1273606" progId="ChemDraw.Document.6.0">
                  <p:embed/>
                </p:oleObj>
              </mc:Choice>
              <mc:Fallback>
                <p:oleObj name="CS ChemDraw Drawing" r:id="rId38" imgW="1200479" imgH="1273606" progId="ChemDraw.Document.6.0">
                  <p:embed/>
                  <p:pic>
                    <p:nvPicPr>
                      <p:cNvPr id="94" name="Objeto 93">
                        <a:extLst>
                          <a:ext uri="{FF2B5EF4-FFF2-40B4-BE49-F238E27FC236}">
                            <a16:creationId xmlns:a16="http://schemas.microsoft.com/office/drawing/2014/main" id="{B0224ECB-9E87-4E7A-987F-6F68C5AD93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8323615" y="4116850"/>
                        <a:ext cx="1200150" cy="1273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" name="Objeto 94">
            <a:extLst>
              <a:ext uri="{FF2B5EF4-FFF2-40B4-BE49-F238E27FC236}">
                <a16:creationId xmlns:a16="http://schemas.microsoft.com/office/drawing/2014/main" id="{68BE93DC-D0C8-4CBD-9146-D535C1F897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4742442"/>
              </p:ext>
            </p:extLst>
          </p:nvPr>
        </p:nvGraphicFramePr>
        <p:xfrm>
          <a:off x="6300463" y="5349680"/>
          <a:ext cx="2533650" cy="156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40" imgW="2534249" imgH="1567616" progId="ChemDraw.Document.6.0">
                  <p:embed/>
                </p:oleObj>
              </mc:Choice>
              <mc:Fallback>
                <p:oleObj name="CS ChemDraw Drawing" r:id="rId40" imgW="2534249" imgH="1567616" progId="ChemDraw.Document.6.0">
                  <p:embed/>
                  <p:pic>
                    <p:nvPicPr>
                      <p:cNvPr id="95" name="Objeto 94">
                        <a:extLst>
                          <a:ext uri="{FF2B5EF4-FFF2-40B4-BE49-F238E27FC236}">
                            <a16:creationId xmlns:a16="http://schemas.microsoft.com/office/drawing/2014/main" id="{68BE93DC-D0C8-4CBD-9146-D535C1F897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6300463" y="5349680"/>
                        <a:ext cx="2533650" cy="1566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" name="Google Shape;298;p9">
            <a:extLst>
              <a:ext uri="{FF2B5EF4-FFF2-40B4-BE49-F238E27FC236}">
                <a16:creationId xmlns:a16="http://schemas.microsoft.com/office/drawing/2014/main" id="{3A5555F3-711D-4057-B2EA-71400D705058}"/>
              </a:ext>
            </a:extLst>
          </p:cNvPr>
          <p:cNvSpPr txBox="1"/>
          <p:nvPr/>
        </p:nvSpPr>
        <p:spPr>
          <a:xfrm>
            <a:off x="7009728" y="6992693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PTCD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7" name="Objeto 96">
            <a:extLst>
              <a:ext uri="{FF2B5EF4-FFF2-40B4-BE49-F238E27FC236}">
                <a16:creationId xmlns:a16="http://schemas.microsoft.com/office/drawing/2014/main" id="{54D23764-7B98-4F3F-83F0-485FF8E390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9280478"/>
              </p:ext>
            </p:extLst>
          </p:nvPr>
        </p:nvGraphicFramePr>
        <p:xfrm>
          <a:off x="303267" y="7143963"/>
          <a:ext cx="1419225" cy="147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42" imgW="1418594" imgH="1476148" progId="ChemDraw.Document.6.0">
                  <p:embed/>
                </p:oleObj>
              </mc:Choice>
              <mc:Fallback>
                <p:oleObj name="CS ChemDraw Drawing" r:id="rId42" imgW="1418594" imgH="1476148" progId="ChemDraw.Document.6.0">
                  <p:embed/>
                  <p:pic>
                    <p:nvPicPr>
                      <p:cNvPr id="97" name="Objeto 96">
                        <a:extLst>
                          <a:ext uri="{FF2B5EF4-FFF2-40B4-BE49-F238E27FC236}">
                            <a16:creationId xmlns:a16="http://schemas.microsoft.com/office/drawing/2014/main" id="{54D23764-7B98-4F3F-83F0-485FF8E390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303267" y="7143963"/>
                        <a:ext cx="1419225" cy="1476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" name="Objeto 97">
            <a:extLst>
              <a:ext uri="{FF2B5EF4-FFF2-40B4-BE49-F238E27FC236}">
                <a16:creationId xmlns:a16="http://schemas.microsoft.com/office/drawing/2014/main" id="{3A3C11CC-2CDA-4D16-A256-C7FF898289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7367120"/>
              </p:ext>
            </p:extLst>
          </p:nvPr>
        </p:nvGraphicFramePr>
        <p:xfrm>
          <a:off x="8881583" y="5335393"/>
          <a:ext cx="2366963" cy="159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44" imgW="2366705" imgH="1595253" progId="ChemDraw.Document.6.0">
                  <p:embed/>
                </p:oleObj>
              </mc:Choice>
              <mc:Fallback>
                <p:oleObj name="CS ChemDraw Drawing" r:id="rId44" imgW="2366705" imgH="1595253" progId="ChemDraw.Document.6.0">
                  <p:embed/>
                  <p:pic>
                    <p:nvPicPr>
                      <p:cNvPr id="98" name="Objeto 97">
                        <a:extLst>
                          <a:ext uri="{FF2B5EF4-FFF2-40B4-BE49-F238E27FC236}">
                            <a16:creationId xmlns:a16="http://schemas.microsoft.com/office/drawing/2014/main" id="{3A3C11CC-2CDA-4D16-A256-C7FF898289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8881583" y="5335393"/>
                        <a:ext cx="2366963" cy="1595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" name="Google Shape;298;p9">
            <a:extLst>
              <a:ext uri="{FF2B5EF4-FFF2-40B4-BE49-F238E27FC236}">
                <a16:creationId xmlns:a16="http://schemas.microsoft.com/office/drawing/2014/main" id="{80CA550C-D2C2-45DF-A59A-C8D3D709AA16}"/>
              </a:ext>
            </a:extLst>
          </p:cNvPr>
          <p:cNvSpPr txBox="1"/>
          <p:nvPr/>
        </p:nvSpPr>
        <p:spPr>
          <a:xfrm>
            <a:off x="9863333" y="6927795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TIDA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0" name="Objeto 99">
            <a:extLst>
              <a:ext uri="{FF2B5EF4-FFF2-40B4-BE49-F238E27FC236}">
                <a16:creationId xmlns:a16="http://schemas.microsoft.com/office/drawing/2014/main" id="{30D32F94-5238-4C2E-9FE9-A3528C8138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1250877"/>
              </p:ext>
            </p:extLst>
          </p:nvPr>
        </p:nvGraphicFramePr>
        <p:xfrm>
          <a:off x="4029559" y="5587804"/>
          <a:ext cx="1965325" cy="109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46" imgW="1965568" imgH="1090937" progId="ChemDraw.Document.6.0">
                  <p:embed/>
                </p:oleObj>
              </mc:Choice>
              <mc:Fallback>
                <p:oleObj name="CS ChemDraw Drawing" r:id="rId46" imgW="1965568" imgH="1090937" progId="ChemDraw.Document.6.0">
                  <p:embed/>
                  <p:pic>
                    <p:nvPicPr>
                      <p:cNvPr id="100" name="Objeto 99">
                        <a:extLst>
                          <a:ext uri="{FF2B5EF4-FFF2-40B4-BE49-F238E27FC236}">
                            <a16:creationId xmlns:a16="http://schemas.microsoft.com/office/drawing/2014/main" id="{30D32F94-5238-4C2E-9FE9-A3528C8138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4029559" y="5587804"/>
                        <a:ext cx="1965325" cy="1090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" name="Objeto 101">
            <a:extLst>
              <a:ext uri="{FF2B5EF4-FFF2-40B4-BE49-F238E27FC236}">
                <a16:creationId xmlns:a16="http://schemas.microsoft.com/office/drawing/2014/main" id="{C32F81BA-DE75-457A-9421-A89738E38F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5335388"/>
              </p:ext>
            </p:extLst>
          </p:nvPr>
        </p:nvGraphicFramePr>
        <p:xfrm>
          <a:off x="2074533" y="5412800"/>
          <a:ext cx="2095500" cy="145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48" imgW="2095258" imgH="1453315" progId="ChemDraw.Document.6.0">
                  <p:embed/>
                </p:oleObj>
              </mc:Choice>
              <mc:Fallback>
                <p:oleObj name="CS ChemDraw Drawing" r:id="rId48" imgW="2095258" imgH="1453315" progId="ChemDraw.Document.6.0">
                  <p:embed/>
                  <p:pic>
                    <p:nvPicPr>
                      <p:cNvPr id="102" name="Objeto 101">
                        <a:extLst>
                          <a:ext uri="{FF2B5EF4-FFF2-40B4-BE49-F238E27FC236}">
                            <a16:creationId xmlns:a16="http://schemas.microsoft.com/office/drawing/2014/main" id="{C32F81BA-DE75-457A-9421-A89738E38F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9"/>
                      <a:stretch>
                        <a:fillRect/>
                      </a:stretch>
                    </p:blipFill>
                    <p:spPr>
                      <a:xfrm>
                        <a:off x="2074533" y="5412800"/>
                        <a:ext cx="2095500" cy="1452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" name="Objeto 102">
            <a:extLst>
              <a:ext uri="{FF2B5EF4-FFF2-40B4-BE49-F238E27FC236}">
                <a16:creationId xmlns:a16="http://schemas.microsoft.com/office/drawing/2014/main" id="{C2952B3D-F680-48B7-AEFA-F116CDD571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3591118"/>
              </p:ext>
            </p:extLst>
          </p:nvPr>
        </p:nvGraphicFramePr>
        <p:xfrm>
          <a:off x="9810241" y="3959814"/>
          <a:ext cx="1546225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50" imgW="1546600" imgH="1214408" progId="ChemDraw.Document.6.0">
                  <p:embed/>
                </p:oleObj>
              </mc:Choice>
              <mc:Fallback>
                <p:oleObj name="CS ChemDraw Drawing" r:id="rId50" imgW="1546600" imgH="1214408" progId="ChemDraw.Document.6.0">
                  <p:embed/>
                  <p:pic>
                    <p:nvPicPr>
                      <p:cNvPr id="103" name="Objeto 102">
                        <a:extLst>
                          <a:ext uri="{FF2B5EF4-FFF2-40B4-BE49-F238E27FC236}">
                            <a16:creationId xmlns:a16="http://schemas.microsoft.com/office/drawing/2014/main" id="{C2952B3D-F680-48B7-AEFA-F116CDD5719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1"/>
                      <a:stretch>
                        <a:fillRect/>
                      </a:stretch>
                    </p:blipFill>
                    <p:spPr>
                      <a:xfrm>
                        <a:off x="9810241" y="3959814"/>
                        <a:ext cx="1546225" cy="1214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" name="Google Shape;298;p9">
            <a:extLst>
              <a:ext uri="{FF2B5EF4-FFF2-40B4-BE49-F238E27FC236}">
                <a16:creationId xmlns:a16="http://schemas.microsoft.com/office/drawing/2014/main" id="{3A682804-DE1B-4804-8727-42494348EA79}"/>
              </a:ext>
            </a:extLst>
          </p:cNvPr>
          <p:cNvSpPr txBox="1"/>
          <p:nvPr/>
        </p:nvSpPr>
        <p:spPr>
          <a:xfrm>
            <a:off x="2771029" y="8678630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NDTP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5" name="Objeto 104">
            <a:extLst>
              <a:ext uri="{FF2B5EF4-FFF2-40B4-BE49-F238E27FC236}">
                <a16:creationId xmlns:a16="http://schemas.microsoft.com/office/drawing/2014/main" id="{1CE0DC8F-4B5D-46A2-95DF-A8E8B43DCD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6290399"/>
              </p:ext>
            </p:extLst>
          </p:nvPr>
        </p:nvGraphicFramePr>
        <p:xfrm>
          <a:off x="2128161" y="7423033"/>
          <a:ext cx="1997075" cy="119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52" imgW="1996306" imgH="1191574" progId="ChemDraw.Document.6.0">
                  <p:embed/>
                </p:oleObj>
              </mc:Choice>
              <mc:Fallback>
                <p:oleObj name="CS ChemDraw Drawing" r:id="rId52" imgW="1996306" imgH="1191574" progId="ChemDraw.Document.6.0">
                  <p:embed/>
                  <p:pic>
                    <p:nvPicPr>
                      <p:cNvPr id="105" name="Objeto 104">
                        <a:extLst>
                          <a:ext uri="{FF2B5EF4-FFF2-40B4-BE49-F238E27FC236}">
                            <a16:creationId xmlns:a16="http://schemas.microsoft.com/office/drawing/2014/main" id="{1CE0DC8F-4B5D-46A2-95DF-A8E8B43DCD1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3"/>
                      <a:stretch>
                        <a:fillRect/>
                      </a:stretch>
                    </p:blipFill>
                    <p:spPr>
                      <a:xfrm>
                        <a:off x="2128161" y="7423033"/>
                        <a:ext cx="1997075" cy="1192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AE1A8EFF-3D73-9698-D0D3-D579DF9C7C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8115061"/>
              </p:ext>
            </p:extLst>
          </p:nvPr>
        </p:nvGraphicFramePr>
        <p:xfrm>
          <a:off x="303266" y="9221930"/>
          <a:ext cx="1631950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54" imgW="1631734" imgH="1403331" progId="ChemDraw.Document.6.0">
                  <p:embed/>
                </p:oleObj>
              </mc:Choice>
              <mc:Fallback>
                <p:oleObj name="CS ChemDraw Drawing" r:id="rId54" imgW="1631734" imgH="1403331" progId="ChemDraw.Document.6.0">
                  <p:embed/>
                  <p:pic>
                    <p:nvPicPr>
                      <p:cNvPr id="2" name="Objeto 1">
                        <a:extLst>
                          <a:ext uri="{FF2B5EF4-FFF2-40B4-BE49-F238E27FC236}">
                            <a16:creationId xmlns:a16="http://schemas.microsoft.com/office/drawing/2014/main" id="{AE1A8EFF-3D73-9698-D0D3-D579DF9C7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5"/>
                      <a:stretch>
                        <a:fillRect/>
                      </a:stretch>
                    </p:blipFill>
                    <p:spPr>
                      <a:xfrm>
                        <a:off x="303266" y="9221930"/>
                        <a:ext cx="1631950" cy="1403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Google Shape;298;p9">
            <a:extLst>
              <a:ext uri="{FF2B5EF4-FFF2-40B4-BE49-F238E27FC236}">
                <a16:creationId xmlns:a16="http://schemas.microsoft.com/office/drawing/2014/main" id="{96AB0A9E-137A-CD02-179E-AFABBF5A32BC}"/>
              </a:ext>
            </a:extLst>
          </p:cNvPr>
          <p:cNvSpPr txBox="1"/>
          <p:nvPr/>
        </p:nvSpPr>
        <p:spPr>
          <a:xfrm>
            <a:off x="749689" y="10601496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INDE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3F70143E-5256-37C3-08C9-0E28E08A6D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6804092"/>
              </p:ext>
            </p:extLst>
          </p:nvPr>
        </p:nvGraphicFramePr>
        <p:xfrm>
          <a:off x="2119161" y="9256097"/>
          <a:ext cx="1935163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56" imgW="1935001" imgH="1421756" progId="ChemDraw.Document.6.0">
                  <p:embed/>
                </p:oleObj>
              </mc:Choice>
              <mc:Fallback>
                <p:oleObj name="CS ChemDraw Drawing" r:id="rId56" imgW="1935001" imgH="1421756" progId="ChemDraw.Document.6.0">
                  <p:embed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3F70143E-5256-37C3-08C9-0E28E08A6D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7"/>
                      <a:stretch>
                        <a:fillRect/>
                      </a:stretch>
                    </p:blipFill>
                    <p:spPr>
                      <a:xfrm>
                        <a:off x="2119161" y="9256097"/>
                        <a:ext cx="1935163" cy="142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Google Shape;298;p9">
            <a:extLst>
              <a:ext uri="{FF2B5EF4-FFF2-40B4-BE49-F238E27FC236}">
                <a16:creationId xmlns:a16="http://schemas.microsoft.com/office/drawing/2014/main" id="{FC41228B-6CCA-B4EC-2637-DFBDBC57C157}"/>
              </a:ext>
            </a:extLst>
          </p:cNvPr>
          <p:cNvSpPr txBox="1"/>
          <p:nvPr/>
        </p:nvSpPr>
        <p:spPr>
          <a:xfrm>
            <a:off x="2829183" y="10634530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INFL</a:t>
            </a:r>
            <a:endParaRPr lang="pt-BR"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" name="Objeto 29">
            <a:extLst>
              <a:ext uri="{FF2B5EF4-FFF2-40B4-BE49-F238E27FC236}">
                <a16:creationId xmlns:a16="http://schemas.microsoft.com/office/drawing/2014/main" id="{39C4941F-48FF-076E-7407-1AD92AB3B8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5129749"/>
              </p:ext>
            </p:extLst>
          </p:nvPr>
        </p:nvGraphicFramePr>
        <p:xfrm>
          <a:off x="4419593" y="7303410"/>
          <a:ext cx="1817687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58" imgW="1817682" imgH="1596788" progId="ChemDraw.Document.6.0">
                  <p:embed/>
                </p:oleObj>
              </mc:Choice>
              <mc:Fallback>
                <p:oleObj name="CS ChemDraw Drawing" r:id="rId58" imgW="1817682" imgH="1596788" progId="ChemDraw.Document.6.0">
                  <p:embed/>
                  <p:pic>
                    <p:nvPicPr>
                      <p:cNvPr id="30" name="Objeto 29">
                        <a:extLst>
                          <a:ext uri="{FF2B5EF4-FFF2-40B4-BE49-F238E27FC236}">
                            <a16:creationId xmlns:a16="http://schemas.microsoft.com/office/drawing/2014/main" id="{39C4941F-48FF-076E-7407-1AD92AB3B8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9"/>
                      <a:stretch>
                        <a:fillRect/>
                      </a:stretch>
                    </p:blipFill>
                    <p:spPr>
                      <a:xfrm>
                        <a:off x="4419593" y="7303410"/>
                        <a:ext cx="1817687" cy="159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to 34">
            <a:extLst>
              <a:ext uri="{FF2B5EF4-FFF2-40B4-BE49-F238E27FC236}">
                <a16:creationId xmlns:a16="http://schemas.microsoft.com/office/drawing/2014/main" id="{04F8035D-8463-ACE7-2119-276CD44AD7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3021681"/>
              </p:ext>
            </p:extLst>
          </p:nvPr>
        </p:nvGraphicFramePr>
        <p:xfrm>
          <a:off x="6726959" y="7340150"/>
          <a:ext cx="1809750" cy="149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60" imgW="1810014" imgH="1493150" progId="ChemDraw.Document.6.0">
                  <p:embed/>
                </p:oleObj>
              </mc:Choice>
              <mc:Fallback>
                <p:oleObj name="CS ChemDraw Drawing" r:id="rId60" imgW="1810014" imgH="1493150" progId="ChemDraw.Document.6.0">
                  <p:embed/>
                  <p:pic>
                    <p:nvPicPr>
                      <p:cNvPr id="35" name="Objeto 34">
                        <a:extLst>
                          <a:ext uri="{FF2B5EF4-FFF2-40B4-BE49-F238E27FC236}">
                            <a16:creationId xmlns:a16="http://schemas.microsoft.com/office/drawing/2014/main" id="{04F8035D-8463-ACE7-2119-276CD44AD7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1"/>
                      <a:stretch>
                        <a:fillRect/>
                      </a:stretch>
                    </p:blipFill>
                    <p:spPr>
                      <a:xfrm>
                        <a:off x="6726959" y="7340150"/>
                        <a:ext cx="1809750" cy="1493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Google Shape;298;p9">
            <a:extLst>
              <a:ext uri="{FF2B5EF4-FFF2-40B4-BE49-F238E27FC236}">
                <a16:creationId xmlns:a16="http://schemas.microsoft.com/office/drawing/2014/main" id="{5ACE21A8-62E3-4DFA-B49F-C18BB0857009}"/>
              </a:ext>
            </a:extLst>
          </p:cNvPr>
          <p:cNvSpPr txBox="1"/>
          <p:nvPr/>
        </p:nvSpPr>
        <p:spPr>
          <a:xfrm>
            <a:off x="8481369" y="8087069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3IDT</a:t>
            </a:r>
            <a:endParaRPr lang="pt-BR"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" name="Objeto 27">
            <a:extLst>
              <a:ext uri="{FF2B5EF4-FFF2-40B4-BE49-F238E27FC236}">
                <a16:creationId xmlns:a16="http://schemas.microsoft.com/office/drawing/2014/main" id="{365BB12C-762A-220D-6287-00D62C90D1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4897969"/>
              </p:ext>
            </p:extLst>
          </p:nvPr>
        </p:nvGraphicFramePr>
        <p:xfrm>
          <a:off x="4171161" y="9019581"/>
          <a:ext cx="2200275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62" imgW="2200311" imgH="1537292" progId="ChemDraw.Document.6.0">
                  <p:embed/>
                </p:oleObj>
              </mc:Choice>
              <mc:Fallback>
                <p:oleObj name="CS ChemDraw Drawing" r:id="rId62" imgW="2200311" imgH="1537292" progId="ChemDraw.Document.6.0">
                  <p:embed/>
                  <p:pic>
                    <p:nvPicPr>
                      <p:cNvPr id="28" name="Objeto 27">
                        <a:extLst>
                          <a:ext uri="{FF2B5EF4-FFF2-40B4-BE49-F238E27FC236}">
                            <a16:creationId xmlns:a16="http://schemas.microsoft.com/office/drawing/2014/main" id="{365BB12C-762A-220D-6287-00D62C90D1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3"/>
                      <a:stretch>
                        <a:fillRect/>
                      </a:stretch>
                    </p:blipFill>
                    <p:spPr>
                      <a:xfrm>
                        <a:off x="4171161" y="9019581"/>
                        <a:ext cx="2200275" cy="153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Google Shape;298;p9">
            <a:extLst>
              <a:ext uri="{FF2B5EF4-FFF2-40B4-BE49-F238E27FC236}">
                <a16:creationId xmlns:a16="http://schemas.microsoft.com/office/drawing/2014/main" id="{B1D8E011-A7F8-F513-1FBC-A16A061C4B8A}"/>
              </a:ext>
            </a:extLst>
          </p:cNvPr>
          <p:cNvSpPr txBox="1"/>
          <p:nvPr/>
        </p:nvSpPr>
        <p:spPr>
          <a:xfrm>
            <a:off x="5020807" y="10522480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DFFE</a:t>
            </a:r>
            <a:endParaRPr lang="pt-BR"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" name="Objeto 31">
            <a:extLst>
              <a:ext uri="{FF2B5EF4-FFF2-40B4-BE49-F238E27FC236}">
                <a16:creationId xmlns:a16="http://schemas.microsoft.com/office/drawing/2014/main" id="{5153DBB1-A1C7-18BA-CFBB-811747AE63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1843289"/>
              </p:ext>
            </p:extLst>
          </p:nvPr>
        </p:nvGraphicFramePr>
        <p:xfrm>
          <a:off x="6519892" y="9102352"/>
          <a:ext cx="2052637" cy="157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64" imgW="2052320" imgH="1570687" progId="ChemDraw.Document.6.0">
                  <p:embed/>
                </p:oleObj>
              </mc:Choice>
              <mc:Fallback>
                <p:oleObj name="CS ChemDraw Drawing" r:id="rId64" imgW="2052320" imgH="1570687" progId="ChemDraw.Document.6.0">
                  <p:embed/>
                  <p:pic>
                    <p:nvPicPr>
                      <p:cNvPr id="32" name="Objeto 31">
                        <a:extLst>
                          <a:ext uri="{FF2B5EF4-FFF2-40B4-BE49-F238E27FC236}">
                            <a16:creationId xmlns:a16="http://schemas.microsoft.com/office/drawing/2014/main" id="{5153DBB1-A1C7-18BA-CFBB-811747AE63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5"/>
                      <a:stretch>
                        <a:fillRect/>
                      </a:stretch>
                    </p:blipFill>
                    <p:spPr>
                      <a:xfrm>
                        <a:off x="6519892" y="9102352"/>
                        <a:ext cx="2052637" cy="1570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Google Shape;298;p9">
            <a:extLst>
              <a:ext uri="{FF2B5EF4-FFF2-40B4-BE49-F238E27FC236}">
                <a16:creationId xmlns:a16="http://schemas.microsoft.com/office/drawing/2014/main" id="{673A35C1-7BFF-FF6D-DC1F-64E5D16AF7E2}"/>
              </a:ext>
            </a:extLst>
          </p:cNvPr>
          <p:cNvSpPr txBox="1"/>
          <p:nvPr/>
        </p:nvSpPr>
        <p:spPr>
          <a:xfrm>
            <a:off x="7427939" y="10752253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TPDI</a:t>
            </a:r>
            <a:endParaRPr lang="pt-BR"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" name="Objeto 33">
            <a:extLst>
              <a:ext uri="{FF2B5EF4-FFF2-40B4-BE49-F238E27FC236}">
                <a16:creationId xmlns:a16="http://schemas.microsoft.com/office/drawing/2014/main" id="{711A7590-58C3-0BE3-C8AB-4FD7073B5C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6994562"/>
              </p:ext>
            </p:extLst>
          </p:nvPr>
        </p:nvGraphicFramePr>
        <p:xfrm>
          <a:off x="8976673" y="9080978"/>
          <a:ext cx="2052637" cy="157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66" imgW="2052320" imgH="1570687" progId="ChemDraw.Document.6.0">
                  <p:embed/>
                </p:oleObj>
              </mc:Choice>
              <mc:Fallback>
                <p:oleObj name="CS ChemDraw Drawing" r:id="rId66" imgW="2052320" imgH="1570687" progId="ChemDraw.Document.6.0">
                  <p:embed/>
                  <p:pic>
                    <p:nvPicPr>
                      <p:cNvPr id="34" name="Objeto 33">
                        <a:extLst>
                          <a:ext uri="{FF2B5EF4-FFF2-40B4-BE49-F238E27FC236}">
                            <a16:creationId xmlns:a16="http://schemas.microsoft.com/office/drawing/2014/main" id="{711A7590-58C3-0BE3-C8AB-4FD7073B5C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7"/>
                      <a:stretch>
                        <a:fillRect/>
                      </a:stretch>
                    </p:blipFill>
                    <p:spPr>
                      <a:xfrm>
                        <a:off x="8976673" y="9080978"/>
                        <a:ext cx="2052637" cy="1570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Google Shape;298;p9">
            <a:extLst>
              <a:ext uri="{FF2B5EF4-FFF2-40B4-BE49-F238E27FC236}">
                <a16:creationId xmlns:a16="http://schemas.microsoft.com/office/drawing/2014/main" id="{479C2F0E-317B-FA69-B7D3-2EEC26D3943F}"/>
              </a:ext>
            </a:extLst>
          </p:cNvPr>
          <p:cNvSpPr txBox="1"/>
          <p:nvPr/>
        </p:nvSpPr>
        <p:spPr>
          <a:xfrm>
            <a:off x="9713197" y="10752252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IITT</a:t>
            </a:r>
            <a:endParaRPr lang="pt-BR"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8;p9">
            <a:extLst>
              <a:ext uri="{FF2B5EF4-FFF2-40B4-BE49-F238E27FC236}">
                <a16:creationId xmlns:a16="http://schemas.microsoft.com/office/drawing/2014/main" id="{C564F456-CD91-4B9D-9C21-B45930092CC3}"/>
              </a:ext>
            </a:extLst>
          </p:cNvPr>
          <p:cNvSpPr txBox="1"/>
          <p:nvPr/>
        </p:nvSpPr>
        <p:spPr>
          <a:xfrm>
            <a:off x="5487343" y="8181315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4IDT</a:t>
            </a:r>
            <a:endParaRPr lang="pt-BR"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8" name="Objeto 37">
            <a:extLst>
              <a:ext uri="{FF2B5EF4-FFF2-40B4-BE49-F238E27FC236}">
                <a16:creationId xmlns:a16="http://schemas.microsoft.com/office/drawing/2014/main" id="{821B8109-F14A-3505-3BDA-12F8982650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4852141"/>
              </p:ext>
            </p:extLst>
          </p:nvPr>
        </p:nvGraphicFramePr>
        <p:xfrm>
          <a:off x="365482" y="11405044"/>
          <a:ext cx="2265362" cy="131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68" imgW="2265916" imgH="1313625" progId="ChemDraw.Document.6.0">
                  <p:embed/>
                </p:oleObj>
              </mc:Choice>
              <mc:Fallback>
                <p:oleObj name="CS ChemDraw Drawing" r:id="rId68" imgW="2265916" imgH="1313625" progId="ChemDraw.Document.6.0">
                  <p:embed/>
                  <p:pic>
                    <p:nvPicPr>
                      <p:cNvPr id="38" name="Objeto 37">
                        <a:extLst>
                          <a:ext uri="{FF2B5EF4-FFF2-40B4-BE49-F238E27FC236}">
                            <a16:creationId xmlns:a16="http://schemas.microsoft.com/office/drawing/2014/main" id="{821B8109-F14A-3505-3BDA-12F8982650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9"/>
                      <a:stretch>
                        <a:fillRect/>
                      </a:stretch>
                    </p:blipFill>
                    <p:spPr>
                      <a:xfrm>
                        <a:off x="365482" y="11405044"/>
                        <a:ext cx="2265362" cy="1312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Google Shape;298;p9">
            <a:extLst>
              <a:ext uri="{FF2B5EF4-FFF2-40B4-BE49-F238E27FC236}">
                <a16:creationId xmlns:a16="http://schemas.microsoft.com/office/drawing/2014/main" id="{730A6009-FC17-7871-28C1-BFFF67D6FD51}"/>
              </a:ext>
            </a:extLst>
          </p:cNvPr>
          <p:cNvSpPr txBox="1"/>
          <p:nvPr/>
        </p:nvSpPr>
        <p:spPr>
          <a:xfrm>
            <a:off x="980485" y="12704562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PHEN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0" name="Objeto 39">
            <a:extLst>
              <a:ext uri="{FF2B5EF4-FFF2-40B4-BE49-F238E27FC236}">
                <a16:creationId xmlns:a16="http://schemas.microsoft.com/office/drawing/2014/main" id="{C9742109-79E1-083C-B407-8C4CF25CBB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6630601"/>
              </p:ext>
            </p:extLst>
          </p:nvPr>
        </p:nvGraphicFramePr>
        <p:xfrm>
          <a:off x="2771029" y="11371469"/>
          <a:ext cx="2627312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70" imgW="2626951" imgH="1279689" progId="ChemDraw.Document.6.0">
                  <p:embed/>
                </p:oleObj>
              </mc:Choice>
              <mc:Fallback>
                <p:oleObj name="CS ChemDraw Drawing" r:id="rId70" imgW="2626951" imgH="1279689" progId="ChemDraw.Document.6.0">
                  <p:embed/>
                  <p:pic>
                    <p:nvPicPr>
                      <p:cNvPr id="40" name="Objeto 39">
                        <a:extLst>
                          <a:ext uri="{FF2B5EF4-FFF2-40B4-BE49-F238E27FC236}">
                            <a16:creationId xmlns:a16="http://schemas.microsoft.com/office/drawing/2014/main" id="{C9742109-79E1-083C-B407-8C4CF25CBB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1"/>
                      <a:stretch>
                        <a:fillRect/>
                      </a:stretch>
                    </p:blipFill>
                    <p:spPr>
                      <a:xfrm>
                        <a:off x="2771029" y="11371469"/>
                        <a:ext cx="2627312" cy="1279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Google Shape;298;p9">
            <a:extLst>
              <a:ext uri="{FF2B5EF4-FFF2-40B4-BE49-F238E27FC236}">
                <a16:creationId xmlns:a16="http://schemas.microsoft.com/office/drawing/2014/main" id="{7B454DE5-84BD-A6C4-C300-95A953DC42BD}"/>
              </a:ext>
            </a:extLst>
          </p:cNvPr>
          <p:cNvSpPr txBox="1"/>
          <p:nvPr/>
        </p:nvSpPr>
        <p:spPr>
          <a:xfrm>
            <a:off x="3749050" y="12668226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PYEN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2" name="Objeto 41">
            <a:extLst>
              <a:ext uri="{FF2B5EF4-FFF2-40B4-BE49-F238E27FC236}">
                <a16:creationId xmlns:a16="http://schemas.microsoft.com/office/drawing/2014/main" id="{89D9F652-B97A-2B59-5F3E-FA2D5C78E9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373987"/>
              </p:ext>
            </p:extLst>
          </p:nvPr>
        </p:nvGraphicFramePr>
        <p:xfrm>
          <a:off x="5884863" y="11344275"/>
          <a:ext cx="1976437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72" imgW="1976238" imgH="1418734" progId="ChemDraw.Document.6.0">
                  <p:embed/>
                </p:oleObj>
              </mc:Choice>
              <mc:Fallback>
                <p:oleObj name="CS ChemDraw Drawing" r:id="rId72" imgW="1976238" imgH="1418734" progId="ChemDraw.Document.6.0">
                  <p:embed/>
                  <p:pic>
                    <p:nvPicPr>
                      <p:cNvPr id="42" name="Objeto 41">
                        <a:extLst>
                          <a:ext uri="{FF2B5EF4-FFF2-40B4-BE49-F238E27FC236}">
                            <a16:creationId xmlns:a16="http://schemas.microsoft.com/office/drawing/2014/main" id="{89D9F652-B97A-2B59-5F3E-FA2D5C78E9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3"/>
                      <a:stretch>
                        <a:fillRect/>
                      </a:stretch>
                    </p:blipFill>
                    <p:spPr>
                      <a:xfrm>
                        <a:off x="5884863" y="11344275"/>
                        <a:ext cx="1976437" cy="1419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Google Shape;298;p9">
            <a:extLst>
              <a:ext uri="{FF2B5EF4-FFF2-40B4-BE49-F238E27FC236}">
                <a16:creationId xmlns:a16="http://schemas.microsoft.com/office/drawing/2014/main" id="{8E84049F-70C0-A1E1-98B0-37594E084973}"/>
              </a:ext>
            </a:extLst>
          </p:cNvPr>
          <p:cNvSpPr txBox="1"/>
          <p:nvPr/>
        </p:nvSpPr>
        <p:spPr>
          <a:xfrm>
            <a:off x="6531133" y="12712845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TIEN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0784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0E86114-E759-48F3-9652-76E5F3AA3658}"/>
              </a:ext>
            </a:extLst>
          </p:cNvPr>
          <p:cNvSpPr/>
          <p:nvPr/>
        </p:nvSpPr>
        <p:spPr>
          <a:xfrm>
            <a:off x="87032" y="1311280"/>
            <a:ext cx="11346423" cy="10982129"/>
          </a:xfrm>
          <a:prstGeom prst="roundRect">
            <a:avLst>
              <a:gd name="adj" fmla="val 1159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93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73057E6-C705-49AB-B737-335D3A936A56}"/>
              </a:ext>
            </a:extLst>
          </p:cNvPr>
          <p:cNvSpPr txBox="1"/>
          <p:nvPr/>
        </p:nvSpPr>
        <p:spPr>
          <a:xfrm>
            <a:off x="199857" y="1386082"/>
            <a:ext cx="3410357" cy="3836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93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Tripodal</a:t>
            </a:r>
            <a:r>
              <a:rPr lang="pt-BR" sz="1893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 Building </a:t>
            </a:r>
            <a:r>
              <a:rPr lang="pt-BR" sz="1893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blocks</a:t>
            </a:r>
            <a:r>
              <a:rPr lang="pt-BR" sz="1893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 (C3)</a:t>
            </a:r>
          </a:p>
        </p:txBody>
      </p:sp>
      <p:sp>
        <p:nvSpPr>
          <p:cNvPr id="60" name="Google Shape;298;p9">
            <a:extLst>
              <a:ext uri="{FF2B5EF4-FFF2-40B4-BE49-F238E27FC236}">
                <a16:creationId xmlns:a16="http://schemas.microsoft.com/office/drawing/2014/main" id="{739204C5-397F-4DE5-9045-A37B87D3FBE6}"/>
              </a:ext>
            </a:extLst>
          </p:cNvPr>
          <p:cNvSpPr txBox="1"/>
          <p:nvPr/>
        </p:nvSpPr>
        <p:spPr>
          <a:xfrm>
            <a:off x="683052" y="3626228"/>
            <a:ext cx="631425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BENZ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298;p9">
            <a:extLst>
              <a:ext uri="{FF2B5EF4-FFF2-40B4-BE49-F238E27FC236}">
                <a16:creationId xmlns:a16="http://schemas.microsoft.com/office/drawing/2014/main" id="{0D701D7D-1E58-4B39-983A-2231821F6F93}"/>
              </a:ext>
            </a:extLst>
          </p:cNvPr>
          <p:cNvSpPr txBox="1"/>
          <p:nvPr/>
        </p:nvSpPr>
        <p:spPr>
          <a:xfrm>
            <a:off x="8569471" y="6685335"/>
            <a:ext cx="631425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TPNY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298;p9">
            <a:extLst>
              <a:ext uri="{FF2B5EF4-FFF2-40B4-BE49-F238E27FC236}">
                <a16:creationId xmlns:a16="http://schemas.microsoft.com/office/drawing/2014/main" id="{413F2097-D042-4E49-9D6B-A6F3F02DF843}"/>
              </a:ext>
            </a:extLst>
          </p:cNvPr>
          <p:cNvSpPr txBox="1"/>
          <p:nvPr/>
        </p:nvSpPr>
        <p:spPr>
          <a:xfrm>
            <a:off x="10157737" y="8143988"/>
            <a:ext cx="631425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TPTZ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298;p9">
            <a:extLst>
              <a:ext uri="{FF2B5EF4-FFF2-40B4-BE49-F238E27FC236}">
                <a16:creationId xmlns:a16="http://schemas.microsoft.com/office/drawing/2014/main" id="{603E89F7-222F-4D67-94C0-26B08E6AFC8A}"/>
              </a:ext>
            </a:extLst>
          </p:cNvPr>
          <p:cNvSpPr txBox="1"/>
          <p:nvPr/>
        </p:nvSpPr>
        <p:spPr>
          <a:xfrm>
            <a:off x="9868991" y="4082188"/>
            <a:ext cx="631425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TPAM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298;p9">
            <a:extLst>
              <a:ext uri="{FF2B5EF4-FFF2-40B4-BE49-F238E27FC236}">
                <a16:creationId xmlns:a16="http://schemas.microsoft.com/office/drawing/2014/main" id="{DA7C026B-6403-4B8E-8C33-3EE0AE2C43A0}"/>
              </a:ext>
            </a:extLst>
          </p:cNvPr>
          <p:cNvSpPr txBox="1"/>
          <p:nvPr/>
        </p:nvSpPr>
        <p:spPr>
          <a:xfrm>
            <a:off x="8463069" y="10144211"/>
            <a:ext cx="631425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TPTA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298;p9">
            <a:extLst>
              <a:ext uri="{FF2B5EF4-FFF2-40B4-BE49-F238E27FC236}">
                <a16:creationId xmlns:a16="http://schemas.microsoft.com/office/drawing/2014/main" id="{A3BD710C-5628-4CFF-B9BC-5F61851E64DD}"/>
              </a:ext>
            </a:extLst>
          </p:cNvPr>
          <p:cNvSpPr txBox="1"/>
          <p:nvPr/>
        </p:nvSpPr>
        <p:spPr>
          <a:xfrm>
            <a:off x="6419073" y="10144211"/>
            <a:ext cx="631425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TPOB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52ADFD3F-9B57-43B2-ADDF-1843E05553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1608466"/>
              </p:ext>
            </p:extLst>
          </p:nvPr>
        </p:nvGraphicFramePr>
        <p:xfrm>
          <a:off x="557439" y="2432427"/>
          <a:ext cx="88265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883411" imgH="1194111" progId="ChemDraw.Document.6.0">
                  <p:embed/>
                </p:oleObj>
              </mc:Choice>
              <mc:Fallback>
                <p:oleObj name="CS ChemDraw Drawing" r:id="rId2" imgW="883411" imgH="1194111" progId="ChemDraw.Document.6.0">
                  <p:embed/>
                  <p:pic>
                    <p:nvPicPr>
                      <p:cNvPr id="2" name="Objeto 1">
                        <a:extLst>
                          <a:ext uri="{FF2B5EF4-FFF2-40B4-BE49-F238E27FC236}">
                            <a16:creationId xmlns:a16="http://schemas.microsoft.com/office/drawing/2014/main" id="{52ADFD3F-9B57-43B2-ADDF-1843E05553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7439" y="2432427"/>
                        <a:ext cx="882650" cy="119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A4F573EC-AE94-404C-BB73-E52907B4AB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8797152"/>
              </p:ext>
            </p:extLst>
          </p:nvPr>
        </p:nvGraphicFramePr>
        <p:xfrm>
          <a:off x="1905035" y="2226846"/>
          <a:ext cx="1846263" cy="160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4" imgW="1846825" imgH="1604270" progId="ChemDraw.Document.6.0">
                  <p:embed/>
                </p:oleObj>
              </mc:Choice>
              <mc:Fallback>
                <p:oleObj name="CS ChemDraw Drawing" r:id="rId4" imgW="1846825" imgH="1604270" progId="ChemDraw.Document.6.0">
                  <p:embed/>
                  <p:pic>
                    <p:nvPicPr>
                      <p:cNvPr id="3" name="Objeto 2">
                        <a:extLst>
                          <a:ext uri="{FF2B5EF4-FFF2-40B4-BE49-F238E27FC236}">
                            <a16:creationId xmlns:a16="http://schemas.microsoft.com/office/drawing/2014/main" id="{A4F573EC-AE94-404C-BB73-E52907B4AB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05035" y="2226846"/>
                        <a:ext cx="1846263" cy="1604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Google Shape;298;p9">
            <a:extLst>
              <a:ext uri="{FF2B5EF4-FFF2-40B4-BE49-F238E27FC236}">
                <a16:creationId xmlns:a16="http://schemas.microsoft.com/office/drawing/2014/main" id="{4402BEB0-AFBF-4BF3-8847-D9883F9C40A0}"/>
              </a:ext>
            </a:extLst>
          </p:cNvPr>
          <p:cNvSpPr txBox="1"/>
          <p:nvPr/>
        </p:nvSpPr>
        <p:spPr>
          <a:xfrm>
            <a:off x="2528234" y="3915087"/>
            <a:ext cx="631425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DBA1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0019A03C-729D-411E-A4D4-9C94EA2F8B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115567"/>
              </p:ext>
            </p:extLst>
          </p:nvPr>
        </p:nvGraphicFramePr>
        <p:xfrm>
          <a:off x="4174681" y="2093969"/>
          <a:ext cx="2212975" cy="192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6" imgW="2212317" imgH="1920134" progId="ChemDraw.Document.6.0">
                  <p:embed/>
                </p:oleObj>
              </mc:Choice>
              <mc:Fallback>
                <p:oleObj name="CS ChemDraw Drawing" r:id="rId6" imgW="2212317" imgH="1920134" progId="ChemDraw.Document.6.0">
                  <p:embed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0019A03C-729D-411E-A4D4-9C94EA2F8B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74681" y="2093969"/>
                        <a:ext cx="2212975" cy="1920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" name="Google Shape;298;p9">
            <a:extLst>
              <a:ext uri="{FF2B5EF4-FFF2-40B4-BE49-F238E27FC236}">
                <a16:creationId xmlns:a16="http://schemas.microsoft.com/office/drawing/2014/main" id="{8E5BE12E-99AD-4244-9455-430051F313F1}"/>
              </a:ext>
            </a:extLst>
          </p:cNvPr>
          <p:cNvSpPr txBox="1"/>
          <p:nvPr/>
        </p:nvSpPr>
        <p:spPr>
          <a:xfrm>
            <a:off x="4965455" y="4114182"/>
            <a:ext cx="631425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DBA2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F5A1F6DC-A3E6-4FF9-98F5-D4B07D3E00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6788240"/>
              </p:ext>
            </p:extLst>
          </p:nvPr>
        </p:nvGraphicFramePr>
        <p:xfrm>
          <a:off x="6910389" y="1875633"/>
          <a:ext cx="2270125" cy="235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8" imgW="2270642" imgH="2359058" progId="ChemDraw.Document.6.0">
                  <p:embed/>
                </p:oleObj>
              </mc:Choice>
              <mc:Fallback>
                <p:oleObj name="CS ChemDraw Drawing" r:id="rId8" imgW="2270642" imgH="2359058" progId="ChemDraw.Document.6.0">
                  <p:embed/>
                  <p:pic>
                    <p:nvPicPr>
                      <p:cNvPr id="6" name="Objeto 5">
                        <a:extLst>
                          <a:ext uri="{FF2B5EF4-FFF2-40B4-BE49-F238E27FC236}">
                            <a16:creationId xmlns:a16="http://schemas.microsoft.com/office/drawing/2014/main" id="{F5A1F6DC-A3E6-4FF9-98F5-D4B07D3E003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910389" y="1875633"/>
                        <a:ext cx="2270125" cy="2359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" name="Google Shape;298;p9">
            <a:extLst>
              <a:ext uri="{FF2B5EF4-FFF2-40B4-BE49-F238E27FC236}">
                <a16:creationId xmlns:a16="http://schemas.microsoft.com/office/drawing/2014/main" id="{5367BE6B-CE71-4668-940C-2B00503A4E02}"/>
              </a:ext>
            </a:extLst>
          </p:cNvPr>
          <p:cNvSpPr txBox="1"/>
          <p:nvPr/>
        </p:nvSpPr>
        <p:spPr>
          <a:xfrm>
            <a:off x="7568030" y="4307431"/>
            <a:ext cx="631425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DICZ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" name="Objeto 27">
            <a:extLst>
              <a:ext uri="{FF2B5EF4-FFF2-40B4-BE49-F238E27FC236}">
                <a16:creationId xmlns:a16="http://schemas.microsoft.com/office/drawing/2014/main" id="{BE4347D9-D712-4B96-BC9A-4EFDB934EA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7213457"/>
              </p:ext>
            </p:extLst>
          </p:nvPr>
        </p:nvGraphicFramePr>
        <p:xfrm>
          <a:off x="242262" y="4445083"/>
          <a:ext cx="2078038" cy="2417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0" imgW="2078311" imgH="2418447" progId="ChemDraw.Document.6.0">
                  <p:embed/>
                </p:oleObj>
              </mc:Choice>
              <mc:Fallback>
                <p:oleObj name="CS ChemDraw Drawing" r:id="rId10" imgW="2078311" imgH="2418447" progId="ChemDraw.Document.6.0">
                  <p:embed/>
                  <p:pic>
                    <p:nvPicPr>
                      <p:cNvPr id="28" name="Objeto 27">
                        <a:extLst>
                          <a:ext uri="{FF2B5EF4-FFF2-40B4-BE49-F238E27FC236}">
                            <a16:creationId xmlns:a16="http://schemas.microsoft.com/office/drawing/2014/main" id="{BE4347D9-D712-4B96-BC9A-4EFDB934EAA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2262" y="4445083"/>
                        <a:ext cx="2078038" cy="2417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" name="Google Shape;298;p9">
            <a:extLst>
              <a:ext uri="{FF2B5EF4-FFF2-40B4-BE49-F238E27FC236}">
                <a16:creationId xmlns:a16="http://schemas.microsoft.com/office/drawing/2014/main" id="{36358C0E-2CAC-49F9-8AC8-CEDA82DEABA2}"/>
              </a:ext>
            </a:extLst>
          </p:cNvPr>
          <p:cNvSpPr txBox="1"/>
          <p:nvPr/>
        </p:nvSpPr>
        <p:spPr>
          <a:xfrm>
            <a:off x="787008" y="6969808"/>
            <a:ext cx="80553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STAR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" name="Objeto 28">
            <a:extLst>
              <a:ext uri="{FF2B5EF4-FFF2-40B4-BE49-F238E27FC236}">
                <a16:creationId xmlns:a16="http://schemas.microsoft.com/office/drawing/2014/main" id="{0D0541ED-DCE7-4609-8057-D1B896474B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6229845"/>
              </p:ext>
            </p:extLst>
          </p:nvPr>
        </p:nvGraphicFramePr>
        <p:xfrm>
          <a:off x="2894680" y="4443665"/>
          <a:ext cx="2427287" cy="222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2" imgW="2427064" imgH="2221622" progId="ChemDraw.Document.6.0">
                  <p:embed/>
                </p:oleObj>
              </mc:Choice>
              <mc:Fallback>
                <p:oleObj name="CS ChemDraw Drawing" r:id="rId12" imgW="2427064" imgH="2221622" progId="ChemDraw.Document.6.0">
                  <p:embed/>
                  <p:pic>
                    <p:nvPicPr>
                      <p:cNvPr id="29" name="Objeto 28">
                        <a:extLst>
                          <a:ext uri="{FF2B5EF4-FFF2-40B4-BE49-F238E27FC236}">
                            <a16:creationId xmlns:a16="http://schemas.microsoft.com/office/drawing/2014/main" id="{0D0541ED-DCE7-4609-8057-D1B896474B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894680" y="4443665"/>
                        <a:ext cx="2427287" cy="2220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" name="Google Shape;298;p9">
            <a:extLst>
              <a:ext uri="{FF2B5EF4-FFF2-40B4-BE49-F238E27FC236}">
                <a16:creationId xmlns:a16="http://schemas.microsoft.com/office/drawing/2014/main" id="{B3D7349B-B658-4911-BE22-F3746AEF41A8}"/>
              </a:ext>
            </a:extLst>
          </p:cNvPr>
          <p:cNvSpPr txBox="1"/>
          <p:nvPr/>
        </p:nvSpPr>
        <p:spPr>
          <a:xfrm>
            <a:off x="3792610" y="6854736"/>
            <a:ext cx="80553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STAR1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" name="Objeto 29">
            <a:extLst>
              <a:ext uri="{FF2B5EF4-FFF2-40B4-BE49-F238E27FC236}">
                <a16:creationId xmlns:a16="http://schemas.microsoft.com/office/drawing/2014/main" id="{832FAF65-F493-4257-AB28-478722EE4C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7460515"/>
              </p:ext>
            </p:extLst>
          </p:nvPr>
        </p:nvGraphicFramePr>
        <p:xfrm>
          <a:off x="522514" y="7817865"/>
          <a:ext cx="1835150" cy="229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4" imgW="1835877" imgH="2299425" progId="ChemDraw.Document.6.0">
                  <p:embed/>
                </p:oleObj>
              </mc:Choice>
              <mc:Fallback>
                <p:oleObj name="CS ChemDraw Drawing" r:id="rId14" imgW="1835877" imgH="2299425" progId="ChemDraw.Document.6.0">
                  <p:embed/>
                  <p:pic>
                    <p:nvPicPr>
                      <p:cNvPr id="30" name="Objeto 29">
                        <a:extLst>
                          <a:ext uri="{FF2B5EF4-FFF2-40B4-BE49-F238E27FC236}">
                            <a16:creationId xmlns:a16="http://schemas.microsoft.com/office/drawing/2014/main" id="{832FAF65-F493-4257-AB28-478722EE4C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22514" y="7817865"/>
                        <a:ext cx="1835150" cy="2298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" name="Google Shape;298;p9">
            <a:extLst>
              <a:ext uri="{FF2B5EF4-FFF2-40B4-BE49-F238E27FC236}">
                <a16:creationId xmlns:a16="http://schemas.microsoft.com/office/drawing/2014/main" id="{C613336C-EFC5-432E-850B-80F892EE1679}"/>
              </a:ext>
            </a:extLst>
          </p:cNvPr>
          <p:cNvSpPr txBox="1"/>
          <p:nvPr/>
        </p:nvSpPr>
        <p:spPr>
          <a:xfrm>
            <a:off x="1186073" y="10252021"/>
            <a:ext cx="631425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TPBZ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" name="Objeto 30">
            <a:extLst>
              <a:ext uri="{FF2B5EF4-FFF2-40B4-BE49-F238E27FC236}">
                <a16:creationId xmlns:a16="http://schemas.microsoft.com/office/drawing/2014/main" id="{05267A54-720D-4A51-BA49-B2B4EDA5E8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3102133"/>
              </p:ext>
            </p:extLst>
          </p:nvPr>
        </p:nvGraphicFramePr>
        <p:xfrm>
          <a:off x="9423801" y="1875632"/>
          <a:ext cx="1514475" cy="189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6" imgW="1514599" imgH="1897301" progId="ChemDraw.Document.6.0">
                  <p:embed/>
                </p:oleObj>
              </mc:Choice>
              <mc:Fallback>
                <p:oleObj name="CS ChemDraw Drawing" r:id="rId16" imgW="1514599" imgH="1897301" progId="ChemDraw.Document.6.0">
                  <p:embed/>
                  <p:pic>
                    <p:nvPicPr>
                      <p:cNvPr id="31" name="Objeto 30">
                        <a:extLst>
                          <a:ext uri="{FF2B5EF4-FFF2-40B4-BE49-F238E27FC236}">
                            <a16:creationId xmlns:a16="http://schemas.microsoft.com/office/drawing/2014/main" id="{05267A54-720D-4A51-BA49-B2B4EDA5E8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9423801" y="1875632"/>
                        <a:ext cx="1514475" cy="1897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to 31">
            <a:extLst>
              <a:ext uri="{FF2B5EF4-FFF2-40B4-BE49-F238E27FC236}">
                <a16:creationId xmlns:a16="http://schemas.microsoft.com/office/drawing/2014/main" id="{0DC76B10-AF5D-400C-B8E4-0B7E2FB9C3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4402047"/>
              </p:ext>
            </p:extLst>
          </p:nvPr>
        </p:nvGraphicFramePr>
        <p:xfrm>
          <a:off x="8266058" y="4870822"/>
          <a:ext cx="1238250" cy="181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8" imgW="1238796" imgH="1814846" progId="ChemDraw.Document.6.0">
                  <p:embed/>
                </p:oleObj>
              </mc:Choice>
              <mc:Fallback>
                <p:oleObj name="CS ChemDraw Drawing" r:id="rId18" imgW="1238796" imgH="1814846" progId="ChemDraw.Document.6.0">
                  <p:embed/>
                  <p:pic>
                    <p:nvPicPr>
                      <p:cNvPr id="32" name="Objeto 31">
                        <a:extLst>
                          <a:ext uri="{FF2B5EF4-FFF2-40B4-BE49-F238E27FC236}">
                            <a16:creationId xmlns:a16="http://schemas.microsoft.com/office/drawing/2014/main" id="{0DC76B10-AF5D-400C-B8E4-0B7E2FB9C3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8266058" y="4870822"/>
                        <a:ext cx="1238250" cy="1814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to 32">
            <a:extLst>
              <a:ext uri="{FF2B5EF4-FFF2-40B4-BE49-F238E27FC236}">
                <a16:creationId xmlns:a16="http://schemas.microsoft.com/office/drawing/2014/main" id="{DE3D0C07-3B4A-4235-8580-A9BCB7DD78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0830331"/>
              </p:ext>
            </p:extLst>
          </p:nvPr>
        </p:nvGraphicFramePr>
        <p:xfrm>
          <a:off x="5699508" y="7626185"/>
          <a:ext cx="1835150" cy="222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0" imgW="1835888" imgH="2223312" progId="ChemDraw.Document.6.0">
                  <p:embed/>
                </p:oleObj>
              </mc:Choice>
              <mc:Fallback>
                <p:oleObj name="CS ChemDraw Drawing" r:id="rId20" imgW="1835888" imgH="2223312" progId="ChemDraw.Document.6.0">
                  <p:embed/>
                  <p:pic>
                    <p:nvPicPr>
                      <p:cNvPr id="33" name="Objeto 32">
                        <a:extLst>
                          <a:ext uri="{FF2B5EF4-FFF2-40B4-BE49-F238E27FC236}">
                            <a16:creationId xmlns:a16="http://schemas.microsoft.com/office/drawing/2014/main" id="{DE3D0C07-3B4A-4235-8580-A9BCB7DD78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699508" y="7626185"/>
                        <a:ext cx="1835150" cy="2224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to 33">
            <a:extLst>
              <a:ext uri="{FF2B5EF4-FFF2-40B4-BE49-F238E27FC236}">
                <a16:creationId xmlns:a16="http://schemas.microsoft.com/office/drawing/2014/main" id="{DB43ECA6-DD4F-4EF1-8A27-E66A037EC5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7508324"/>
              </p:ext>
            </p:extLst>
          </p:nvPr>
        </p:nvGraphicFramePr>
        <p:xfrm>
          <a:off x="7648907" y="7616032"/>
          <a:ext cx="1830387" cy="239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2" imgW="1829982" imgH="2394142" progId="ChemDraw.Document.6.0">
                  <p:embed/>
                </p:oleObj>
              </mc:Choice>
              <mc:Fallback>
                <p:oleObj name="CS ChemDraw Drawing" r:id="rId22" imgW="1829982" imgH="2394142" progId="ChemDraw.Document.6.0">
                  <p:embed/>
                  <p:pic>
                    <p:nvPicPr>
                      <p:cNvPr id="34" name="Objeto 33">
                        <a:extLst>
                          <a:ext uri="{FF2B5EF4-FFF2-40B4-BE49-F238E27FC236}">
                            <a16:creationId xmlns:a16="http://schemas.microsoft.com/office/drawing/2014/main" id="{DB43ECA6-DD4F-4EF1-8A27-E66A037EC5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7648907" y="7616032"/>
                        <a:ext cx="1830387" cy="2393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to 34">
            <a:extLst>
              <a:ext uri="{FF2B5EF4-FFF2-40B4-BE49-F238E27FC236}">
                <a16:creationId xmlns:a16="http://schemas.microsoft.com/office/drawing/2014/main" id="{1BE309FA-4918-4E39-AEA0-64DE39CEDA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659861"/>
              </p:ext>
            </p:extLst>
          </p:nvPr>
        </p:nvGraphicFramePr>
        <p:xfrm>
          <a:off x="9479294" y="5679364"/>
          <a:ext cx="1839913" cy="236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4" imgW="1840509" imgH="2366657" progId="ChemDraw.Document.6.0">
                  <p:embed/>
                </p:oleObj>
              </mc:Choice>
              <mc:Fallback>
                <p:oleObj name="CS ChemDraw Drawing" r:id="rId24" imgW="1840509" imgH="2366657" progId="ChemDraw.Document.6.0">
                  <p:embed/>
                  <p:pic>
                    <p:nvPicPr>
                      <p:cNvPr id="35" name="Objeto 34">
                        <a:extLst>
                          <a:ext uri="{FF2B5EF4-FFF2-40B4-BE49-F238E27FC236}">
                            <a16:creationId xmlns:a16="http://schemas.microsoft.com/office/drawing/2014/main" id="{1BE309FA-4918-4E39-AEA0-64DE39CEDA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9479294" y="5679364"/>
                        <a:ext cx="1839913" cy="2366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to 8">
            <a:extLst>
              <a:ext uri="{FF2B5EF4-FFF2-40B4-BE49-F238E27FC236}">
                <a16:creationId xmlns:a16="http://schemas.microsoft.com/office/drawing/2014/main" id="{B8C5CC79-A345-BBCB-CE7A-812AEAF155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2409231"/>
              </p:ext>
            </p:extLst>
          </p:nvPr>
        </p:nvGraphicFramePr>
        <p:xfrm>
          <a:off x="5760245" y="4847543"/>
          <a:ext cx="2138363" cy="152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6" imgW="2137817" imgH="1525393" progId="ChemDraw.Document.6.0">
                  <p:embed/>
                </p:oleObj>
              </mc:Choice>
              <mc:Fallback>
                <p:oleObj name="CS ChemDraw Drawing" r:id="rId26" imgW="2137817" imgH="1525393" progId="ChemDraw.Document.6.0">
                  <p:embed/>
                  <p:pic>
                    <p:nvPicPr>
                      <p:cNvPr id="9" name="Objeto 8">
                        <a:extLst>
                          <a:ext uri="{FF2B5EF4-FFF2-40B4-BE49-F238E27FC236}">
                            <a16:creationId xmlns:a16="http://schemas.microsoft.com/office/drawing/2014/main" id="{B8C5CC79-A345-BBCB-CE7A-812AEAF155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5760245" y="4847543"/>
                        <a:ext cx="2138363" cy="1525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Google Shape;298;p9">
            <a:extLst>
              <a:ext uri="{FF2B5EF4-FFF2-40B4-BE49-F238E27FC236}">
                <a16:creationId xmlns:a16="http://schemas.microsoft.com/office/drawing/2014/main" id="{00F2B0CB-72F8-C750-B1BA-4BA95E543D5B}"/>
              </a:ext>
            </a:extLst>
          </p:cNvPr>
          <p:cNvSpPr txBox="1"/>
          <p:nvPr/>
        </p:nvSpPr>
        <p:spPr>
          <a:xfrm>
            <a:off x="6515972" y="6664785"/>
            <a:ext cx="631425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BTTP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1F4F6925-605D-6A50-B87F-7D201D88F6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0156051"/>
              </p:ext>
            </p:extLst>
          </p:nvPr>
        </p:nvGraphicFramePr>
        <p:xfrm>
          <a:off x="2374901" y="7258845"/>
          <a:ext cx="3446463" cy="294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8" imgW="3446280" imgH="2940840" progId="ChemDraw.Document.6.0">
                  <p:embed/>
                </p:oleObj>
              </mc:Choice>
              <mc:Fallback>
                <p:oleObj name="CS ChemDraw Drawing" r:id="rId28" imgW="3446280" imgH="2940840" progId="ChemDraw.Document.6.0">
                  <p:embed/>
                  <p:pic>
                    <p:nvPicPr>
                      <p:cNvPr id="8" name="Objeto 7">
                        <a:extLst>
                          <a:ext uri="{FF2B5EF4-FFF2-40B4-BE49-F238E27FC236}">
                            <a16:creationId xmlns:a16="http://schemas.microsoft.com/office/drawing/2014/main" id="{1F4F6925-605D-6A50-B87F-7D201D88F66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2374901" y="7258845"/>
                        <a:ext cx="3446463" cy="294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Google Shape;298;p9">
            <a:extLst>
              <a:ext uri="{FF2B5EF4-FFF2-40B4-BE49-F238E27FC236}">
                <a16:creationId xmlns:a16="http://schemas.microsoft.com/office/drawing/2014/main" id="{83F30A1A-E64F-E25A-7A1C-B60AD739DEDD}"/>
              </a:ext>
            </a:extLst>
          </p:cNvPr>
          <p:cNvSpPr txBox="1"/>
          <p:nvPr/>
        </p:nvSpPr>
        <p:spPr>
          <a:xfrm>
            <a:off x="3540227" y="10290275"/>
            <a:ext cx="631425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TBBZ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298;p9">
            <a:extLst>
              <a:ext uri="{FF2B5EF4-FFF2-40B4-BE49-F238E27FC236}">
                <a16:creationId xmlns:a16="http://schemas.microsoft.com/office/drawing/2014/main" id="{FB79630C-0AEB-1FBD-8E80-CEACB3934228}"/>
              </a:ext>
            </a:extLst>
          </p:cNvPr>
          <p:cNvSpPr txBox="1"/>
          <p:nvPr/>
        </p:nvSpPr>
        <p:spPr>
          <a:xfrm>
            <a:off x="10040560" y="10252021"/>
            <a:ext cx="631425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TRZN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" name="Objeto 12">
            <a:extLst>
              <a:ext uri="{FF2B5EF4-FFF2-40B4-BE49-F238E27FC236}">
                <a16:creationId xmlns:a16="http://schemas.microsoft.com/office/drawing/2014/main" id="{895FEA7C-07CE-9DFE-9BD0-88EFE58ED8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7937721"/>
              </p:ext>
            </p:extLst>
          </p:nvPr>
        </p:nvGraphicFramePr>
        <p:xfrm>
          <a:off x="9944100" y="9132096"/>
          <a:ext cx="825500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30" imgW="825835" imgH="1043670" progId="ChemDraw.Document.6.0">
                  <p:embed/>
                </p:oleObj>
              </mc:Choice>
              <mc:Fallback>
                <p:oleObj name="CS ChemDraw Drawing" r:id="rId30" imgW="825835" imgH="1043670" progId="ChemDraw.Document.6.0">
                  <p:embed/>
                  <p:pic>
                    <p:nvPicPr>
                      <p:cNvPr id="13" name="Objeto 12">
                        <a:extLst>
                          <a:ext uri="{FF2B5EF4-FFF2-40B4-BE49-F238E27FC236}">
                            <a16:creationId xmlns:a16="http://schemas.microsoft.com/office/drawing/2014/main" id="{895FEA7C-07CE-9DFE-9BD0-88EFE58ED8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9944100" y="9132096"/>
                        <a:ext cx="825500" cy="1042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9848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0E86114-E759-48F3-9652-76E5F3AA365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032" y="1311280"/>
            <a:ext cx="11346423" cy="10982129"/>
          </a:xfrm>
          <a:prstGeom prst="roundRect">
            <a:avLst>
              <a:gd name="adj" fmla="val 1159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93" u="sng" dirty="0"/>
          </a:p>
        </p:txBody>
      </p:sp>
      <p:graphicFrame>
        <p:nvGraphicFramePr>
          <p:cNvPr id="10" name="Objeto 9">
            <a:extLst>
              <a:ext uri="{FF2B5EF4-FFF2-40B4-BE49-F238E27FC236}">
                <a16:creationId xmlns:a16="http://schemas.microsoft.com/office/drawing/2014/main" id="{486CE447-ABED-B1F9-8350-B5A1008EE3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9669918"/>
              </p:ext>
            </p:extLst>
          </p:nvPr>
        </p:nvGraphicFramePr>
        <p:xfrm>
          <a:off x="7821110" y="2205984"/>
          <a:ext cx="2185987" cy="21056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2521980" imgH="2427425" progId="ChemDraw.Document.6.0">
                  <p:embed/>
                </p:oleObj>
              </mc:Choice>
              <mc:Fallback>
                <p:oleObj name="CS ChemDraw Drawing" r:id="rId2" imgW="2521980" imgH="2427425" progId="ChemDraw.Document.6.0">
                  <p:embed/>
                  <p:pic>
                    <p:nvPicPr>
                      <p:cNvPr id="10" name="Objeto 9">
                        <a:extLst>
                          <a:ext uri="{FF2B5EF4-FFF2-40B4-BE49-F238E27FC236}">
                            <a16:creationId xmlns:a16="http://schemas.microsoft.com/office/drawing/2014/main" id="{486CE447-ABED-B1F9-8350-B5A1008EE3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21110" y="2205984"/>
                        <a:ext cx="2185987" cy="21056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to 16">
            <a:extLst>
              <a:ext uri="{FF2B5EF4-FFF2-40B4-BE49-F238E27FC236}">
                <a16:creationId xmlns:a16="http://schemas.microsoft.com/office/drawing/2014/main" id="{BE7BCA88-51B5-7DB4-6859-A7366FF03C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1123023"/>
              </p:ext>
            </p:extLst>
          </p:nvPr>
        </p:nvGraphicFramePr>
        <p:xfrm>
          <a:off x="843643" y="2599532"/>
          <a:ext cx="774700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4" imgW="775227" imgH="1365331" progId="ChemDraw.Document.6.0">
                  <p:embed/>
                </p:oleObj>
              </mc:Choice>
              <mc:Fallback>
                <p:oleObj name="CS ChemDraw Drawing" r:id="rId4" imgW="775227" imgH="1365331" progId="ChemDraw.Document.6.0">
                  <p:embed/>
                  <p:pic>
                    <p:nvPicPr>
                      <p:cNvPr id="17" name="Objeto 16">
                        <a:extLst>
                          <a:ext uri="{FF2B5EF4-FFF2-40B4-BE49-F238E27FC236}">
                            <a16:creationId xmlns:a16="http://schemas.microsoft.com/office/drawing/2014/main" id="{BE7BCA88-51B5-7DB4-6859-A7366FF03C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43643" y="2599532"/>
                        <a:ext cx="774700" cy="1365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to 17">
            <a:extLst>
              <a:ext uri="{FF2B5EF4-FFF2-40B4-BE49-F238E27FC236}">
                <a16:creationId xmlns:a16="http://schemas.microsoft.com/office/drawing/2014/main" id="{7EEE5EF1-AB1B-107C-DDB4-291CDB15BD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4743823"/>
              </p:ext>
            </p:extLst>
          </p:nvPr>
        </p:nvGraphicFramePr>
        <p:xfrm>
          <a:off x="2393703" y="2425814"/>
          <a:ext cx="1647825" cy="223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6" imgW="1648604" imgH="2235503" progId="ChemDraw.Document.6.0">
                  <p:embed/>
                </p:oleObj>
              </mc:Choice>
              <mc:Fallback>
                <p:oleObj name="CS ChemDraw Drawing" r:id="rId6" imgW="1648604" imgH="2235503" progId="ChemDraw.Document.6.0">
                  <p:embed/>
                  <p:pic>
                    <p:nvPicPr>
                      <p:cNvPr id="18" name="Objeto 17">
                        <a:extLst>
                          <a:ext uri="{FF2B5EF4-FFF2-40B4-BE49-F238E27FC236}">
                            <a16:creationId xmlns:a16="http://schemas.microsoft.com/office/drawing/2014/main" id="{7EEE5EF1-AB1B-107C-DDB4-291CDB15BD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93703" y="2425814"/>
                        <a:ext cx="1647825" cy="223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to 18">
            <a:extLst>
              <a:ext uri="{FF2B5EF4-FFF2-40B4-BE49-F238E27FC236}">
                <a16:creationId xmlns:a16="http://schemas.microsoft.com/office/drawing/2014/main" id="{13BE817E-A33D-720D-FE79-B9C3EB9EBF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1878905"/>
              </p:ext>
            </p:extLst>
          </p:nvPr>
        </p:nvGraphicFramePr>
        <p:xfrm>
          <a:off x="4458511" y="2308339"/>
          <a:ext cx="2185987" cy="247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8" imgW="2186509" imgH="2470032" progId="ChemDraw.Document.6.0">
                  <p:embed/>
                </p:oleObj>
              </mc:Choice>
              <mc:Fallback>
                <p:oleObj name="CS ChemDraw Drawing" r:id="rId8" imgW="2186509" imgH="2470032" progId="ChemDraw.Document.6.0">
                  <p:embed/>
                  <p:pic>
                    <p:nvPicPr>
                      <p:cNvPr id="19" name="Objeto 18">
                        <a:extLst>
                          <a:ext uri="{FF2B5EF4-FFF2-40B4-BE49-F238E27FC236}">
                            <a16:creationId xmlns:a16="http://schemas.microsoft.com/office/drawing/2014/main" id="{13BE817E-A33D-720D-FE79-B9C3EB9EBF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458511" y="2308339"/>
                        <a:ext cx="2185987" cy="2470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to 20">
            <a:extLst>
              <a:ext uri="{FF2B5EF4-FFF2-40B4-BE49-F238E27FC236}">
                <a16:creationId xmlns:a16="http://schemas.microsoft.com/office/drawing/2014/main" id="{B38E84D9-E90B-333A-5F79-24051C68D3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8543480"/>
              </p:ext>
            </p:extLst>
          </p:nvPr>
        </p:nvGraphicFramePr>
        <p:xfrm>
          <a:off x="553084" y="4794602"/>
          <a:ext cx="1201737" cy="215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0" imgW="1202331" imgH="2151442" progId="ChemDraw.Document.6.0">
                  <p:embed/>
                </p:oleObj>
              </mc:Choice>
              <mc:Fallback>
                <p:oleObj name="CS ChemDraw Drawing" r:id="rId10" imgW="1202331" imgH="2151442" progId="ChemDraw.Document.6.0">
                  <p:embed/>
                  <p:pic>
                    <p:nvPicPr>
                      <p:cNvPr id="21" name="Objeto 20">
                        <a:extLst>
                          <a:ext uri="{FF2B5EF4-FFF2-40B4-BE49-F238E27FC236}">
                            <a16:creationId xmlns:a16="http://schemas.microsoft.com/office/drawing/2014/main" id="{B38E84D9-E90B-333A-5F79-24051C68D3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53084" y="4794602"/>
                        <a:ext cx="1201737" cy="2151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873057E6-C705-49AB-B737-335D3A936A56}"/>
              </a:ext>
            </a:extLst>
          </p:cNvPr>
          <p:cNvSpPr txBox="1"/>
          <p:nvPr/>
        </p:nvSpPr>
        <p:spPr>
          <a:xfrm>
            <a:off x="199856" y="1386082"/>
            <a:ext cx="4083618" cy="3836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93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Tetrapodal</a:t>
            </a:r>
            <a:r>
              <a:rPr lang="pt-BR" sz="1893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 2D Building </a:t>
            </a:r>
            <a:r>
              <a:rPr lang="pt-BR" sz="1893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blocks</a:t>
            </a:r>
            <a:r>
              <a:rPr lang="pt-BR" sz="1893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 (C4)</a:t>
            </a:r>
          </a:p>
        </p:txBody>
      </p:sp>
      <p:sp>
        <p:nvSpPr>
          <p:cNvPr id="12" name="Google Shape;298;p9">
            <a:extLst>
              <a:ext uri="{FF2B5EF4-FFF2-40B4-BE49-F238E27FC236}">
                <a16:creationId xmlns:a16="http://schemas.microsoft.com/office/drawing/2014/main" id="{32DD3DB6-CB44-E0E5-6CB4-0C3326F0120F}"/>
              </a:ext>
            </a:extLst>
          </p:cNvPr>
          <p:cNvSpPr txBox="1"/>
          <p:nvPr/>
        </p:nvSpPr>
        <p:spPr>
          <a:xfrm>
            <a:off x="2876652" y="4156257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PORP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298;p9">
            <a:extLst>
              <a:ext uri="{FF2B5EF4-FFF2-40B4-BE49-F238E27FC236}">
                <a16:creationId xmlns:a16="http://schemas.microsoft.com/office/drawing/2014/main" id="{FE6D4824-7805-139B-1896-07980D7DA3C5}"/>
              </a:ext>
            </a:extLst>
          </p:cNvPr>
          <p:cNvSpPr txBox="1"/>
          <p:nvPr/>
        </p:nvSpPr>
        <p:spPr>
          <a:xfrm>
            <a:off x="5253752" y="4164488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PHPR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298;p9">
            <a:extLst>
              <a:ext uri="{FF2B5EF4-FFF2-40B4-BE49-F238E27FC236}">
                <a16:creationId xmlns:a16="http://schemas.microsoft.com/office/drawing/2014/main" id="{2C496953-AD46-738E-14BC-B53F6F0416BD}"/>
              </a:ext>
            </a:extLst>
          </p:cNvPr>
          <p:cNvSpPr txBox="1"/>
          <p:nvPr/>
        </p:nvSpPr>
        <p:spPr>
          <a:xfrm>
            <a:off x="814992" y="6322902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PYRN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298;p9">
            <a:extLst>
              <a:ext uri="{FF2B5EF4-FFF2-40B4-BE49-F238E27FC236}">
                <a16:creationId xmlns:a16="http://schemas.microsoft.com/office/drawing/2014/main" id="{2CBB8D8E-76DB-CD9B-575D-D3AEA7DD0860}"/>
              </a:ext>
            </a:extLst>
          </p:cNvPr>
          <p:cNvSpPr txBox="1"/>
          <p:nvPr/>
        </p:nvSpPr>
        <p:spPr>
          <a:xfrm>
            <a:off x="8527110" y="3853712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TPPY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298;p9">
            <a:extLst>
              <a:ext uri="{FF2B5EF4-FFF2-40B4-BE49-F238E27FC236}">
                <a16:creationId xmlns:a16="http://schemas.microsoft.com/office/drawing/2014/main" id="{78E0BA36-A590-A127-F79B-91F8E28E1DEB}"/>
              </a:ext>
            </a:extLst>
          </p:cNvPr>
          <p:cNvSpPr txBox="1"/>
          <p:nvPr/>
        </p:nvSpPr>
        <p:spPr>
          <a:xfrm>
            <a:off x="891706" y="3964783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BENZ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" name="Objeto 21">
            <a:extLst>
              <a:ext uri="{FF2B5EF4-FFF2-40B4-BE49-F238E27FC236}">
                <a16:creationId xmlns:a16="http://schemas.microsoft.com/office/drawing/2014/main" id="{3A632131-91DE-DDAB-86F8-C9F70B9BFA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5332024"/>
              </p:ext>
            </p:extLst>
          </p:nvPr>
        </p:nvGraphicFramePr>
        <p:xfrm>
          <a:off x="2987675" y="4817270"/>
          <a:ext cx="1612900" cy="227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2" imgW="1612181" imgH="2279261" progId="ChemDraw.Document.6.0">
                  <p:embed/>
                </p:oleObj>
              </mc:Choice>
              <mc:Fallback>
                <p:oleObj name="CS ChemDraw Drawing" r:id="rId12" imgW="1612181" imgH="2279261" progId="ChemDraw.Document.6.0">
                  <p:embed/>
                  <p:pic>
                    <p:nvPicPr>
                      <p:cNvPr id="22" name="Objeto 21">
                        <a:extLst>
                          <a:ext uri="{FF2B5EF4-FFF2-40B4-BE49-F238E27FC236}">
                            <a16:creationId xmlns:a16="http://schemas.microsoft.com/office/drawing/2014/main" id="{3A632131-91DE-DDAB-86F8-C9F70B9BFA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987675" y="4817270"/>
                        <a:ext cx="1612900" cy="2279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Google Shape;298;p9">
            <a:extLst>
              <a:ext uri="{FF2B5EF4-FFF2-40B4-BE49-F238E27FC236}">
                <a16:creationId xmlns:a16="http://schemas.microsoft.com/office/drawing/2014/main" id="{E4C8FEC3-A78B-D599-6A2F-2257505435BE}"/>
              </a:ext>
            </a:extLst>
          </p:cNvPr>
          <p:cNvSpPr txBox="1"/>
          <p:nvPr/>
        </p:nvSpPr>
        <p:spPr>
          <a:xfrm>
            <a:off x="3478412" y="6391457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TPET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39274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769</TotalTime>
  <Words>239</Words>
  <Application>Microsoft Office PowerPoint</Application>
  <PresentationFormat>Personalizar</PresentationFormat>
  <Paragraphs>151</Paragraphs>
  <Slides>6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3" baseType="lpstr">
      <vt:lpstr>Arial</vt:lpstr>
      <vt:lpstr>Avenir</vt:lpstr>
      <vt:lpstr>Avenir Next LT Pro Demi</vt:lpstr>
      <vt:lpstr>Calibri</vt:lpstr>
      <vt:lpstr>Calibri Light</vt:lpstr>
      <vt:lpstr>Tema do Office</vt:lpstr>
      <vt:lpstr>CS ChemDraw Drawing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Lopes de Oliveira</dc:creator>
  <cp:lastModifiedBy>Felipe Lopes de Oliveira</cp:lastModifiedBy>
  <cp:revision>16</cp:revision>
  <dcterms:created xsi:type="dcterms:W3CDTF">2021-07-28T11:47:09Z</dcterms:created>
  <dcterms:modified xsi:type="dcterms:W3CDTF">2023-03-10T18:38:29Z</dcterms:modified>
</cp:coreProperties>
</file>