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</p:sldIdLst>
  <p:sldSz cx="11520488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18" Type="http://schemas.openxmlformats.org/officeDocument/2006/relationships/image" Target="../media/image33.emf"/><Relationship Id="rId26" Type="http://schemas.openxmlformats.org/officeDocument/2006/relationships/image" Target="../media/image41.emf"/><Relationship Id="rId3" Type="http://schemas.openxmlformats.org/officeDocument/2006/relationships/image" Target="../media/image18.emf"/><Relationship Id="rId21" Type="http://schemas.openxmlformats.org/officeDocument/2006/relationships/image" Target="../media/image36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5" Type="http://schemas.openxmlformats.org/officeDocument/2006/relationships/image" Target="../media/image40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20" Type="http://schemas.openxmlformats.org/officeDocument/2006/relationships/image" Target="../media/image35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24" Type="http://schemas.openxmlformats.org/officeDocument/2006/relationships/image" Target="../media/image39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23" Type="http://schemas.openxmlformats.org/officeDocument/2006/relationships/image" Target="../media/image38.emf"/><Relationship Id="rId10" Type="http://schemas.openxmlformats.org/officeDocument/2006/relationships/image" Target="../media/image25.emf"/><Relationship Id="rId19" Type="http://schemas.openxmlformats.org/officeDocument/2006/relationships/image" Target="../media/image34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Relationship Id="rId22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26438"/>
            <a:ext cx="9792415" cy="388537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861650"/>
            <a:ext cx="8640366" cy="2694446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94173"/>
            <a:ext cx="2484105" cy="945769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94173"/>
            <a:ext cx="7308310" cy="94576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782285"/>
            <a:ext cx="9936421" cy="46423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468503"/>
            <a:ext cx="9936421" cy="244127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4176"/>
            <a:ext cx="9936421" cy="2157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735782"/>
            <a:ext cx="4873706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076545"/>
            <a:ext cx="4873706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735782"/>
            <a:ext cx="4897708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076545"/>
            <a:ext cx="4897708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06854"/>
            <a:ext cx="5832247" cy="79309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06854"/>
            <a:ext cx="5832247" cy="79309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94176"/>
            <a:ext cx="993642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970867"/>
            <a:ext cx="993642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343785"/>
            <a:ext cx="388816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9" Type="http://schemas.openxmlformats.org/officeDocument/2006/relationships/oleObject" Target="../embeddings/oleObject34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1.emf"/><Relationship Id="rId42" Type="http://schemas.openxmlformats.org/officeDocument/2006/relationships/image" Target="../media/image35.emf"/><Relationship Id="rId47" Type="http://schemas.openxmlformats.org/officeDocument/2006/relationships/oleObject" Target="../embeddings/oleObject38.bin"/><Relationship Id="rId50" Type="http://schemas.openxmlformats.org/officeDocument/2006/relationships/image" Target="../media/image39.e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38" Type="http://schemas.openxmlformats.org/officeDocument/2006/relationships/image" Target="../media/image33.emf"/><Relationship Id="rId46" Type="http://schemas.openxmlformats.org/officeDocument/2006/relationships/image" Target="../media/image37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29" Type="http://schemas.openxmlformats.org/officeDocument/2006/relationships/oleObject" Target="../embeddings/oleObject29.bin"/><Relationship Id="rId41" Type="http://schemas.openxmlformats.org/officeDocument/2006/relationships/oleObject" Target="../embeddings/oleObject35.bin"/><Relationship Id="rId54" Type="http://schemas.openxmlformats.org/officeDocument/2006/relationships/image" Target="../media/image4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6.emf"/><Relationship Id="rId32" Type="http://schemas.openxmlformats.org/officeDocument/2006/relationships/image" Target="../media/image30.emf"/><Relationship Id="rId37" Type="http://schemas.openxmlformats.org/officeDocument/2006/relationships/oleObject" Target="../embeddings/oleObject33.bin"/><Relationship Id="rId40" Type="http://schemas.openxmlformats.org/officeDocument/2006/relationships/image" Target="../media/image34.emf"/><Relationship Id="rId45" Type="http://schemas.openxmlformats.org/officeDocument/2006/relationships/oleObject" Target="../embeddings/oleObject37.bin"/><Relationship Id="rId53" Type="http://schemas.openxmlformats.org/officeDocument/2006/relationships/oleObject" Target="../embeddings/oleObject41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8.emf"/><Relationship Id="rId36" Type="http://schemas.openxmlformats.org/officeDocument/2006/relationships/image" Target="../media/image32.emf"/><Relationship Id="rId49" Type="http://schemas.openxmlformats.org/officeDocument/2006/relationships/oleObject" Target="../embeddings/oleObject39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4" Type="http://schemas.openxmlformats.org/officeDocument/2006/relationships/image" Target="../media/image36.emf"/><Relationship Id="rId52" Type="http://schemas.openxmlformats.org/officeDocument/2006/relationships/image" Target="../media/image40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29.emf"/><Relationship Id="rId35" Type="http://schemas.openxmlformats.org/officeDocument/2006/relationships/oleObject" Target="../embeddings/oleObject32.bin"/><Relationship Id="rId43" Type="http://schemas.openxmlformats.org/officeDocument/2006/relationships/oleObject" Target="../embeddings/oleObject36.bin"/><Relationship Id="rId48" Type="http://schemas.openxmlformats.org/officeDocument/2006/relationships/image" Target="../media/image38.emf"/><Relationship Id="rId8" Type="http://schemas.openxmlformats.org/officeDocument/2006/relationships/image" Target="../media/image18.emf"/><Relationship Id="rId51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2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8" y="51597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CS ChemDraw Drawing" r:id="rId3" imgW="12860827" imgH="4477072" progId="ChemDraw.Document.6.0">
                    <p:embed/>
                  </p:oleObj>
                </mc:Choice>
                <mc:Fallback>
                  <p:oleObj name="CS ChemDraw Drawing" r:id="rId3" imgW="12860827" imgH="4477072" progId="ChemDraw.Document.6.0">
                    <p:embed/>
                    <p:pic>
                      <p:nvPicPr>
                        <p:cNvPr id="2" name="Objeto 1">
                          <a:extLst>
                            <a:ext uri="{FF2B5EF4-FFF2-40B4-BE49-F238E27FC236}">
                              <a16:creationId xmlns:a16="http://schemas.microsoft.com/office/drawing/2014/main" id="{73BAF483-4B9D-4F17-BEEB-7597CBDE1D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8" y="4949121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CS ChemDraw Drawing" r:id="rId5" imgW="6109345" imgH="7438248" progId="ChemDraw.Document.6.0">
                    <p:embed/>
                  </p:oleObj>
                </mc:Choice>
                <mc:Fallback>
                  <p:oleObj name="CS ChemDraw Drawing" r:id="rId5" imgW="6109345" imgH="7438248" progId="ChemDraw.Document.6.0">
                    <p:embed/>
                    <p:pic>
                      <p:nvPicPr>
                        <p:cNvPr id="8" name="Objeto 7">
                          <a:extLst>
                            <a:ext uri="{FF2B5EF4-FFF2-40B4-BE49-F238E27FC236}">
                              <a16:creationId xmlns:a16="http://schemas.microsoft.com/office/drawing/2014/main" id="{944F4AA2-A842-4368-AC58-938841D266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3" y="4949117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CS ChemDraw Drawing" r:id="rId7" imgW="4958553" imgH="6260204" progId="ChemDraw.Document.6.0">
                    <p:embed/>
                  </p:oleObj>
                </mc:Choice>
                <mc:Fallback>
                  <p:oleObj name="CS ChemDraw Drawing" r:id="rId7" imgW="4958553" imgH="6260204" progId="ChemDraw.Document.6.0">
                    <p:embed/>
                    <p:pic>
                      <p:nvPicPr>
                        <p:cNvPr id="24" name="Objeto 23">
                          <a:extLst>
                            <a:ext uri="{FF2B5EF4-FFF2-40B4-BE49-F238E27FC236}">
                              <a16:creationId xmlns:a16="http://schemas.microsoft.com/office/drawing/2014/main" id="{F44E2349-6943-4C80-BF33-676679B7F2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4958808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8120623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5069628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8230742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5777918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CS ChemDraw Drawing" r:id="rId9" imgW="415599" imgH="176326" progId="ChemDraw.Document.6.0">
                    <p:embed/>
                  </p:oleObj>
                </mc:Choice>
                <mc:Fallback>
                  <p:oleObj name="CS ChemDraw Drawing" r:id="rId9" imgW="415599" imgH="176326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CAC7C2A0-7420-46E8-8105-DC2F64C0E8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CS ChemDraw Drawing" r:id="rId11" imgW="367175" imgH="467665" progId="ChemDraw.Document.6.0">
                    <p:embed/>
                  </p:oleObj>
                </mc:Choice>
                <mc:Fallback>
                  <p:oleObj name="CS ChemDraw Drawing" r:id="rId11" imgW="367175" imgH="467665" progId="ChemDraw.Document.6.0">
                    <p:embed/>
                    <p:pic>
                      <p:nvPicPr>
                        <p:cNvPr id="31" name="Objeto 30">
                          <a:extLst>
                            <a:ext uri="{FF2B5EF4-FFF2-40B4-BE49-F238E27FC236}">
                              <a16:creationId xmlns:a16="http://schemas.microsoft.com/office/drawing/2014/main" id="{35AA2D4D-47EE-4BF2-B8F7-C408756FB2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CS ChemDraw Drawing" r:id="rId13" imgW="458548" imgH="468934" progId="ChemDraw.Document.6.0">
                    <p:embed/>
                  </p:oleObj>
                </mc:Choice>
                <mc:Fallback>
                  <p:oleObj name="CS ChemDraw Drawing" r:id="rId13" imgW="458548" imgH="468934" progId="ChemDraw.Document.6.0">
                    <p:embed/>
                    <p:pic>
                      <p:nvPicPr>
                        <p:cNvPr id="32" name="Objeto 31">
                          <a:extLst>
                            <a:ext uri="{FF2B5EF4-FFF2-40B4-BE49-F238E27FC236}">
                              <a16:creationId xmlns:a16="http://schemas.microsoft.com/office/drawing/2014/main" id="{D2905894-97C4-4F4E-B963-C5AE352A75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CS ChemDraw Drawing" r:id="rId15" imgW="363807" imgH="152224" progId="ChemDraw.Document.6.0">
                    <p:embed/>
                  </p:oleObj>
                </mc:Choice>
                <mc:Fallback>
                  <p:oleObj name="CS ChemDraw Drawing" r:id="rId15" imgW="363807" imgH="152224" progId="ChemDraw.Document.6.0">
                    <p:embed/>
                    <p:pic>
                      <p:nvPicPr>
                        <p:cNvPr id="34" name="Objeto 33">
                          <a:extLst>
                            <a:ext uri="{FF2B5EF4-FFF2-40B4-BE49-F238E27FC236}">
                              <a16:creationId xmlns:a16="http://schemas.microsoft.com/office/drawing/2014/main" id="{92085219-BE43-40AF-A16D-20291FD0F3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CS ChemDraw Drawing" r:id="rId17" imgW="508656" imgH="307408" progId="ChemDraw.Document.6.0">
                    <p:embed/>
                  </p:oleObj>
                </mc:Choice>
                <mc:Fallback>
                  <p:oleObj name="CS ChemDraw Drawing" r:id="rId17" imgW="508656" imgH="307408" progId="ChemDraw.Document.6.0">
                    <p:embed/>
                    <p:pic>
                      <p:nvPicPr>
                        <p:cNvPr id="35" name="Objeto 34">
                          <a:extLst>
                            <a:ext uri="{FF2B5EF4-FFF2-40B4-BE49-F238E27FC236}">
                              <a16:creationId xmlns:a16="http://schemas.microsoft.com/office/drawing/2014/main" id="{C2970F7C-0646-4547-ABB6-A052672B45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CS ChemDraw Drawing" r:id="rId19" imgW="310752" imgH="148841" progId="ChemDraw.Document.6.0">
                    <p:embed/>
                  </p:oleObj>
                </mc:Choice>
                <mc:Fallback>
                  <p:oleObj name="CS ChemDraw Drawing" r:id="rId19" imgW="310752" imgH="148841" progId="ChemDraw.Document.6.0">
                    <p:embed/>
                    <p:pic>
                      <p:nvPicPr>
                        <p:cNvPr id="36" name="Objeto 35">
                          <a:extLst>
                            <a:ext uri="{FF2B5EF4-FFF2-40B4-BE49-F238E27FC236}">
                              <a16:creationId xmlns:a16="http://schemas.microsoft.com/office/drawing/2014/main" id="{2177B290-8EEC-42BE-85DB-46A8F7BE14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CS ChemDraw Drawing" r:id="rId21" imgW="690138" imgH="467665" progId="ChemDraw.Document.6.0">
                    <p:embed/>
                  </p:oleObj>
                </mc:Choice>
                <mc:Fallback>
                  <p:oleObj name="CS ChemDraw Drawing" r:id="rId21" imgW="690138" imgH="467665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A0D7255A-D923-42E2-9E44-CB9CE66415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7" y="552102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69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89" y="7393513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6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0" y="617913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69" y="6228826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5508497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8623292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/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7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772CA9D-5C33-4DCE-8D54-F2DFECCB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56935"/>
              </p:ext>
            </p:extLst>
          </p:nvPr>
        </p:nvGraphicFramePr>
        <p:xfrm>
          <a:off x="1287415" y="1143872"/>
          <a:ext cx="848725" cy="457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CS ChemDraw Drawing" r:id="rId3" imgW="796670" imgH="4294403" progId="ChemDraw.Document.6.0">
                  <p:embed/>
                </p:oleObj>
              </mc:Choice>
              <mc:Fallback>
                <p:oleObj name="CS ChemDraw Drawing" r:id="rId3" imgW="796670" imgH="42944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7415" y="1143872"/>
                        <a:ext cx="848725" cy="457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298;p9">
            <a:extLst>
              <a:ext uri="{FF2B5EF4-FFF2-40B4-BE49-F238E27FC236}">
                <a16:creationId xmlns:a16="http://schemas.microsoft.com/office/drawing/2014/main" id="{17F0AD73-2F24-466E-B3A5-FD0424E04CED}"/>
              </a:ext>
            </a:extLst>
          </p:cNvPr>
          <p:cNvSpPr txBox="1"/>
          <p:nvPr/>
        </p:nvSpPr>
        <p:spPr>
          <a:xfrm>
            <a:off x="587447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98;p9">
            <a:extLst>
              <a:ext uri="{FF2B5EF4-FFF2-40B4-BE49-F238E27FC236}">
                <a16:creationId xmlns:a16="http://schemas.microsoft.com/office/drawing/2014/main" id="{42F8B48C-F4F3-47E4-946E-DBCFE24B73AD}"/>
              </a:ext>
            </a:extLst>
          </p:cNvPr>
          <p:cNvSpPr txBox="1"/>
          <p:nvPr/>
        </p:nvSpPr>
        <p:spPr>
          <a:xfrm>
            <a:off x="587447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F3B12A42-22BD-48CC-B47B-DE91C5E64585}"/>
              </a:ext>
            </a:extLst>
          </p:cNvPr>
          <p:cNvSpPr txBox="1"/>
          <p:nvPr/>
        </p:nvSpPr>
        <p:spPr>
          <a:xfrm>
            <a:off x="587446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B8864486-701A-4130-97C2-89CCDA3AA46F}"/>
              </a:ext>
            </a:extLst>
          </p:cNvPr>
          <p:cNvSpPr txBox="1"/>
          <p:nvPr/>
        </p:nvSpPr>
        <p:spPr>
          <a:xfrm>
            <a:off x="587446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tBut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D39955A0-7717-4427-9AEA-A5D09ACB004B}"/>
              </a:ext>
            </a:extLst>
          </p:cNvPr>
          <p:cNvSpPr txBox="1"/>
          <p:nvPr/>
        </p:nvSpPr>
        <p:spPr>
          <a:xfrm>
            <a:off x="587447" y="449396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OMe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75115EF6-916B-4F38-AAE2-2C13B241D6F8}"/>
              </a:ext>
            </a:extLst>
          </p:cNvPr>
          <p:cNvSpPr txBox="1"/>
          <p:nvPr/>
        </p:nvSpPr>
        <p:spPr>
          <a:xfrm>
            <a:off x="587447" y="511706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OEt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04163873-F5CC-4BDA-B4FC-394BCF545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94308"/>
              </p:ext>
            </p:extLst>
          </p:nvPr>
        </p:nvGraphicFramePr>
        <p:xfrm>
          <a:off x="3358922" y="1143872"/>
          <a:ext cx="661987" cy="463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CS ChemDraw Drawing" r:id="rId5" imgW="626135" imgH="4382777" progId="ChemDraw.Document.6.0">
                  <p:embed/>
                </p:oleObj>
              </mc:Choice>
              <mc:Fallback>
                <p:oleObj name="CS ChemDraw Drawing" r:id="rId5" imgW="626135" imgH="43827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8922" y="1143872"/>
                        <a:ext cx="661987" cy="463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298;p9">
            <a:extLst>
              <a:ext uri="{FF2B5EF4-FFF2-40B4-BE49-F238E27FC236}">
                <a16:creationId xmlns:a16="http://schemas.microsoft.com/office/drawing/2014/main" id="{E9D218A5-5B0F-457B-9184-93C7B4ACE513}"/>
              </a:ext>
            </a:extLst>
          </p:cNvPr>
          <p:cNvSpPr txBox="1"/>
          <p:nvPr/>
        </p:nvSpPr>
        <p:spPr>
          <a:xfrm>
            <a:off x="2596550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NH2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98;p9">
            <a:extLst>
              <a:ext uri="{FF2B5EF4-FFF2-40B4-BE49-F238E27FC236}">
                <a16:creationId xmlns:a16="http://schemas.microsoft.com/office/drawing/2014/main" id="{5522AE5D-8633-40C7-8146-86EE94427B71}"/>
              </a:ext>
            </a:extLst>
          </p:cNvPr>
          <p:cNvSpPr txBox="1"/>
          <p:nvPr/>
        </p:nvSpPr>
        <p:spPr>
          <a:xfrm>
            <a:off x="2596550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98;p9">
            <a:extLst>
              <a:ext uri="{FF2B5EF4-FFF2-40B4-BE49-F238E27FC236}">
                <a16:creationId xmlns:a16="http://schemas.microsoft.com/office/drawing/2014/main" id="{87A46F9A-5562-4AF5-9785-36DC1168C882}"/>
              </a:ext>
            </a:extLst>
          </p:cNvPr>
          <p:cNvSpPr txBox="1"/>
          <p:nvPr/>
        </p:nvSpPr>
        <p:spPr>
          <a:xfrm>
            <a:off x="2596549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CN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8;p9">
            <a:extLst>
              <a:ext uri="{FF2B5EF4-FFF2-40B4-BE49-F238E27FC236}">
                <a16:creationId xmlns:a16="http://schemas.microsoft.com/office/drawing/2014/main" id="{BFC27749-AEA2-4843-98AB-0342DF75B798}"/>
              </a:ext>
            </a:extLst>
          </p:cNvPr>
          <p:cNvSpPr txBox="1"/>
          <p:nvPr/>
        </p:nvSpPr>
        <p:spPr>
          <a:xfrm>
            <a:off x="2596549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1E9B7DB0-D532-4534-A1AC-ADF077E52DEA}"/>
              </a:ext>
            </a:extLst>
          </p:cNvPr>
          <p:cNvSpPr txBox="1"/>
          <p:nvPr/>
        </p:nvSpPr>
        <p:spPr>
          <a:xfrm>
            <a:off x="2620966" y="4255221"/>
            <a:ext cx="6619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COOH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98;p9">
            <a:extLst>
              <a:ext uri="{FF2B5EF4-FFF2-40B4-BE49-F238E27FC236}">
                <a16:creationId xmlns:a16="http://schemas.microsoft.com/office/drawing/2014/main" id="{63A2ED8C-AB64-4AEF-9F7D-3BBE528162A4}"/>
              </a:ext>
            </a:extLst>
          </p:cNvPr>
          <p:cNvSpPr txBox="1"/>
          <p:nvPr/>
        </p:nvSpPr>
        <p:spPr>
          <a:xfrm>
            <a:off x="2430912" y="5117065"/>
            <a:ext cx="9280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OCOCH3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98;p9">
            <a:extLst>
              <a:ext uri="{FF2B5EF4-FFF2-40B4-BE49-F238E27FC236}">
                <a16:creationId xmlns:a16="http://schemas.microsoft.com/office/drawing/2014/main" id="{3247C57F-973E-44F8-8868-9A64FAEC4560}"/>
              </a:ext>
            </a:extLst>
          </p:cNvPr>
          <p:cNvSpPr txBox="1"/>
          <p:nvPr/>
        </p:nvSpPr>
        <p:spPr>
          <a:xfrm>
            <a:off x="4562415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8;p9">
            <a:extLst>
              <a:ext uri="{FF2B5EF4-FFF2-40B4-BE49-F238E27FC236}">
                <a16:creationId xmlns:a16="http://schemas.microsoft.com/office/drawing/2014/main" id="{C7A77358-F503-49BA-AA49-C05285071C2B}"/>
              </a:ext>
            </a:extLst>
          </p:cNvPr>
          <p:cNvSpPr txBox="1"/>
          <p:nvPr/>
        </p:nvSpPr>
        <p:spPr>
          <a:xfrm>
            <a:off x="4562415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8;p9">
            <a:extLst>
              <a:ext uri="{FF2B5EF4-FFF2-40B4-BE49-F238E27FC236}">
                <a16:creationId xmlns:a16="http://schemas.microsoft.com/office/drawing/2014/main" id="{36C664D8-4ADC-41ED-BA20-4155D3B8F0D5}"/>
              </a:ext>
            </a:extLst>
          </p:cNvPr>
          <p:cNvSpPr txBox="1"/>
          <p:nvPr/>
        </p:nvSpPr>
        <p:spPr>
          <a:xfrm>
            <a:off x="4593527" y="238510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A6FD726F-52EC-4109-9ECD-D6C01BDB876E}"/>
              </a:ext>
            </a:extLst>
          </p:cNvPr>
          <p:cNvSpPr txBox="1"/>
          <p:nvPr/>
        </p:nvSpPr>
        <p:spPr>
          <a:xfrm>
            <a:off x="4615477" y="36573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Cl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8;p9">
            <a:extLst>
              <a:ext uri="{FF2B5EF4-FFF2-40B4-BE49-F238E27FC236}">
                <a16:creationId xmlns:a16="http://schemas.microsoft.com/office/drawing/2014/main" id="{C9A4DC69-F6DC-4532-A8A6-A63D118FD225}"/>
              </a:ext>
            </a:extLst>
          </p:cNvPr>
          <p:cNvSpPr txBox="1"/>
          <p:nvPr/>
        </p:nvSpPr>
        <p:spPr>
          <a:xfrm>
            <a:off x="4623008" y="444916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Br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8;p9">
            <a:extLst>
              <a:ext uri="{FF2B5EF4-FFF2-40B4-BE49-F238E27FC236}">
                <a16:creationId xmlns:a16="http://schemas.microsoft.com/office/drawing/2014/main" id="{DE881A1D-ED57-4C62-8118-FE0B500E6BDE}"/>
              </a:ext>
            </a:extLst>
          </p:cNvPr>
          <p:cNvSpPr txBox="1"/>
          <p:nvPr/>
        </p:nvSpPr>
        <p:spPr>
          <a:xfrm>
            <a:off x="4619773" y="522965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168AB9EC-4105-4AB2-98B0-0F5BD6ADA019}"/>
              </a:ext>
            </a:extLst>
          </p:cNvPr>
          <p:cNvSpPr txBox="1"/>
          <p:nvPr/>
        </p:nvSpPr>
        <p:spPr>
          <a:xfrm>
            <a:off x="4636959" y="294499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F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E07D27B0-616E-4F59-83C8-C04E6494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2543"/>
              </p:ext>
            </p:extLst>
          </p:nvPr>
        </p:nvGraphicFramePr>
        <p:xfrm>
          <a:off x="5289222" y="1180221"/>
          <a:ext cx="598127" cy="447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CS ChemDraw Drawing" r:id="rId7" imgW="572238" imgH="4277489" progId="ChemDraw.Document.6.0">
                  <p:embed/>
                </p:oleObj>
              </mc:Choice>
              <mc:Fallback>
                <p:oleObj name="CS ChemDraw Drawing" r:id="rId7" imgW="572238" imgH="42774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9222" y="1180221"/>
                        <a:ext cx="598127" cy="4475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to 100">
            <a:extLst>
              <a:ext uri="{FF2B5EF4-FFF2-40B4-BE49-F238E27FC236}">
                <a16:creationId xmlns:a16="http://schemas.microsoft.com/office/drawing/2014/main" id="{3B1B799E-2ED6-47A1-BD79-B70F59FF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04152"/>
              </p:ext>
            </p:extLst>
          </p:nvPr>
        </p:nvGraphicFramePr>
        <p:xfrm>
          <a:off x="6760069" y="1180221"/>
          <a:ext cx="890587" cy="255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CS ChemDraw Drawing" r:id="rId9" imgW="839619" imgH="2405982" progId="ChemDraw.Document.6.0">
                  <p:embed/>
                </p:oleObj>
              </mc:Choice>
              <mc:Fallback>
                <p:oleObj name="CS ChemDraw Drawing" r:id="rId9" imgW="839619" imgH="240598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60069" y="1180221"/>
                        <a:ext cx="890587" cy="255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298;p9">
            <a:extLst>
              <a:ext uri="{FF2B5EF4-FFF2-40B4-BE49-F238E27FC236}">
                <a16:creationId xmlns:a16="http://schemas.microsoft.com/office/drawing/2014/main" id="{C120BEED-C31E-4042-8B48-C8FA5B987D67}"/>
              </a:ext>
            </a:extLst>
          </p:cNvPr>
          <p:cNvSpPr txBox="1"/>
          <p:nvPr/>
        </p:nvSpPr>
        <p:spPr>
          <a:xfrm>
            <a:off x="6178781" y="136917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SO2H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98;p9">
            <a:extLst>
              <a:ext uri="{FF2B5EF4-FFF2-40B4-BE49-F238E27FC236}">
                <a16:creationId xmlns:a16="http://schemas.microsoft.com/office/drawing/2014/main" id="{E4359B63-33E9-43C0-A00D-85CA5044CF9B}"/>
              </a:ext>
            </a:extLst>
          </p:cNvPr>
          <p:cNvSpPr txBox="1"/>
          <p:nvPr/>
        </p:nvSpPr>
        <p:spPr>
          <a:xfrm>
            <a:off x="6167873" y="2302469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SO3H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9E73EE7F-C4A2-4AE9-A991-D4CEBDB7256E}"/>
              </a:ext>
            </a:extLst>
          </p:cNvPr>
          <p:cNvSpPr txBox="1"/>
          <p:nvPr/>
        </p:nvSpPr>
        <p:spPr>
          <a:xfrm>
            <a:off x="6178780" y="318399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CHS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24E1F9B9-8A99-445A-BF0A-499A7E2A7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28387"/>
              </p:ext>
            </p:extLst>
          </p:nvPr>
        </p:nvGraphicFramePr>
        <p:xfrm>
          <a:off x="8742449" y="1297740"/>
          <a:ext cx="1603200" cy="449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CS ChemDraw Drawing" r:id="rId11" imgW="1464070" imgH="4100740" progId="ChemDraw.Document.6.0">
                  <p:embed/>
                </p:oleObj>
              </mc:Choice>
              <mc:Fallback>
                <p:oleObj name="CS ChemDraw Drawing" r:id="rId11" imgW="1464070" imgH="41007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42449" y="1297740"/>
                        <a:ext cx="1603200" cy="4491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EA54D276-BB6B-49B1-9A17-9286FB653799}"/>
              </a:ext>
            </a:extLst>
          </p:cNvPr>
          <p:cNvSpPr txBox="1"/>
          <p:nvPr/>
        </p:nvSpPr>
        <p:spPr>
          <a:xfrm>
            <a:off x="8213034" y="137502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812AFAF-B15D-4399-850C-28B985A0D81D}"/>
              </a:ext>
            </a:extLst>
          </p:cNvPr>
          <p:cNvSpPr txBox="1"/>
          <p:nvPr/>
        </p:nvSpPr>
        <p:spPr>
          <a:xfrm>
            <a:off x="8213034" y="2136375"/>
            <a:ext cx="620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8;p9">
            <a:extLst>
              <a:ext uri="{FF2B5EF4-FFF2-40B4-BE49-F238E27FC236}">
                <a16:creationId xmlns:a16="http://schemas.microsoft.com/office/drawing/2014/main" id="{5B27F319-98B8-4D72-8964-0EBCC21F9C8F}"/>
              </a:ext>
            </a:extLst>
          </p:cNvPr>
          <p:cNvSpPr txBox="1"/>
          <p:nvPr/>
        </p:nvSpPr>
        <p:spPr>
          <a:xfrm>
            <a:off x="8213034" y="313725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8;p9">
            <a:extLst>
              <a:ext uri="{FF2B5EF4-FFF2-40B4-BE49-F238E27FC236}">
                <a16:creationId xmlns:a16="http://schemas.microsoft.com/office/drawing/2014/main" id="{CCBC927E-3BE9-4F14-91DC-816C59A17B35}"/>
              </a:ext>
            </a:extLst>
          </p:cNvPr>
          <p:cNvSpPr txBox="1"/>
          <p:nvPr/>
        </p:nvSpPr>
        <p:spPr>
          <a:xfrm>
            <a:off x="8098792" y="4258041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OEEPO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8;p9">
            <a:extLst>
              <a:ext uri="{FF2B5EF4-FFF2-40B4-BE49-F238E27FC236}">
                <a16:creationId xmlns:a16="http://schemas.microsoft.com/office/drawing/2014/main" id="{8B4F572D-38C0-4657-AE26-09F8002B643C}"/>
              </a:ext>
            </a:extLst>
          </p:cNvPr>
          <p:cNvSpPr txBox="1"/>
          <p:nvPr/>
        </p:nvSpPr>
        <p:spPr>
          <a:xfrm>
            <a:off x="8098792" y="5116567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6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7535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3222749" y="73559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760076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7819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18021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7207654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8575143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19260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20297" y="93508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190518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1103803" y="557137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83967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1103803" y="727364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207315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5327319" y="559302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3237390" y="56785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82710"/>
              </p:ext>
            </p:extLst>
          </p:nvPr>
        </p:nvGraphicFramePr>
        <p:xfrm>
          <a:off x="339489" y="720229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CS ChemDraw Drawing" r:id="rId3" imgW="1422805" imgH="1191151" progId="ChemDraw.Document.6.0">
                  <p:embed/>
                </p:oleObj>
              </mc:Choice>
              <mc:Fallback>
                <p:oleObj name="CS ChemDraw Drawing" r:id="rId3" imgW="1422805" imgH="119115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489" y="720229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77332"/>
              </p:ext>
            </p:extLst>
          </p:nvPr>
        </p:nvGraphicFramePr>
        <p:xfrm>
          <a:off x="1997974" y="720219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CS ChemDraw Drawing" r:id="rId5" imgW="1421542" imgH="1128993" progId="ChemDraw.Document.6.0">
                  <p:embed/>
                </p:oleObj>
              </mc:Choice>
              <mc:Fallback>
                <p:oleObj name="CS ChemDraw Drawing" r:id="rId5" imgW="1421542" imgH="11289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7974" y="720219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5254"/>
              </p:ext>
            </p:extLst>
          </p:nvPr>
        </p:nvGraphicFramePr>
        <p:xfrm>
          <a:off x="3712008" y="637679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CS ChemDraw Drawing" r:id="rId7" imgW="1519231" imgH="1273606" progId="ChemDraw.Document.6.0">
                  <p:embed/>
                </p:oleObj>
              </mc:Choice>
              <mc:Fallback>
                <p:oleObj name="CS ChemDraw Drawing" r:id="rId7" imgW="1519231" imgH="12736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2008" y="637679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45959"/>
              </p:ext>
            </p:extLst>
          </p:nvPr>
        </p:nvGraphicFramePr>
        <p:xfrm>
          <a:off x="5468966" y="652177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CS ChemDraw Drawing" r:id="rId9" imgW="2101153" imgH="1214408" progId="ChemDraw.Document.6.0">
                  <p:embed/>
                </p:oleObj>
              </mc:Choice>
              <mc:Fallback>
                <p:oleObj name="CS ChemDraw Drawing" r:id="rId9" imgW="2101153" imgH="12144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8966" y="652177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19709"/>
              </p:ext>
            </p:extLst>
          </p:nvPr>
        </p:nvGraphicFramePr>
        <p:xfrm>
          <a:off x="276328" y="2520814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CS ChemDraw Drawing" r:id="rId11" imgW="874568" imgH="1224979" progId="ChemDraw.Document.6.0">
                  <p:embed/>
                </p:oleObj>
              </mc:Choice>
              <mc:Fallback>
                <p:oleObj name="CS ChemDraw Drawing" r:id="rId11" imgW="874568" imgH="1224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6328" y="2520814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16748"/>
              </p:ext>
            </p:extLst>
          </p:nvPr>
        </p:nvGraphicFramePr>
        <p:xfrm>
          <a:off x="1368062" y="2502958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CS ChemDraw Drawing" r:id="rId13" imgW="1422805" imgH="1224979" progId="ChemDraw.Document.6.0">
                  <p:embed/>
                </p:oleObj>
              </mc:Choice>
              <mc:Fallback>
                <p:oleObj name="CS ChemDraw Drawing" r:id="rId13" imgW="1422805" imgH="1224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8062" y="2502958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48258"/>
              </p:ext>
            </p:extLst>
          </p:nvPr>
        </p:nvGraphicFramePr>
        <p:xfrm>
          <a:off x="2943798" y="2464858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CS ChemDraw Drawing" r:id="rId15" imgW="2701603" imgH="1301091" progId="ChemDraw.Document.6.0">
                  <p:embed/>
                </p:oleObj>
              </mc:Choice>
              <mc:Fallback>
                <p:oleObj name="CS ChemDraw Drawing" r:id="rId15" imgW="2701603" imgH="13010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43798" y="2464858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81641"/>
              </p:ext>
            </p:extLst>
          </p:nvPr>
        </p:nvGraphicFramePr>
        <p:xfrm>
          <a:off x="6006455" y="2513277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CS ChemDraw Drawing" r:id="rId17" imgW="1235428" imgH="1205105" progId="ChemDraw.Document.6.0">
                  <p:embed/>
                </p:oleObj>
              </mc:Choice>
              <mc:Fallback>
                <p:oleObj name="CS ChemDraw Drawing" r:id="rId17" imgW="1235428" imgH="120510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6455" y="2513277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26247"/>
              </p:ext>
            </p:extLst>
          </p:nvPr>
        </p:nvGraphicFramePr>
        <p:xfrm>
          <a:off x="9315130" y="546035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CS ChemDraw Drawing" r:id="rId19" imgW="2058625" imgH="1305742" progId="ChemDraw.Document.6.0">
                  <p:embed/>
                </p:oleObj>
              </mc:Choice>
              <mc:Fallback>
                <p:oleObj name="CS ChemDraw Drawing" r:id="rId19" imgW="2058625" imgH="13057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15130" y="546035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13825"/>
              </p:ext>
            </p:extLst>
          </p:nvPr>
        </p:nvGraphicFramePr>
        <p:xfrm>
          <a:off x="7585055" y="2552183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CS ChemDraw Drawing" r:id="rId21" imgW="1880090" imgH="1233859" progId="ChemDraw.Document.6.0">
                  <p:embed/>
                </p:oleObj>
              </mc:Choice>
              <mc:Fallback>
                <p:oleObj name="CS ChemDraw Drawing" r:id="rId21" imgW="1880090" imgH="12338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85055" y="2552183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7421"/>
              </p:ext>
            </p:extLst>
          </p:nvPr>
        </p:nvGraphicFramePr>
        <p:xfrm>
          <a:off x="7712470" y="620983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CS ChemDraw Drawing" r:id="rId23" imgW="1572286" imgH="1233859" progId="ChemDraw.Document.6.0">
                  <p:embed/>
                </p:oleObj>
              </mc:Choice>
              <mc:Fallback>
                <p:oleObj name="CS ChemDraw Drawing" r:id="rId23" imgW="1572286" imgH="12338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12470" y="620983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85235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85017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30416"/>
              </p:ext>
            </p:extLst>
          </p:nvPr>
        </p:nvGraphicFramePr>
        <p:xfrm>
          <a:off x="9636165" y="2510388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CS ChemDraw Drawing" r:id="rId25" imgW="1535653" imgH="1272337" progId="ChemDraw.Document.6.0">
                  <p:embed/>
                </p:oleObj>
              </mc:Choice>
              <mc:Fallback>
                <p:oleObj name="CS ChemDraw Drawing" r:id="rId25" imgW="1535653" imgH="12723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36165" y="2510388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91470"/>
              </p:ext>
            </p:extLst>
          </p:nvPr>
        </p:nvGraphicFramePr>
        <p:xfrm>
          <a:off x="339489" y="4280098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CS ChemDraw Drawing" r:id="rId27" imgW="2152945" imgH="1330267" progId="ChemDraw.Document.6.0">
                  <p:embed/>
                </p:oleObj>
              </mc:Choice>
              <mc:Fallback>
                <p:oleObj name="CS ChemDraw Drawing" r:id="rId27" imgW="2152945" imgH="13302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9489" y="4280098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76231"/>
              </p:ext>
            </p:extLst>
          </p:nvPr>
        </p:nvGraphicFramePr>
        <p:xfrm>
          <a:off x="2700616" y="4292201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CS ChemDraw Drawing" r:id="rId29" imgW="1704924" imgH="1362403" progId="ChemDraw.Document.6.0">
                  <p:embed/>
                </p:oleObj>
              </mc:Choice>
              <mc:Fallback>
                <p:oleObj name="CS ChemDraw Drawing" r:id="rId29" imgW="1704924" imgH="13624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00616" y="4292201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24022"/>
              </p:ext>
            </p:extLst>
          </p:nvPr>
        </p:nvGraphicFramePr>
        <p:xfrm>
          <a:off x="4829204" y="4323950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CS ChemDraw Drawing" r:id="rId31" imgW="1691450" imgH="1298131" progId="ChemDraw.Document.6.0">
                  <p:embed/>
                </p:oleObj>
              </mc:Choice>
              <mc:Fallback>
                <p:oleObj name="CS ChemDraw Drawing" r:id="rId31" imgW="1691450" imgH="12981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29204" y="4323950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25779"/>
              </p:ext>
            </p:extLst>
          </p:nvPr>
        </p:nvGraphicFramePr>
        <p:xfrm>
          <a:off x="6695228" y="4493813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CS ChemDraw Drawing" r:id="rId33" imgW="1787454" imgH="1128993" progId="ChemDraw.Document.6.0">
                  <p:embed/>
                </p:oleObj>
              </mc:Choice>
              <mc:Fallback>
                <p:oleObj name="CS ChemDraw Drawing" r:id="rId33" imgW="1787454" imgH="11289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695228" y="4493813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71001"/>
              </p:ext>
            </p:extLst>
          </p:nvPr>
        </p:nvGraphicFramePr>
        <p:xfrm>
          <a:off x="8838007" y="4973237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CS ChemDraw Drawing" r:id="rId35" imgW="891411" imgH="375908" progId="ChemDraw.Document.6.0">
                  <p:embed/>
                </p:oleObj>
              </mc:Choice>
              <mc:Fallback>
                <p:oleObj name="CS ChemDraw Drawing" r:id="rId35" imgW="891411" imgH="3759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838007" y="4973237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8919409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65197"/>
              </p:ext>
            </p:extLst>
          </p:nvPr>
        </p:nvGraphicFramePr>
        <p:xfrm>
          <a:off x="339489" y="6191250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CS ChemDraw Drawing" r:id="rId37" imgW="2349586" imgH="1078675" progId="ChemDraw.Document.6.0">
                  <p:embed/>
                </p:oleObj>
              </mc:Choice>
              <mc:Fallback>
                <p:oleObj name="CS ChemDraw Drawing" r:id="rId37" imgW="2349586" imgH="10786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39489" y="6191250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45544"/>
              </p:ext>
            </p:extLst>
          </p:nvPr>
        </p:nvGraphicFramePr>
        <p:xfrm>
          <a:off x="2938387" y="6093619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CS ChemDraw Drawing" r:id="rId39" imgW="1200479" imgH="1273606" progId="ChemDraw.Document.6.0">
                  <p:embed/>
                </p:oleObj>
              </mc:Choice>
              <mc:Fallback>
                <p:oleObj name="CS ChemDraw Drawing" r:id="rId39" imgW="1200479" imgH="12736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38387" y="6093619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82725"/>
              </p:ext>
            </p:extLst>
          </p:nvPr>
        </p:nvGraphicFramePr>
        <p:xfrm>
          <a:off x="6907840" y="6016851"/>
          <a:ext cx="44846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CS ChemDraw Drawing" r:id="rId41" imgW="4484847" imgH="1418641" progId="ChemDraw.Document.6.0">
                  <p:embed/>
                </p:oleObj>
              </mc:Choice>
              <mc:Fallback>
                <p:oleObj name="CS ChemDraw Drawing" r:id="rId41" imgW="4484847" imgH="141864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907840" y="6016851"/>
                        <a:ext cx="4484687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8591203" y="754179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2650"/>
              </p:ext>
            </p:extLst>
          </p:nvPr>
        </p:nvGraphicFramePr>
        <p:xfrm>
          <a:off x="199856" y="7783397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CS ChemDraw Drawing" r:id="rId43" imgW="1418594" imgH="1476148" progId="ChemDraw.Document.6.0">
                  <p:embed/>
                </p:oleObj>
              </mc:Choice>
              <mc:Fallback>
                <p:oleObj name="CS ChemDraw Drawing" r:id="rId43" imgW="1418594" imgH="147614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99856" y="7783397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26840"/>
              </p:ext>
            </p:extLst>
          </p:nvPr>
        </p:nvGraphicFramePr>
        <p:xfrm>
          <a:off x="3853139" y="7769776"/>
          <a:ext cx="41814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CS ChemDraw Drawing" r:id="rId45" imgW="4181674" imgH="1446126" progId="ChemDraw.Document.6.0">
                  <p:embed/>
                </p:oleObj>
              </mc:Choice>
              <mc:Fallback>
                <p:oleObj name="CS ChemDraw Drawing" r:id="rId45" imgW="4181674" imgH="144612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853139" y="7769776"/>
                        <a:ext cx="4181475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5740942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3937"/>
              </p:ext>
            </p:extLst>
          </p:nvPr>
        </p:nvGraphicFramePr>
        <p:xfrm>
          <a:off x="7664687" y="7947576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CS ChemDraw Drawing" r:id="rId47" imgW="1965568" imgH="1090937" progId="ChemDraw.Document.6.0">
                  <p:embed/>
                </p:oleObj>
              </mc:Choice>
              <mc:Fallback>
                <p:oleObj name="CS ChemDraw Drawing" r:id="rId47" imgW="1965568" imgH="10909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7664687" y="7947576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092324"/>
              </p:ext>
            </p:extLst>
          </p:nvPr>
        </p:nvGraphicFramePr>
        <p:xfrm>
          <a:off x="1598030" y="7766601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CS ChemDraw Drawing" r:id="rId49" imgW="2095258" imgH="1453315" progId="ChemDraw.Document.6.0">
                  <p:embed/>
                </p:oleObj>
              </mc:Choice>
              <mc:Fallback>
                <p:oleObj name="CS ChemDraw Drawing" r:id="rId49" imgW="2095258" imgH="14533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98030" y="7766601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14375"/>
              </p:ext>
            </p:extLst>
          </p:nvPr>
        </p:nvGraphicFramePr>
        <p:xfrm>
          <a:off x="9939989" y="7936555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CS ChemDraw Drawing" r:id="rId51" imgW="1546600" imgH="1214408" progId="ChemDraw.Document.6.0">
                  <p:embed/>
                </p:oleObj>
              </mc:Choice>
              <mc:Fallback>
                <p:oleObj name="CS ChemDraw Drawing" r:id="rId51" imgW="1546600" imgH="12144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9939989" y="7936555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5121152" y="738496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23907"/>
              </p:ext>
            </p:extLst>
          </p:nvPr>
        </p:nvGraphicFramePr>
        <p:xfrm>
          <a:off x="4524651" y="6161413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CS ChemDraw Drawing" r:id="rId53" imgW="1996306" imgH="1191574" progId="ChemDraw.Document.6.0">
                  <p:embed/>
                </p:oleObj>
              </mc:Choice>
              <mc:Fallback>
                <p:oleObj name="CS ChemDraw Drawing" r:id="rId53" imgW="1996306" imgH="119157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524651" y="6161413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1" y="236654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3718749" y="858356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070906" y="890774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10074572" y="587938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AF874135-D2EF-4C7D-9758-7B0DBDF32768}"/>
              </a:ext>
            </a:extLst>
          </p:cNvPr>
          <p:cNvSpPr txBox="1"/>
          <p:nvPr/>
        </p:nvSpPr>
        <p:spPr>
          <a:xfrm>
            <a:off x="14358864" y="5984097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7895374" y="8856883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5770989" y="887437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95888"/>
              </p:ext>
            </p:extLst>
          </p:nvPr>
        </p:nvGraphicFramePr>
        <p:xfrm>
          <a:off x="557439" y="1172745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S ChemDraw Drawing" r:id="rId3" imgW="883411" imgH="1194111" progId="ChemDraw.Document.6.0">
                  <p:embed/>
                </p:oleObj>
              </mc:Choice>
              <mc:Fallback>
                <p:oleObj name="CS ChemDraw Drawing" r:id="rId3" imgW="883411" imgH="119411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439" y="1172745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49923"/>
              </p:ext>
            </p:extLst>
          </p:nvPr>
        </p:nvGraphicFramePr>
        <p:xfrm>
          <a:off x="1905034" y="967164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S ChemDraw Drawing" r:id="rId5" imgW="1846825" imgH="1604270" progId="ChemDraw.Document.6.0">
                  <p:embed/>
                </p:oleObj>
              </mc:Choice>
              <mc:Fallback>
                <p:oleObj name="CS ChemDraw Drawing" r:id="rId5" imgW="1846825" imgH="16042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34" y="967164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3" y="2655404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19859"/>
              </p:ext>
            </p:extLst>
          </p:nvPr>
        </p:nvGraphicFramePr>
        <p:xfrm>
          <a:off x="4174680" y="834286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CS ChemDraw Drawing" r:id="rId7" imgW="2212317" imgH="1920134" progId="ChemDraw.Document.6.0">
                  <p:embed/>
                </p:oleObj>
              </mc:Choice>
              <mc:Fallback>
                <p:oleObj name="CS ChemDraw Drawing" r:id="rId7" imgW="2212317" imgH="19201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4680" y="834286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4" y="2854499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45914"/>
              </p:ext>
            </p:extLst>
          </p:nvPr>
        </p:nvGraphicFramePr>
        <p:xfrm>
          <a:off x="6580814" y="686648"/>
          <a:ext cx="293211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CS ChemDraw Drawing" r:id="rId9" imgW="2931930" imgH="2215702" progId="ChemDraw.Document.6.0">
                  <p:embed/>
                </p:oleObj>
              </mc:Choice>
              <mc:Fallback>
                <p:oleObj name="CS ChemDraw Drawing" r:id="rId9" imgW="2931930" imgH="221570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0814" y="686648"/>
                        <a:ext cx="2932113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29" y="304774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42567"/>
              </p:ext>
            </p:extLst>
          </p:nvPr>
        </p:nvGraphicFramePr>
        <p:xfrm>
          <a:off x="447419" y="3386392"/>
          <a:ext cx="3273425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CS ChemDraw Drawing" r:id="rId11" imgW="3273420" imgH="2233884" progId="ChemDraw.Document.6.0">
                  <p:embed/>
                </p:oleObj>
              </mc:Choice>
              <mc:Fallback>
                <p:oleObj name="CS ChemDraw Drawing" r:id="rId11" imgW="3273420" imgH="223388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419" y="3386392"/>
                        <a:ext cx="3273425" cy="223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1589321" y="5818787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08651"/>
              </p:ext>
            </p:extLst>
          </p:nvPr>
        </p:nvGraphicFramePr>
        <p:xfrm>
          <a:off x="4383235" y="3563075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CS ChemDraw Drawing" r:id="rId13" imgW="2427064" imgH="2221622" progId="ChemDraw.Document.6.0">
                  <p:embed/>
                </p:oleObj>
              </mc:Choice>
              <mc:Fallback>
                <p:oleObj name="CS ChemDraw Drawing" r:id="rId13" imgW="2427064" imgH="22216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83235" y="3563075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5281166" y="5974145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54448"/>
              </p:ext>
            </p:extLst>
          </p:nvPr>
        </p:nvGraphicFramePr>
        <p:xfrm>
          <a:off x="814491" y="6284862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CS ChemDraw Drawing" r:id="rId15" imgW="1835877" imgH="2299425" progId="ChemDraw.Document.6.0">
                  <p:embed/>
                </p:oleObj>
              </mc:Choice>
              <mc:Fallback>
                <p:oleObj name="CS ChemDraw Drawing" r:id="rId15" imgW="1835877" imgH="22994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4491" y="6284862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478049" y="8719017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19780"/>
              </p:ext>
            </p:extLst>
          </p:nvPr>
        </p:nvGraphicFramePr>
        <p:xfrm>
          <a:off x="9629382" y="3672831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CS ChemDraw Drawing" r:id="rId17" imgW="1514599" imgH="1897301" progId="ChemDraw.Document.6.0">
                  <p:embed/>
                </p:oleObj>
              </mc:Choice>
              <mc:Fallback>
                <p:oleObj name="CS ChemDraw Drawing" r:id="rId17" imgW="1514599" imgH="189730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9382" y="3672831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35231"/>
              </p:ext>
            </p:extLst>
          </p:nvPr>
        </p:nvGraphicFramePr>
        <p:xfrm>
          <a:off x="3415337" y="6769050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CS ChemDraw Drawing" r:id="rId19" imgW="1238796" imgH="1814846" progId="ChemDraw.Document.6.0">
                  <p:embed/>
                </p:oleObj>
              </mc:Choice>
              <mc:Fallback>
                <p:oleObj name="CS ChemDraw Drawing" r:id="rId19" imgW="1238796" imgH="18148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5337" y="6769050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98379"/>
              </p:ext>
            </p:extLst>
          </p:nvPr>
        </p:nvGraphicFramePr>
        <p:xfrm>
          <a:off x="4932078" y="6197332"/>
          <a:ext cx="2073275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CS ChemDraw Drawing" r:id="rId21" imgW="2073784" imgH="2541715" progId="ChemDraw.Document.6.0">
                  <p:embed/>
                </p:oleObj>
              </mc:Choice>
              <mc:Fallback>
                <p:oleObj name="CS ChemDraw Drawing" r:id="rId21" imgW="2073784" imgH="25417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32078" y="6197332"/>
                        <a:ext cx="2073275" cy="254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77643"/>
              </p:ext>
            </p:extLst>
          </p:nvPr>
        </p:nvGraphicFramePr>
        <p:xfrm>
          <a:off x="7081212" y="6328705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CS ChemDraw Drawing" r:id="rId23" imgW="1829982" imgH="2394142" progId="ChemDraw.Document.6.0">
                  <p:embed/>
                </p:oleObj>
              </mc:Choice>
              <mc:Fallback>
                <p:oleObj name="CS ChemDraw Drawing" r:id="rId23" imgW="1829982" imgH="23941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81212" y="6328705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07587"/>
              </p:ext>
            </p:extLst>
          </p:nvPr>
        </p:nvGraphicFramePr>
        <p:xfrm>
          <a:off x="9392463" y="6443123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CS ChemDraw Drawing" r:id="rId25" imgW="1840509" imgH="2366657" progId="ChemDraw.Document.6.0">
                  <p:embed/>
                </p:oleObj>
              </mc:Choice>
              <mc:Fallback>
                <p:oleObj name="CS ChemDraw Drawing" r:id="rId25" imgW="1840509" imgH="23666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92463" y="6443123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198</Words>
  <Application>Microsoft Office PowerPoint</Application>
  <PresentationFormat>Personalizar</PresentationFormat>
  <Paragraphs>118</Paragraphs>
  <Slides>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12</cp:revision>
  <dcterms:created xsi:type="dcterms:W3CDTF">2021-07-28T11:47:09Z</dcterms:created>
  <dcterms:modified xsi:type="dcterms:W3CDTF">2022-03-29T19:07:54Z</dcterms:modified>
</cp:coreProperties>
</file>