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33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opes de Oliveira" userId="7927722fe4027b30" providerId="LiveId" clId="{988CB3FB-85FE-4B18-8889-744054AB9037}"/>
    <pc:docChg chg="undo custSel addSld modSld">
      <pc:chgData name="Felipe Lopes de Oliveira" userId="7927722fe4027b30" providerId="LiveId" clId="{988CB3FB-85FE-4B18-8889-744054AB9037}" dt="2023-03-05T15:39:33.443" v="1597" actId="5736"/>
      <pc:docMkLst>
        <pc:docMk/>
      </pc:docMkLst>
      <pc:sldChg chg="modSp mod">
        <pc:chgData name="Felipe Lopes de Oliveira" userId="7927722fe4027b30" providerId="LiveId" clId="{988CB3FB-85FE-4B18-8889-744054AB9037}" dt="2023-03-04T01:11:36.273" v="417" actId="1076"/>
        <pc:sldMkLst>
          <pc:docMk/>
          <pc:sldMk cId="1951906990" sldId="256"/>
        </pc:sldMkLst>
        <pc:spChg chg="mod">
          <ac:chgData name="Felipe Lopes de Oliveira" userId="7927722fe4027b30" providerId="LiveId" clId="{988CB3FB-85FE-4B18-8889-744054AB9037}" dt="2023-03-04T01:11:36.273" v="417" actId="1076"/>
          <ac:spMkLst>
            <pc:docMk/>
            <pc:sldMk cId="1951906990" sldId="256"/>
            <ac:spMk id="49" creationId="{80E79097-AA79-4243-9041-0DEE146F9F53}"/>
          </ac:spMkLst>
        </pc:spChg>
      </pc:sldChg>
      <pc:sldChg chg="addSp delSp modSp mod">
        <pc:chgData name="Felipe Lopes de Oliveira" userId="7927722fe4027b30" providerId="LiveId" clId="{988CB3FB-85FE-4B18-8889-744054AB9037}" dt="2023-03-05T15:39:33.443" v="1597" actId="5736"/>
        <pc:sldMkLst>
          <pc:docMk/>
          <pc:sldMk cId="1480784656" sldId="257"/>
        </pc:sldMkLst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3" creationId="{96AB0A9E-137A-CD02-179E-AFABBF5A32BC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6" creationId="{FC41228B-6CCA-B4EC-2637-DFBDBC57C157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8" creationId="{CA57D8A2-018A-4948-BDD8-6A5FC01FBA1C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9" creationId="{187A3F4A-6AD7-4707-B221-7A0786DE9EAF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0" creationId="{285D3D9F-6A14-4DF3-A659-671954073697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1" creationId="{942F872D-FCA4-4F84-B865-EE62D395005B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2" creationId="{28B98CE9-EB53-4887-8C75-F61CBB82E76F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3" creationId="{10A2F330-14EB-4117-829D-10CDC52059AE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4" creationId="{CB6FBE38-B1CF-4BAD-8C98-622B11F45CCF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5" creationId="{B5A6F5BE-4CAE-4775-8790-AB062E065FB1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6" creationId="{46B35DF9-6009-4C9C-9C48-74E0D1E38309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7" creationId="{8F3D2256-742C-446C-BEFC-9C03B7D88B1C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8" creationId="{37D0A67E-D248-41D6-B211-C679A3B658E1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9" creationId="{742C7C49-7482-428E-B39B-FC77E04AE5F4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0" creationId="{7D708E41-EA25-4027-9DFE-6D666ADD2CD1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1" creationId="{90F1C029-C776-4AD3-9376-2E84418868B0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2" creationId="{794172CB-E025-4BBE-B2BE-B6BFAFADC70E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3" creationId="{B83B8EF0-7BB6-4FEF-9279-8D77443FC181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4" creationId="{88D55AEF-8EF2-40A8-A445-7BABF0FE14A7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5" creationId="{90B78694-A23F-4C23-BA97-0F6CCAFE9B00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6" creationId="{FABB7E2E-9352-41D7-8198-79211C57E895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7" creationId="{967979D8-CE29-4BDC-A629-0B2C53554F0D}"/>
          </ac:spMkLst>
        </pc:spChg>
        <pc:spChg chg="add mod">
          <ac:chgData name="Felipe Lopes de Oliveira" userId="7927722fe4027b30" providerId="LiveId" clId="{988CB3FB-85FE-4B18-8889-744054AB9037}" dt="2023-03-05T15:07:28.244" v="1092" actId="571"/>
          <ac:spMkLst>
            <pc:docMk/>
            <pc:sldMk cId="1480784656" sldId="257"/>
            <ac:spMk id="28" creationId="{58EF8D73-7EAA-0A36-B30A-BB9A00897DC2}"/>
          </ac:spMkLst>
        </pc:spChg>
        <pc:spChg chg="add 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29" creationId="{C564F456-CD91-4B9D-9C21-B45930092CC3}"/>
          </ac:spMkLst>
        </pc:spChg>
        <pc:spChg chg="add del mod">
          <ac:chgData name="Felipe Lopes de Oliveira" userId="7927722fe4027b30" providerId="LiveId" clId="{988CB3FB-85FE-4B18-8889-744054AB9037}" dt="2023-03-05T15:11:46.420" v="1294" actId="478"/>
          <ac:spMkLst>
            <pc:docMk/>
            <pc:sldMk cId="1480784656" sldId="257"/>
            <ac:spMk id="31" creationId="{38F127F7-3D0A-50AE-E278-1FD905142F83}"/>
          </ac:spMkLst>
        </pc:spChg>
        <pc:spChg chg="add del mod">
          <ac:chgData name="Felipe Lopes de Oliveira" userId="7927722fe4027b30" providerId="LiveId" clId="{988CB3FB-85FE-4B18-8889-744054AB9037}" dt="2023-03-05T15:20:44.498" v="1585" actId="478"/>
          <ac:spMkLst>
            <pc:docMk/>
            <pc:sldMk cId="1480784656" sldId="257"/>
            <ac:spMk id="33" creationId="{946111B3-F4A8-5182-6CB1-E7CC58E3C554}"/>
          </ac:spMkLst>
        </pc:spChg>
        <pc:spChg chg="add 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36" creationId="{5ACE21A8-62E3-4DFA-B49F-C18BB0857009}"/>
          </ac:spMkLst>
        </pc:spChg>
        <pc:spChg chg="add del mod">
          <ac:chgData name="Felipe Lopes de Oliveira" userId="7927722fe4027b30" providerId="LiveId" clId="{988CB3FB-85FE-4B18-8889-744054AB9037}" dt="2023-03-05T15:20:47.001" v="1587" actId="478"/>
          <ac:spMkLst>
            <pc:docMk/>
            <pc:sldMk cId="1480784656" sldId="257"/>
            <ac:spMk id="37" creationId="{7A9A4685-6B69-36B6-57A3-30399970BA84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83" creationId="{5EFCC3DB-15C5-488F-B6E5-0577A579FA61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84" creationId="{F273D877-3F62-4F0C-9CB9-CA6E16266A55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92" creationId="{09570C18-97FF-45CF-8529-914AE5DF1FBA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96" creationId="{3A5555F3-711D-4057-B2EA-71400D705058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99" creationId="{80CA550C-D2C2-45DF-A59A-C8D3D709AA16}"/>
          </ac:spMkLst>
        </pc:spChg>
        <pc:spChg chg="mod">
          <ac:chgData name="Felipe Lopes de Oliveira" userId="7927722fe4027b30" providerId="LiveId" clId="{988CB3FB-85FE-4B18-8889-744054AB9037}" dt="2023-03-05T15:39:33.443" v="1597" actId="5736"/>
          <ac:spMkLst>
            <pc:docMk/>
            <pc:sldMk cId="1480784656" sldId="257"/>
            <ac:spMk id="104" creationId="{3A682804-DE1B-4804-8727-42494348EA79}"/>
          </ac:spMkLst>
        </pc:sp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2" creationId="{AE1A8EFF-3D73-9698-D0D3-D579DF9C7CDB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4" creationId="{3F70143E-5256-37C3-08C9-0E28E08A6DA3}"/>
          </ac:graphicFrameMkLst>
        </pc:graphicFrameChg>
        <pc:graphicFrameChg chg="add 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30" creationId="{39C4941F-48FF-076E-7407-1AD92AB3B841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11:45.225" v="1293" actId="478"/>
          <ac:graphicFrameMkLst>
            <pc:docMk/>
            <pc:sldMk cId="1480784656" sldId="257"/>
            <ac:graphicFrameMk id="32" creationId="{606F46B7-C028-D736-9741-BBD7FC8051B3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3.362" v="1584" actId="478"/>
          <ac:graphicFrameMkLst>
            <pc:docMk/>
            <pc:sldMk cId="1480784656" sldId="257"/>
            <ac:graphicFrameMk id="34" creationId="{535ADE4D-EBD3-87E5-E621-B17F32369989}"/>
          </ac:graphicFrameMkLst>
        </pc:graphicFrameChg>
        <pc:graphicFrameChg chg="add 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35" creationId="{04F8035D-8463-ACE7-2119-276CD44AD7EE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5.609" v="1586" actId="478"/>
          <ac:graphicFrameMkLst>
            <pc:docMk/>
            <pc:sldMk cId="1480784656" sldId="257"/>
            <ac:graphicFrameMk id="38" creationId="{496CA154-5A1A-4572-F54B-D18C21995F98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0" creationId="{D1413B77-4EF9-41A9-9008-E0FF5F334EE2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1" creationId="{80B14CC0-A922-497F-B7DC-0D4FB2B3090B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2" creationId="{32BAA3DD-F58E-442C-B69E-448653A452B8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3" creationId="{2708BC64-AB74-4692-A44C-3468AD4E187E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4" creationId="{EBE9ECC4-4F23-4AD2-8ED4-A77D97A40AD6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5" creationId="{CE6F8410-3F0C-4C12-B207-3D4AD429E2E7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6" creationId="{9ECFBAA2-CEB6-4CEA-859A-58A466C8F9D0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7" creationId="{67746001-761D-4238-A251-886F6C60FD4D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8" creationId="{219901E4-89E6-4C2A-8F5D-9433EF04C553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79" creationId="{3D86ED63-1546-4FA5-B46D-1A6380DE2B0E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0" creationId="{C460AC10-C939-49AD-898A-B3F570990568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5" creationId="{81CCA88D-3382-428F-9BCE-B792736861D7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6" creationId="{E75D2434-90AA-4D00-9349-40E5B06422BE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7" creationId="{DEF9D8AF-24C9-4649-B6B0-C02483178083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8" creationId="{CA78C7D5-A0B7-4BB0-A5D9-4F14DD4EEE11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89" creationId="{A26E1481-A9F9-4D1D-888A-5E40A82315FF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1" creationId="{8B25B316-E27C-4129-B445-83CA8BA62320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3" creationId="{7E657B1D-2A69-4E76-BB60-DF2E17B0D092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4" creationId="{B0224ECB-9E87-4E7A-987F-6F68C5AD9399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5" creationId="{68BE93DC-D0C8-4CBD-9146-D535C1F897FB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7" creationId="{54D23764-7B98-4F3F-83F0-485FF8E39013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98" creationId="{3A3C11CC-2CDA-4D16-A256-C7FF898289EA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100" creationId="{30D32F94-5238-4C2E-9FE9-A3528C813897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102" creationId="{C32F81BA-DE75-457A-9421-A89738E38F0B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103" creationId="{C2952B3D-F680-48B7-AEFA-F116CDD57195}"/>
          </ac:graphicFrameMkLst>
        </pc:graphicFrameChg>
        <pc:graphicFrameChg chg="mod">
          <ac:chgData name="Felipe Lopes de Oliveira" userId="7927722fe4027b30" providerId="LiveId" clId="{988CB3FB-85FE-4B18-8889-744054AB9037}" dt="2023-03-05T15:39:33.443" v="1597" actId="5736"/>
          <ac:graphicFrameMkLst>
            <pc:docMk/>
            <pc:sldMk cId="1480784656" sldId="257"/>
            <ac:graphicFrameMk id="105" creationId="{1CE0DC8F-4B5D-46A2-95DF-A8E8B43DCD14}"/>
          </ac:graphicFrameMkLst>
        </pc:graphicFrameChg>
      </pc:sldChg>
      <pc:sldChg chg="addSp delSp modSp mod">
        <pc:chgData name="Felipe Lopes de Oliveira" userId="7927722fe4027b30" providerId="LiveId" clId="{988CB3FB-85FE-4B18-8889-744054AB9037}" dt="2023-03-04T16:50:55.427" v="1016" actId="5736"/>
        <pc:sldMkLst>
          <pc:docMk/>
          <pc:sldMk cId="3979848679" sldId="258"/>
        </pc:sldMkLst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7" creationId="{873057E6-C705-49AB-B737-335D3A936A56}"/>
          </ac:spMkLst>
        </pc:spChg>
        <pc:spChg chg="add 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" creationId="{00F2B0CB-72F8-C750-B1BA-4BA95E543D5B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1" creationId="{83F30A1A-E64F-E25A-7A1C-B60AD739DE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2" creationId="{FB79630C-0AEB-1FBD-8E80-CEACB393422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0" creationId="{739204C5-397F-4DE5-9045-A37B87D3FBE6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2" creationId="{0D701D7D-1E58-4B39-983A-2231821F6F9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3" creationId="{413F2097-D042-4E49-9D6B-A6F3F02DF84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4" creationId="{603E89F7-222F-4D67-94C0-26B08E6AFC8A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6" creationId="{DA7C026B-6403-4B8E-8C33-3EE0AE2C43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7" creationId="{A3BD710C-5628-4CFF-B9BC-5F61851E64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1" creationId="{4402BEB0-AFBF-4BF3-8847-D9883F9C40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2" creationId="{8E5BE12E-99AD-4244-9455-430051F313F1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90" creationId="{5367BE6B-CE71-4668-940C-2B00503A4E0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1" creationId="{36358C0E-2CAC-49F9-8AC8-CEDA82DEABA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6" creationId="{B3D7349B-B658-4911-BE22-F3746AEF41A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7" creationId="{C613336C-EFC5-432E-850B-80F892EE1679}"/>
          </ac:spMkLst>
        </pc:sp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" creationId="{52ADFD3F-9B57-43B2-ADDF-1843E05553B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" creationId="{A4F573EC-AE94-404C-BB73-E52907B4AB2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4" creationId="{0019A03C-729D-411E-A4D4-9C94EA2F8B26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6" creationId="{F5A1F6DC-A3E6-4FF9-98F5-D4B07D3E003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8" creationId="{1F4F6925-605D-6A50-B87F-7D201D88F663}"/>
          </ac:graphicFrameMkLst>
        </pc:graphicFrameChg>
        <pc:graphicFrameChg chg="add del mod">
          <ac:chgData name="Felipe Lopes de Oliveira" userId="7927722fe4027b30" providerId="LiveId" clId="{988CB3FB-85FE-4B18-8889-744054AB9037}" dt="2023-03-04T15:04:05.734" v="856"/>
          <ac:graphicFrameMkLst>
            <pc:docMk/>
            <pc:sldMk cId="3979848679" sldId="258"/>
            <ac:graphicFrameMk id="8" creationId="{85F36038-BA4B-9C48-2175-E00575635A19}"/>
          </ac:graphicFrameMkLst>
        </pc:graphicFrameChg>
        <pc:graphicFrameChg chg="add 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9" creationId="{B8C5CC79-A345-BBCB-CE7A-812AEAF155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13" creationId="{895FEA7C-07CE-9DFE-9BD0-88EFE58ED8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8" creationId="{BE4347D9-D712-4B96-BC9A-4EFDB934EAA0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9" creationId="{0D0541ED-DCE7-4609-8057-D1B896474BC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0" creationId="{832FAF65-F493-4257-AB28-478722EE4CF1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1" creationId="{05267A54-720D-4A51-BA49-B2B4EDA5E89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2" creationId="{0DC76B10-AF5D-400C-B8E4-0B7E2FB9C3C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3" creationId="{DE3D0C07-3B4A-4235-8580-A9BCB7DD78F8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4" creationId="{DB43ECA6-DD4F-4EF1-8A27-E66A037EC59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5" creationId="{1BE309FA-4918-4E39-AEA0-64DE39CEDA22}"/>
          </ac:graphicFrameMkLst>
        </pc:graphicFrameChg>
      </pc:sldChg>
      <pc:sldChg chg="addSp modSp mod">
        <pc:chgData name="Felipe Lopes de Oliveira" userId="7927722fe4027b30" providerId="LiveId" clId="{988CB3FB-85FE-4B18-8889-744054AB9037}" dt="2023-03-04T16:51:12.646" v="1018" actId="5736"/>
        <pc:sldMkLst>
          <pc:docMk/>
          <pc:sldMk cId="677601570" sldId="259"/>
        </pc:sldMkLst>
        <pc:spChg chg="add 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2" creationId="{A66FB4FE-B35C-2F19-0B31-09CADA8E6C7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52" creationId="{21898CFB-D5CC-4881-8BD7-028AEAD0FDC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68" creationId="{0F1824DF-F2BF-4111-9D1F-AF71A064FB5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79" creationId="{17F0AD73-2F24-466E-B3A5-FD0424E04CE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0" creationId="{42F8B48C-F4F3-47E4-946E-DBCFE24B73A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1" creationId="{F3B12A42-22BD-48CC-B47B-DE91C5E6458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2" creationId="{B8864486-701A-4130-97C2-89CCDA3AA46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3" creationId="{D39955A0-7717-4427-9AEA-A5D09ACB004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4" creationId="{75115EF6-916B-4F38-AAE2-2C13B241D6F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6" creationId="{E9D218A5-5B0F-457B-9184-93C7B4ACE513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7" creationId="{5522AE5D-8633-40C7-8146-86EE94427B71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8" creationId="{87A46F9A-5562-4AF5-9785-36DC1168C882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9" creationId="{BFC27749-AEA2-4843-98AB-0342DF75B79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0" creationId="{1E9B7DB0-D532-4534-A1AC-ADF077E52DEA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1" creationId="{63A2ED8C-AB64-4AEF-9F7D-3BBE528162A4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3" creationId="{3247C57F-973E-44F8-8868-9A64FAEC4560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4" creationId="{C7A77358-F503-49BA-AA49-C05285071C2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5" creationId="{36C664D8-4ADC-41ED-BA20-4155D3B8F0D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6" creationId="{A6FD726F-52EC-4109-9ECD-D6C01BDB87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7" creationId="{C9A4DC69-F6DC-4532-A8A6-A63D118FD22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8" creationId="{DE881A1D-ED57-4C62-8118-FE0B500E6BD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9" creationId="{168AB9EC-4105-4AB2-98B0-0F5BD6ADA01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2" creationId="{C120BEED-C31E-4042-8B48-C8FA5B987D67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3" creationId="{E4359B63-33E9-43C0-A00D-85CA5044CF9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4" creationId="{9E73EE7F-C4A2-4AE9-A991-D4CEBDB725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6" creationId="{EA54D276-BB6B-49B1-9A17-9286FB65379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7" creationId="{C812AFAF-B15D-4399-850C-28B985A0D81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9" creationId="{5B27F319-98B8-4D72-8964-0EBCC21F9C8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0" creationId="{CCBC927E-3BE9-4F14-91DC-816C59A17B3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1" creationId="{8B4F572D-38C0-4657-AE26-09F8002B643C}"/>
          </ac:spMkLst>
        </pc:sp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70" creationId="{D772CA9D-5C33-4DCE-8D54-F2DFECCB6DA8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85" creationId="{04163873-F5CC-4BDA-B4FC-394BCF545FAE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0" creationId="{E07D27B0-616E-4F59-83C8-C04E6494F2CF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1" creationId="{3B1B799E-2ED6-47A1-BD79-B70F59FFDBBC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5" creationId="{24E1F9B9-8A99-445A-BF0A-499A7E2A7B3A}"/>
          </ac:graphicFrameMkLst>
        </pc:graphicFrameChg>
      </pc:sldChg>
      <pc:sldChg chg="modSp">
        <pc:chgData name="Felipe Lopes de Oliveira" userId="7927722fe4027b30" providerId="LiveId" clId="{988CB3FB-85FE-4B18-8889-744054AB9037}" dt="2023-03-04T16:51:04.044" v="1017" actId="5736"/>
        <pc:sldMkLst>
          <pc:docMk/>
          <pc:sldMk cId="1463927436" sldId="260"/>
        </pc:sldMkLst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2" creationId="{32DD3DB6-CB44-E0E5-6CB4-0C3326F0120F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3" creationId="{FE6D4824-7805-139B-1896-07980D7DA3C5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4" creationId="{2C496953-AD46-738E-14BC-B53F6F0416BD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5" creationId="{2CBB8D8E-76DB-CD9B-575D-D3AEA7DD0860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6" creationId="{78E0BA36-A590-A127-F79B-91F8E28E1DEB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23" creationId="{E4C8FEC3-A78B-D599-6A2F-2257505435BE}"/>
          </ac:spMkLst>
        </pc:sp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0" creationId="{486CE447-ABED-B1F9-8350-B5A1008EE352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7" creationId="{BE7BCA88-51B5-7DB4-6859-A7366FF03C7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8" creationId="{7EEE5EF1-AB1B-107C-DDB4-291CDB15BD77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9" creationId="{13BE817E-A33D-720D-FE79-B9C3EB9EBF94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1" creationId="{B38E84D9-E90B-333A-5F79-24051C68D33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2" creationId="{3A632131-91DE-DDAB-86F8-C9F70B9BFAF6}"/>
          </ac:graphicFrameMkLst>
        </pc:graphicFrameChg>
      </pc:sldChg>
      <pc:sldChg chg="addSp delSp modSp add mod">
        <pc:chgData name="Felipe Lopes de Oliveira" userId="7927722fe4027b30" providerId="LiveId" clId="{988CB3FB-85FE-4B18-8889-744054AB9037}" dt="2023-03-04T16:51:29.727" v="1019" actId="5736"/>
        <pc:sldMkLst>
          <pc:docMk/>
          <pc:sldMk cId="4037734867" sldId="261"/>
        </pc:sldMkLst>
        <pc:spChg chg="add del mod">
          <ac:chgData name="Felipe Lopes de Oliveira" userId="7927722fe4027b30" providerId="LiveId" clId="{988CB3FB-85FE-4B18-8889-744054AB9037}" dt="2023-03-04T01:11:54.343" v="422" actId="478"/>
          <ac:spMkLst>
            <pc:docMk/>
            <pc:sldMk cId="4037734867" sldId="261"/>
            <ac:spMk id="2" creationId="{DFCAEFCD-53F0-EE9A-4185-597EFE88204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3" creationId="{C3A75FD1-4F05-15ED-C789-143CB4250A55}"/>
          </ac:spMkLst>
        </pc:spChg>
        <pc:spChg chg="add del mod">
          <ac:chgData name="Felipe Lopes de Oliveira" userId="7927722fe4027b30" providerId="LiveId" clId="{988CB3FB-85FE-4B18-8889-744054AB9037}" dt="2023-03-04T01:11:59.179" v="425" actId="478"/>
          <ac:spMkLst>
            <pc:docMk/>
            <pc:sldMk cId="4037734867" sldId="261"/>
            <ac:spMk id="3" creationId="{D475A588-6CC6-D8B3-AA79-79EDDF8702AA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2" creationId="{FD0C8DDD-1D30-C300-DE5A-18C98262BABE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3" creationId="{474FB686-243C-BC7A-EFA3-C5750E049DA9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4" creationId="{677EAE27-68B6-BA65-E637-8A59577FE8AD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5" creationId="{381673D2-4A0B-BB4C-942C-2C7AD97D108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6" creationId="{5F81F6D5-3B21-6B2A-4BD2-51EE5329A4D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7" creationId="{D406B342-8E8F-7E77-1D6C-A97717771D9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8" creationId="{969518B4-00E0-9FA6-18C8-9B4278999A6C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9" creationId="{BD0162A4-D3B6-70E5-A5A8-D0932BD5EB3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21" creationId="{EB80A4E1-EE14-A478-7CF6-C80BD34324EC}"/>
          </ac:spMkLst>
        </pc:spChg>
        <pc:spChg chg="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52" creationId="{21898CFB-D5CC-4881-8BD7-028AEAD0FDC5}"/>
          </ac:spMkLst>
        </pc:spChg>
        <pc:spChg chg="add del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68" creationId="{0F1824DF-F2BF-4111-9D1F-AF71A064FB5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79" creationId="{17F0AD73-2F24-466E-B3A5-FD0424E04CE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0" creationId="{42F8B48C-F4F3-47E4-946E-DBCFE24B73A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1" creationId="{F3B12A42-22BD-48CC-B47B-DE91C5E6458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2" creationId="{B8864486-701A-4130-97C2-89CCDA3AA46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3" creationId="{D39955A0-7717-4427-9AEA-A5D09ACB004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4" creationId="{75115EF6-916B-4F38-AAE2-2C13B241D6F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6" creationId="{E9D218A5-5B0F-457B-9184-93C7B4ACE513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7" creationId="{5522AE5D-8633-40C7-8146-86EE94427B71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8" creationId="{87A46F9A-5562-4AF5-9785-36DC1168C882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9" creationId="{BFC27749-AEA2-4843-98AB-0342DF75B79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0" creationId="{1E9B7DB0-D532-4534-A1AC-ADF077E52DEA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1" creationId="{63A2ED8C-AB64-4AEF-9F7D-3BBE528162A4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3" creationId="{3247C57F-973E-44F8-8868-9A64FAEC4560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4" creationId="{C7A77358-F503-49BA-AA49-C05285071C2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5" creationId="{36C664D8-4ADC-41ED-BA20-4155D3B8F0D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6" creationId="{A6FD726F-52EC-4109-9ECD-D6C01BDB87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7" creationId="{C9A4DC69-F6DC-4532-A8A6-A63D118FD22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8" creationId="{DE881A1D-ED57-4C62-8118-FE0B500E6BD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9" creationId="{168AB9EC-4105-4AB2-98B0-0F5BD6ADA01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2" creationId="{C120BEED-C31E-4042-8B48-C8FA5B987D67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3" creationId="{E4359B63-33E9-43C0-A00D-85CA5044CF9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4" creationId="{9E73EE7F-C4A2-4AE9-A991-D4CEBDB725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6" creationId="{EA54D276-BB6B-49B1-9A17-9286FB65379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7" creationId="{C812AFAF-B15D-4399-850C-28B985A0D81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9" creationId="{5B27F319-98B8-4D72-8964-0EBCC21F9C8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0" creationId="{CCBC927E-3BE9-4F14-91DC-816C59A17B3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1" creationId="{8B4F572D-38C0-4657-AE26-09F8002B643C}"/>
          </ac:spMkLst>
        </pc:spChg>
        <pc:grpChg chg="add del mod">
          <ac:chgData name="Felipe Lopes de Oliveira" userId="7927722fe4027b30" providerId="LiveId" clId="{988CB3FB-85FE-4B18-8889-744054AB9037}" dt="2023-03-04T01:12:30.731" v="435" actId="165"/>
          <ac:grpSpMkLst>
            <pc:docMk/>
            <pc:sldMk cId="4037734867" sldId="261"/>
            <ac:grpSpMk id="4" creationId="{987D5BAE-C1F0-27B7-8DAD-B3655867F3F0}"/>
          </ac:grpSpMkLst>
        </pc:grp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" creationId="{DF10CA27-B782-6B79-EF83-56DF515C59F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4" creationId="{B8E821AB-434A-9947-0C25-6587EFBC6EC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5" creationId="{F66EBFAE-13B8-BCF0-D978-14E31286060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6" creationId="{124CD6E2-250F-B070-6F8F-60E5EB4B6E63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7" creationId="{34B4976A-DCD5-0A62-8323-430F05E080C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8" creationId="{0027849A-610C-BFB1-1F6E-E313DE2CDF62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9" creationId="{2F0785F7-C734-8406-7FA1-89959FEEE93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0" creationId="{315577D8-1B39-F6DF-84E4-96EBED91706D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1" creationId="{8F627798-786D-64DC-7AD1-9ADB61E3F82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0" creationId="{63ECE260-4374-7E8D-2CC8-E0C6FC869857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70" creationId="{D772CA9D-5C33-4DCE-8D54-F2DFECCB6DA8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85" creationId="{04163873-F5CC-4BDA-B4FC-394BCF545FAE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0" creationId="{E07D27B0-616E-4F59-83C8-C04E6494F2CF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1" creationId="{3B1B799E-2ED6-47A1-BD79-B70F59FFDBBC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5" creationId="{24E1F9B9-8A99-445A-BF0A-499A7E2A7B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image" Target="../media/image48.emf"/><Relationship Id="rId50" Type="http://schemas.openxmlformats.org/officeDocument/2006/relationships/oleObject" Target="../embeddings/oleObject50.bin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43.e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oleObject" Target="../embeddings/oleObject54.bin"/><Relationship Id="rId5" Type="http://schemas.openxmlformats.org/officeDocument/2006/relationships/image" Target="../media/image27.emf"/><Relationship Id="rId61" Type="http://schemas.openxmlformats.org/officeDocument/2006/relationships/image" Target="../media/image55.emf"/><Relationship Id="rId19" Type="http://schemas.openxmlformats.org/officeDocument/2006/relationships/image" Target="../media/image34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oleObject" Target="../embeddings/oleObject49.bin"/><Relationship Id="rId56" Type="http://schemas.openxmlformats.org/officeDocument/2006/relationships/oleObject" Target="../embeddings/oleObject53.bin"/><Relationship Id="rId8" Type="http://schemas.openxmlformats.org/officeDocument/2006/relationships/oleObject" Target="../embeddings/oleObject29.bin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59" Type="http://schemas.openxmlformats.org/officeDocument/2006/relationships/image" Target="../media/image54.emf"/><Relationship Id="rId20" Type="http://schemas.openxmlformats.org/officeDocument/2006/relationships/oleObject" Target="../embeddings/oleObject35.bin"/><Relationship Id="rId41" Type="http://schemas.openxmlformats.org/officeDocument/2006/relationships/image" Target="../media/image45.emf"/><Relationship Id="rId54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oleObject" Target="../embeddings/oleObject30.bin"/><Relationship Id="rId31" Type="http://schemas.openxmlformats.org/officeDocument/2006/relationships/image" Target="../media/image40.emf"/><Relationship Id="rId44" Type="http://schemas.openxmlformats.org/officeDocument/2006/relationships/oleObject" Target="../embeddings/oleObject47.bin"/><Relationship Id="rId52" Type="http://schemas.openxmlformats.org/officeDocument/2006/relationships/oleObject" Target="../embeddings/oleObject51.bin"/><Relationship Id="rId60" Type="http://schemas.openxmlformats.org/officeDocument/2006/relationships/oleObject" Target="../embeddings/oleObject55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image" Target="../media/image56.emf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9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emf"/><Relationship Id="rId24" Type="http://schemas.openxmlformats.org/officeDocument/2006/relationships/oleObject" Target="../embeddings/oleObject67.bin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4.emf"/><Relationship Id="rId31" Type="http://schemas.openxmlformats.org/officeDocument/2006/relationships/image" Target="../media/image70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8.emf"/><Relationship Id="rId30" Type="http://schemas.openxmlformats.org/officeDocument/2006/relationships/oleObject" Target="../embeddings/oleObject7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6" name="Objeto 5">
                          <a:extLst>
                            <a:ext uri="{FF2B5EF4-FFF2-40B4-BE49-F238E27FC236}">
                              <a16:creationId xmlns:a16="http://schemas.microsoft.com/office/drawing/2014/main" id="{6CE236DE-CF6C-4F58-B575-6EFE88379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A428EF71-9843-45E0-931B-A2BBD202E3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4B1D7B2C-0356-4C6E-866C-20932904D3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ACF12282-F564-4A99-80D9-CE8457AA3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D8A9B3EF-3D9C-4F1F-8962-B111B84D4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55" name="Objeto 54">
                          <a:extLst>
                            <a:ext uri="{FF2B5EF4-FFF2-40B4-BE49-F238E27FC236}">
                              <a16:creationId xmlns:a16="http://schemas.microsoft.com/office/drawing/2014/main" id="{A7624520-7ECF-4B17-9406-34F2245786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D43360A1-6C13-4A55-BE35-68AF48A649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57" name="Objeto 56">
                          <a:extLst>
                            <a:ext uri="{FF2B5EF4-FFF2-40B4-BE49-F238E27FC236}">
                              <a16:creationId xmlns:a16="http://schemas.microsoft.com/office/drawing/2014/main" id="{DED1FD23-AE25-48BB-BD2D-31047FC311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837AE83E-FAEC-4E50-A93E-88975266B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9" name="Objeto 58">
                          <a:extLst>
                            <a:ext uri="{FF2B5EF4-FFF2-40B4-BE49-F238E27FC236}">
                              <a16:creationId xmlns:a16="http://schemas.microsoft.com/office/drawing/2014/main" id="{350DE31B-31FF-49F2-A299-E5385DFA2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47022"/>
              </p:ext>
            </p:extLst>
          </p:nvPr>
        </p:nvGraphicFramePr>
        <p:xfrm>
          <a:off x="1268413" y="1169988"/>
          <a:ext cx="88582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33120" imgH="4243947" progId="ChemDraw.Document.6.0">
                  <p:embed/>
                </p:oleObj>
              </mc:Choice>
              <mc:Fallback>
                <p:oleObj name="CS ChemDraw Drawing" r:id="rId2" imgW="833120" imgH="4243947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772CA9D-5C33-4DCE-8D54-F2DFECCB6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1169988"/>
                        <a:ext cx="88582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17983"/>
              </p:ext>
            </p:extLst>
          </p:nvPr>
        </p:nvGraphicFramePr>
        <p:xfrm>
          <a:off x="3340100" y="1171575"/>
          <a:ext cx="703263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63944" imgH="4332559" progId="ChemDraw.Document.6.0">
                  <p:embed/>
                </p:oleObj>
              </mc:Choice>
              <mc:Fallback>
                <p:oleObj name="CS ChemDraw Drawing" r:id="rId4" imgW="663944" imgH="4332559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04163873-F5CC-4BDA-B4FC-394BCF545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100" y="1171575"/>
                        <a:ext cx="703263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35471"/>
              </p:ext>
            </p:extLst>
          </p:nvPr>
        </p:nvGraphicFramePr>
        <p:xfrm>
          <a:off x="5287963" y="1204913"/>
          <a:ext cx="6032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5576" imgH="4228864" progId="ChemDraw.Document.6.0">
                  <p:embed/>
                </p:oleObj>
              </mc:Choice>
              <mc:Fallback>
                <p:oleObj name="CS ChemDraw Drawing" r:id="rId6" imgW="575576" imgH="4228864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E07D27B0-616E-4F59-83C8-C04E6494F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7963" y="1204913"/>
                        <a:ext cx="603250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84040"/>
              </p:ext>
            </p:extLst>
          </p:nvPr>
        </p:nvGraphicFramePr>
        <p:xfrm>
          <a:off x="6760169" y="1143872"/>
          <a:ext cx="890588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39254" imgH="3360164" progId="ChemDraw.Document.6.0">
                  <p:embed/>
                </p:oleObj>
              </mc:Choice>
              <mc:Fallback>
                <p:oleObj name="CS ChemDraw Drawing" r:id="rId8" imgW="839254" imgH="3360164" progId="ChemDraw.Document.6.0">
                  <p:embed/>
                  <p:pic>
                    <p:nvPicPr>
                      <p:cNvPr id="101" name="Objeto 100">
                        <a:extLst>
                          <a:ext uri="{FF2B5EF4-FFF2-40B4-BE49-F238E27FC236}">
                            <a16:creationId xmlns:a16="http://schemas.microsoft.com/office/drawing/2014/main" id="{3B1B799E-2ED6-47A1-BD79-B70F59FFD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0169" y="1143872"/>
                        <a:ext cx="890588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30940" y="137101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43148" y="217625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26668"/>
              </p:ext>
            </p:extLst>
          </p:nvPr>
        </p:nvGraphicFramePr>
        <p:xfrm>
          <a:off x="8839200" y="1209675"/>
          <a:ext cx="1408113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86303" imgH="4260915" progId="ChemDraw.Document.6.0">
                  <p:embed/>
                </p:oleObj>
              </mc:Choice>
              <mc:Fallback>
                <p:oleObj name="CS ChemDraw Drawing" r:id="rId10" imgW="1286303" imgH="4260915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24E1F9B9-8A99-445A-BF0A-499A7E2A7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9200" y="1209675"/>
                        <a:ext cx="1408113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8;p9">
            <a:extLst>
              <a:ext uri="{FF2B5EF4-FFF2-40B4-BE49-F238E27FC236}">
                <a16:creationId xmlns:a16="http://schemas.microsoft.com/office/drawing/2014/main" id="{A66FB4FE-B35C-2F19-0B31-09CADA8E6C75}"/>
              </a:ext>
            </a:extLst>
          </p:cNvPr>
          <p:cNvSpPr txBox="1"/>
          <p:nvPr/>
        </p:nvSpPr>
        <p:spPr>
          <a:xfrm>
            <a:off x="6197892" y="403120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 err="1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Ph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-Q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6EBFAE-13B8-BCF0-D978-14E31286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69097"/>
              </p:ext>
            </p:extLst>
          </p:nvPr>
        </p:nvGraphicFramePr>
        <p:xfrm>
          <a:off x="998538" y="1435100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69250" imgH="182880" progId="ChemDraw.Document.6.0">
                  <p:embed/>
                </p:oleObj>
              </mc:Choice>
              <mc:Fallback>
                <p:oleObj name="CS ChemDraw Drawing" r:id="rId2" imgW="469250" imgH="182880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F66EBFAE-13B8-BCF0-D978-14E31286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8" y="1435100"/>
                        <a:ext cx="9286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4CD6E2-250F-B070-6F8F-60E5EB4B6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76131"/>
              </p:ext>
            </p:extLst>
          </p:nvPr>
        </p:nvGraphicFramePr>
        <p:xfrm>
          <a:off x="1047750" y="2417763"/>
          <a:ext cx="83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18687" imgH="472283" progId="ChemDraw.Document.6.0">
                  <p:embed/>
                </p:oleObj>
              </mc:Choice>
              <mc:Fallback>
                <p:oleObj name="CS ChemDraw Drawing" r:id="rId4" imgW="418687" imgH="47228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24CD6E2-250F-B070-6F8F-60E5EB4B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0" y="2417763"/>
                        <a:ext cx="83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4B4976A-DCD5-0A62-8323-430F05E08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48999"/>
              </p:ext>
            </p:extLst>
          </p:nvPr>
        </p:nvGraphicFramePr>
        <p:xfrm>
          <a:off x="1050925" y="3810000"/>
          <a:ext cx="100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10363" imgH="471812" progId="ChemDraw.Document.6.0">
                  <p:embed/>
                </p:oleObj>
              </mc:Choice>
              <mc:Fallback>
                <p:oleObj name="CS ChemDraw Drawing" r:id="rId6" imgW="510363" imgH="471812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4B4976A-DCD5-0A62-8323-430F05E08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0925" y="3810000"/>
                        <a:ext cx="10080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027849A-610C-BFB1-1F6E-E313DE2CD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22589"/>
              </p:ext>
            </p:extLst>
          </p:nvPr>
        </p:nvGraphicFramePr>
        <p:xfrm>
          <a:off x="4825642" y="3888332"/>
          <a:ext cx="584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95215" imgH="610695" progId="ChemDraw.Document.6.0">
                  <p:embed/>
                </p:oleObj>
              </mc:Choice>
              <mc:Fallback>
                <p:oleObj name="CS ChemDraw Drawing" r:id="rId8" imgW="295215" imgH="610695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027849A-610C-BFB1-1F6E-E313DE2C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5642" y="3888332"/>
                        <a:ext cx="584200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F0785F7-C734-8406-7FA1-89959FEEE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65707"/>
              </p:ext>
            </p:extLst>
          </p:nvPr>
        </p:nvGraphicFramePr>
        <p:xfrm>
          <a:off x="5030788" y="2692400"/>
          <a:ext cx="11112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560927" imgH="316741" progId="ChemDraw.Document.6.0">
                  <p:embed/>
                </p:oleObj>
              </mc:Choice>
              <mc:Fallback>
                <p:oleObj name="CS ChemDraw Drawing" r:id="rId10" imgW="560927" imgH="316741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F0785F7-C734-8406-7FA1-89959FEEE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0788" y="2692400"/>
                        <a:ext cx="11112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15577D8-1B39-F6DF-84E4-96EBED917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63178"/>
              </p:ext>
            </p:extLst>
          </p:nvPr>
        </p:nvGraphicFramePr>
        <p:xfrm>
          <a:off x="7992706" y="1276350"/>
          <a:ext cx="719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363870" imgH="159784" progId="ChemDraw.Document.6.0">
                  <p:embed/>
                </p:oleObj>
              </mc:Choice>
              <mc:Fallback>
                <p:oleObj name="CS ChemDraw Drawing" r:id="rId12" imgW="363870" imgH="159784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15577D8-1B39-F6DF-84E4-96EBED917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92706" y="1276350"/>
                        <a:ext cx="7191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627798-786D-64DC-7AD1-9ADB61E3F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01941"/>
              </p:ext>
            </p:extLst>
          </p:nvPr>
        </p:nvGraphicFramePr>
        <p:xfrm>
          <a:off x="4894263" y="1200150"/>
          <a:ext cx="147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743807" imgH="470398" progId="ChemDraw.Document.6.0">
                  <p:embed/>
                </p:oleObj>
              </mc:Choice>
              <mc:Fallback>
                <p:oleObj name="CS ChemDraw Drawing" r:id="rId14" imgW="743807" imgH="470398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F627798-786D-64DC-7AD1-9ADB61E3F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63" y="1200150"/>
                        <a:ext cx="1473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D0C8DDD-1D30-C300-DE5A-18C98262BABE}"/>
              </a:ext>
            </a:extLst>
          </p:cNvPr>
          <p:cNvSpPr txBox="1"/>
          <p:nvPr/>
        </p:nvSpPr>
        <p:spPr>
          <a:xfrm>
            <a:off x="117969" y="142146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474FB686-243C-BC7A-EFA3-C5750E049DA9}"/>
              </a:ext>
            </a:extLst>
          </p:cNvPr>
          <p:cNvSpPr txBox="1"/>
          <p:nvPr/>
        </p:nvSpPr>
        <p:spPr>
          <a:xfrm>
            <a:off x="3392292" y="449144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CHCN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677EAE27-68B6-BA65-E637-8A59577FE8AD}"/>
              </a:ext>
            </a:extLst>
          </p:cNvPr>
          <p:cNvSpPr txBox="1"/>
          <p:nvPr/>
        </p:nvSpPr>
        <p:spPr>
          <a:xfrm>
            <a:off x="6552058" y="1294138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381673D2-4A0B-BB4C-942C-2C7AD97D1085}"/>
              </a:ext>
            </a:extLst>
          </p:cNvPr>
          <p:cNvSpPr txBox="1"/>
          <p:nvPr/>
        </p:nvSpPr>
        <p:spPr>
          <a:xfrm>
            <a:off x="76247" y="416803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5F81F6D5-3B21-6B2A-4BD2-51EE5329A4D0}"/>
              </a:ext>
            </a:extLst>
          </p:cNvPr>
          <p:cNvSpPr txBox="1"/>
          <p:nvPr/>
        </p:nvSpPr>
        <p:spPr>
          <a:xfrm>
            <a:off x="87031" y="2791336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D406B342-8E8F-7E77-1D6C-A97717771D90}"/>
              </a:ext>
            </a:extLst>
          </p:cNvPr>
          <p:cNvSpPr txBox="1"/>
          <p:nvPr/>
        </p:nvSpPr>
        <p:spPr>
          <a:xfrm>
            <a:off x="3605059" y="2869089"/>
            <a:ext cx="12205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969518B4-00E0-9FA6-18C8-9B4278999A6C}"/>
              </a:ext>
            </a:extLst>
          </p:cNvPr>
          <p:cNvSpPr txBox="1"/>
          <p:nvPr/>
        </p:nvSpPr>
        <p:spPr>
          <a:xfrm>
            <a:off x="3422026" y="1666168"/>
            <a:ext cx="15866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F10CA27-B782-6B79-EF83-56DF515C5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88166"/>
              </p:ext>
            </p:extLst>
          </p:nvPr>
        </p:nvGraphicFramePr>
        <p:xfrm>
          <a:off x="8006994" y="1826447"/>
          <a:ext cx="6905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348891" imgH="156608" progId="ChemDraw.Document.6.0">
                  <p:embed/>
                </p:oleObj>
              </mc:Choice>
              <mc:Fallback>
                <p:oleObj name="CS ChemDraw Drawing" r:id="rId16" imgW="348891" imgH="156608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F10CA27-B782-6B79-EF83-56DF515C5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6994" y="1826447"/>
                        <a:ext cx="6905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C3A75FD1-4F05-15ED-C789-143CB4250A55}"/>
              </a:ext>
            </a:extLst>
          </p:cNvPr>
          <p:cNvSpPr txBox="1"/>
          <p:nvPr/>
        </p:nvSpPr>
        <p:spPr>
          <a:xfrm>
            <a:off x="6552058" y="184095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Cl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E821AB-434A-9947-0C25-6587EFBC6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7420"/>
              </p:ext>
            </p:extLst>
          </p:nvPr>
        </p:nvGraphicFramePr>
        <p:xfrm>
          <a:off x="1140895" y="4982444"/>
          <a:ext cx="801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406783" imgH="480956" progId="ChemDraw.Document.6.0">
                  <p:embed/>
                </p:oleObj>
              </mc:Choice>
              <mc:Fallback>
                <p:oleObj name="CS ChemDraw Drawing" r:id="rId18" imgW="406783" imgH="4809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8E821AB-434A-9947-0C25-6587EFBC6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0895" y="4982444"/>
                        <a:ext cx="80168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BD0162A4-D3B6-70E5-A5A8-D0932BD5EB35}"/>
              </a:ext>
            </a:extLst>
          </p:cNvPr>
          <p:cNvSpPr txBox="1"/>
          <p:nvPr/>
        </p:nvSpPr>
        <p:spPr>
          <a:xfrm>
            <a:off x="68956" y="524783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3ECE260-4374-7E8D-2CC8-E0C6FC869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5148"/>
              </p:ext>
            </p:extLst>
          </p:nvPr>
        </p:nvGraphicFramePr>
        <p:xfrm>
          <a:off x="7983181" y="2326509"/>
          <a:ext cx="765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386847" imgH="156608" progId="ChemDraw.Document.6.0">
                  <p:embed/>
                </p:oleObj>
              </mc:Choice>
              <mc:Fallback>
                <p:oleObj name="CS ChemDraw Drawing" r:id="rId20" imgW="386847" imgH="156608" progId="ChemDraw.Document.6.0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63ECE260-4374-7E8D-2CC8-E0C6FC869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3181" y="2326509"/>
                        <a:ext cx="7651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EB80A4E1-EE14-A478-7CF6-C80BD34324EC}"/>
              </a:ext>
            </a:extLst>
          </p:cNvPr>
          <p:cNvSpPr txBox="1"/>
          <p:nvPr/>
        </p:nvSpPr>
        <p:spPr>
          <a:xfrm>
            <a:off x="6552058" y="229149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O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2865245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47554" y="559302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4754027" y="731520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923521" y="727883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65170" y="927937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11154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1413B77-4EF9-41A9-9008-E0FF5F334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72031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80B14CC0-A922-497F-B7DC-0D4FB2B30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92895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32BAA3DD-F58E-442C-B69E-448653A4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33094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73" name="Objeto 72">
                        <a:extLst>
                          <a:ext uri="{FF2B5EF4-FFF2-40B4-BE49-F238E27FC236}">
                            <a16:creationId xmlns:a16="http://schemas.microsoft.com/office/drawing/2014/main" id="{2708BC64-AB74-4692-A44C-3468AD4E1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63099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BE9ECC4-4F23-4AD2-8ED4-A77D97A40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97979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75" name="Objeto 74">
                        <a:extLst>
                          <a:ext uri="{FF2B5EF4-FFF2-40B4-BE49-F238E27FC236}">
                            <a16:creationId xmlns:a16="http://schemas.microsoft.com/office/drawing/2014/main" id="{CE6F8410-3F0C-4C12-B207-3D4AD429E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06663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9ECFBAA2-CEB6-4CEA-859A-58A466C8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554531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77" name="Objeto 76">
                        <a:extLst>
                          <a:ext uri="{FF2B5EF4-FFF2-40B4-BE49-F238E27FC236}">
                            <a16:creationId xmlns:a16="http://schemas.microsoft.com/office/drawing/2014/main" id="{67746001-761D-4238-A251-886F6C60F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2678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219901E4-89E6-4C2A-8F5D-9433EF04C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55153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79" name="Objeto 78">
                        <a:extLst>
                          <a:ext uri="{FF2B5EF4-FFF2-40B4-BE49-F238E27FC236}">
                            <a16:creationId xmlns:a16="http://schemas.microsoft.com/office/drawing/2014/main" id="{3D86ED63-1546-4FA5-B46D-1A6380DE2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20185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460AC10-C939-49AD-898A-B3F570990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29559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81CCA88D-3382-428F-9BCE-B79273686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78128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86" name="Objeto 85">
                        <a:extLst>
                          <a:ext uri="{FF2B5EF4-FFF2-40B4-BE49-F238E27FC236}">
                            <a16:creationId xmlns:a16="http://schemas.microsoft.com/office/drawing/2014/main" id="{E75D2434-90AA-4D00-9349-40E5B0642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89896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87" name="Objeto 86">
                        <a:extLst>
                          <a:ext uri="{FF2B5EF4-FFF2-40B4-BE49-F238E27FC236}">
                            <a16:creationId xmlns:a16="http://schemas.microsoft.com/office/drawing/2014/main" id="{DEF9D8AF-24C9-4649-B6B0-C02483178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02287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CA78C7D5-A0B7-4BB0-A5D9-4F14DD4E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33770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89" name="Objeto 88">
                        <a:extLst>
                          <a:ext uri="{FF2B5EF4-FFF2-40B4-BE49-F238E27FC236}">
                            <a16:creationId xmlns:a16="http://schemas.microsoft.com/office/drawing/2014/main" id="{A26E1481-A9F9-4D1D-888A-5E40A8231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646049"/>
              </p:ext>
            </p:extLst>
          </p:nvPr>
        </p:nvGraphicFramePr>
        <p:xfrm>
          <a:off x="8724428" y="4728255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91" name="Objeto 90">
                        <a:extLst>
                          <a:ext uri="{FF2B5EF4-FFF2-40B4-BE49-F238E27FC236}">
                            <a16:creationId xmlns:a16="http://schemas.microsoft.com/office/drawing/2014/main" id="{8B25B316-E27C-4129-B445-83CA8BA623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724428" y="4728255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805830" y="53775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76677"/>
              </p:ext>
            </p:extLst>
          </p:nvPr>
        </p:nvGraphicFramePr>
        <p:xfrm>
          <a:off x="159207" y="6196442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93" name="Objeto 92">
                        <a:extLst>
                          <a:ext uri="{FF2B5EF4-FFF2-40B4-BE49-F238E27FC236}">
                            <a16:creationId xmlns:a16="http://schemas.microsoft.com/office/drawing/2014/main" id="{7E657B1D-2A69-4E76-BB60-DF2E17B0D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9207" y="6196442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958175"/>
              </p:ext>
            </p:extLst>
          </p:nvPr>
        </p:nvGraphicFramePr>
        <p:xfrm>
          <a:off x="2580883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94" name="Objeto 93">
                        <a:extLst>
                          <a:ext uri="{FF2B5EF4-FFF2-40B4-BE49-F238E27FC236}">
                            <a16:creationId xmlns:a16="http://schemas.microsoft.com/office/drawing/2014/main" id="{B0224ECB-9E87-4E7A-987F-6F68C5AD9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580883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17256"/>
              </p:ext>
            </p:extLst>
          </p:nvPr>
        </p:nvGraphicFramePr>
        <p:xfrm>
          <a:off x="6300463" y="5957931"/>
          <a:ext cx="25336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2534249" imgH="1567616" progId="ChemDraw.Document.6.0">
                  <p:embed/>
                </p:oleObj>
              </mc:Choice>
              <mc:Fallback>
                <p:oleObj name="CS ChemDraw Drawing" r:id="rId40" imgW="2534249" imgH="1567616" progId="ChemDraw.Document.6.0">
                  <p:embed/>
                  <p:pic>
                    <p:nvPicPr>
                      <p:cNvPr id="95" name="Objeto 94">
                        <a:extLst>
                          <a:ext uri="{FF2B5EF4-FFF2-40B4-BE49-F238E27FC236}">
                            <a16:creationId xmlns:a16="http://schemas.microsoft.com/office/drawing/2014/main" id="{68BE93DC-D0C8-4CBD-9146-D535C1F89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300463" y="5957931"/>
                        <a:ext cx="2533650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7009728" y="755613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296822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97" name="Objeto 96">
                        <a:extLst>
                          <a:ext uri="{FF2B5EF4-FFF2-40B4-BE49-F238E27FC236}">
                            <a16:creationId xmlns:a16="http://schemas.microsoft.com/office/drawing/2014/main" id="{54D23764-7B98-4F3F-83F0-485FF8E3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7452"/>
              </p:ext>
            </p:extLst>
          </p:nvPr>
        </p:nvGraphicFramePr>
        <p:xfrm>
          <a:off x="8881582" y="5782712"/>
          <a:ext cx="2366963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2366705" imgH="1595253" progId="ChemDraw.Document.6.0">
                  <p:embed/>
                </p:oleObj>
              </mc:Choice>
              <mc:Fallback>
                <p:oleObj name="CS ChemDraw Drawing" r:id="rId44" imgW="2366705" imgH="1595253" progId="ChemDraw.Document.6.0">
                  <p:embed/>
                  <p:pic>
                    <p:nvPicPr>
                      <p:cNvPr id="98" name="Objeto 97">
                        <a:extLst>
                          <a:ext uri="{FF2B5EF4-FFF2-40B4-BE49-F238E27FC236}">
                            <a16:creationId xmlns:a16="http://schemas.microsoft.com/office/drawing/2014/main" id="{3A3C11CC-2CDA-4D16-A256-C7FF89828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881582" y="5782712"/>
                        <a:ext cx="2366963" cy="159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9863333" y="74912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54933"/>
              </p:ext>
            </p:extLst>
          </p:nvPr>
        </p:nvGraphicFramePr>
        <p:xfrm>
          <a:off x="4029558" y="6141844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30D32F94-5238-4C2E-9FE9-A3528C81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029558" y="6141844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10047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102" name="Objeto 101">
                        <a:extLst>
                          <a:ext uri="{FF2B5EF4-FFF2-40B4-BE49-F238E27FC236}">
                            <a16:creationId xmlns:a16="http://schemas.microsoft.com/office/drawing/2014/main" id="{C32F81BA-DE75-457A-9421-A89738E38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77403"/>
              </p:ext>
            </p:extLst>
          </p:nvPr>
        </p:nvGraphicFramePr>
        <p:xfrm>
          <a:off x="9810240" y="4365624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103" name="Objeto 102">
                        <a:extLst>
                          <a:ext uri="{FF2B5EF4-FFF2-40B4-BE49-F238E27FC236}">
                            <a16:creationId xmlns:a16="http://schemas.microsoft.com/office/drawing/2014/main" id="{C2952B3D-F680-48B7-AEFA-F116CDD57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810240" y="4365624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4427167" y="907547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09702"/>
              </p:ext>
            </p:extLst>
          </p:nvPr>
        </p:nvGraphicFramePr>
        <p:xfrm>
          <a:off x="3830666" y="7851925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1CE0DC8F-4B5D-46A2-95DF-A8E8B43DC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830666" y="7851925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E1A8EFF-3D73-9698-D0D3-D579DF9C7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7778"/>
              </p:ext>
            </p:extLst>
          </p:nvPr>
        </p:nvGraphicFramePr>
        <p:xfrm>
          <a:off x="525463" y="9621838"/>
          <a:ext cx="16319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4" imgW="1631734" imgH="1403331" progId="ChemDraw.Document.6.0">
                  <p:embed/>
                </p:oleObj>
              </mc:Choice>
              <mc:Fallback>
                <p:oleObj name="CS ChemDraw Drawing" r:id="rId54" imgW="1631734" imgH="140333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E1A8EFF-3D73-9698-D0D3-D579DF9C7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25463" y="9621838"/>
                        <a:ext cx="163195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96AB0A9E-137A-CD02-179E-AFABBF5A32BC}"/>
              </a:ext>
            </a:extLst>
          </p:cNvPr>
          <p:cNvSpPr txBox="1"/>
          <p:nvPr/>
        </p:nvSpPr>
        <p:spPr>
          <a:xfrm>
            <a:off x="1046888" y="1056354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INDE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0143E-5256-37C3-08C9-0E28E08A6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00091"/>
              </p:ext>
            </p:extLst>
          </p:nvPr>
        </p:nvGraphicFramePr>
        <p:xfrm>
          <a:off x="2470150" y="9590088"/>
          <a:ext cx="19351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6" imgW="1935001" imgH="1421756" progId="ChemDraw.Document.6.0">
                  <p:embed/>
                </p:oleObj>
              </mc:Choice>
              <mc:Fallback>
                <p:oleObj name="CS ChemDraw Drawing" r:id="rId56" imgW="1935001" imgH="14217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F70143E-5256-37C3-08C9-0E28E08A6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470150" y="9590088"/>
                        <a:ext cx="193516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298;p9">
            <a:extLst>
              <a:ext uri="{FF2B5EF4-FFF2-40B4-BE49-F238E27FC236}">
                <a16:creationId xmlns:a16="http://schemas.microsoft.com/office/drawing/2014/main" id="{FC41228B-6CCA-B4EC-2637-DFBDBC57C157}"/>
              </a:ext>
            </a:extLst>
          </p:cNvPr>
          <p:cNvSpPr txBox="1"/>
          <p:nvPr/>
        </p:nvSpPr>
        <p:spPr>
          <a:xfrm>
            <a:off x="3122018" y="1054498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INFL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8;p9">
            <a:extLst>
              <a:ext uri="{FF2B5EF4-FFF2-40B4-BE49-F238E27FC236}">
                <a16:creationId xmlns:a16="http://schemas.microsoft.com/office/drawing/2014/main" id="{C564F456-CD91-4B9D-9C21-B45930092CC3}"/>
              </a:ext>
            </a:extLst>
          </p:cNvPr>
          <p:cNvSpPr txBox="1"/>
          <p:nvPr/>
        </p:nvSpPr>
        <p:spPr>
          <a:xfrm>
            <a:off x="6753105" y="963582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4IDT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39C4941F-48FF-076E-7407-1AD92AB3B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804114"/>
              </p:ext>
            </p:extLst>
          </p:nvPr>
        </p:nvGraphicFramePr>
        <p:xfrm>
          <a:off x="6229876" y="8024813"/>
          <a:ext cx="18176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8" imgW="1817682" imgH="1596788" progId="ChemDraw.Document.6.0">
                  <p:embed/>
                </p:oleObj>
              </mc:Choice>
              <mc:Fallback>
                <p:oleObj name="CS ChemDraw Drawing" r:id="rId58" imgW="1817682" imgH="1596788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39C4941F-48FF-076E-7407-1AD92AB3B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229876" y="8024813"/>
                        <a:ext cx="1817687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04F8035D-8463-ACE7-2119-276CD44AD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65472"/>
              </p:ext>
            </p:extLst>
          </p:nvPr>
        </p:nvGraphicFramePr>
        <p:xfrm>
          <a:off x="8534511" y="8016389"/>
          <a:ext cx="18097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0" imgW="1810014" imgH="1493150" progId="ChemDraw.Document.6.0">
                  <p:embed/>
                </p:oleObj>
              </mc:Choice>
              <mc:Fallback>
                <p:oleObj name="CS ChemDraw Drawing" r:id="rId60" imgW="1810014" imgH="1493150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04F8035D-8463-ACE7-2119-276CD44AD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8534511" y="8016389"/>
                        <a:ext cx="1809750" cy="149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298;p9">
            <a:extLst>
              <a:ext uri="{FF2B5EF4-FFF2-40B4-BE49-F238E27FC236}">
                <a16:creationId xmlns:a16="http://schemas.microsoft.com/office/drawing/2014/main" id="{5ACE21A8-62E3-4DFA-B49F-C18BB0857009}"/>
              </a:ext>
            </a:extLst>
          </p:cNvPr>
          <p:cNvSpPr txBox="1"/>
          <p:nvPr/>
        </p:nvSpPr>
        <p:spPr>
          <a:xfrm>
            <a:off x="9019805" y="95737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3IDT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8569470" y="542565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157736" y="68843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9868990" y="28225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8463068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6419072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08466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2ADFD3F-9B57-43B2-ADDF-1843E0555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7152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4F573EC-AE94-404C-BB73-E52907B4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15567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019A03C-729D-411E-A4D4-9C94EA2F8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8240"/>
              </p:ext>
            </p:extLst>
          </p:nvPr>
        </p:nvGraphicFramePr>
        <p:xfrm>
          <a:off x="6910388" y="615950"/>
          <a:ext cx="22701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0642" imgH="2359058" progId="ChemDraw.Document.6.0">
                  <p:embed/>
                </p:oleObj>
              </mc:Choice>
              <mc:Fallback>
                <p:oleObj name="CS ChemDraw Drawing" r:id="rId8" imgW="2270642" imgH="2359058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A1F6DC-A3E6-4FF9-98F5-D4B07D3E0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0388" y="615950"/>
                        <a:ext cx="227012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13457"/>
              </p:ext>
            </p:extLst>
          </p:nvPr>
        </p:nvGraphicFramePr>
        <p:xfrm>
          <a:off x="242262" y="3185401"/>
          <a:ext cx="2078038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78311" imgH="2418447" progId="ChemDraw.Document.6.0">
                  <p:embed/>
                </p:oleObj>
              </mc:Choice>
              <mc:Fallback>
                <p:oleObj name="CS ChemDraw Drawing" r:id="rId10" imgW="2078311" imgH="2418447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BE4347D9-D712-4B96-BC9A-4EFDB934E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62" y="3185401"/>
                        <a:ext cx="2078038" cy="241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787008" y="571012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29845"/>
              </p:ext>
            </p:extLst>
          </p:nvPr>
        </p:nvGraphicFramePr>
        <p:xfrm>
          <a:off x="2894679" y="3183983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0D0541ED-DCE7-4609-8057-D1B89647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679" y="3183983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3792610" y="5595053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60515"/>
              </p:ext>
            </p:extLst>
          </p:nvPr>
        </p:nvGraphicFramePr>
        <p:xfrm>
          <a:off x="522514" y="6558183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832FAF65-F493-4257-AB28-478722EE4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2514" y="6558183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186072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02133"/>
              </p:ext>
            </p:extLst>
          </p:nvPr>
        </p:nvGraphicFramePr>
        <p:xfrm>
          <a:off x="9423800" y="615950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05267A54-720D-4A51-BA49-B2B4EDA5E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3800" y="615950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02047"/>
              </p:ext>
            </p:extLst>
          </p:nvPr>
        </p:nvGraphicFramePr>
        <p:xfrm>
          <a:off x="8266058" y="361114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0DC76B10-AF5D-400C-B8E4-0B7E2FB9C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66058" y="361114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30331"/>
              </p:ext>
            </p:extLst>
          </p:nvPr>
        </p:nvGraphicFramePr>
        <p:xfrm>
          <a:off x="5699508" y="6366503"/>
          <a:ext cx="18351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35888" imgH="2223312" progId="ChemDraw.Document.6.0">
                  <p:embed/>
                </p:oleObj>
              </mc:Choice>
              <mc:Fallback>
                <p:oleObj name="CS ChemDraw Drawing" r:id="rId20" imgW="1835888" imgH="2223312" progId="ChemDraw.Document.6.0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DE3D0C07-3B4A-4235-8580-A9BCB7DD7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99508" y="6366503"/>
                        <a:ext cx="1835150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08324"/>
              </p:ext>
            </p:extLst>
          </p:nvPr>
        </p:nvGraphicFramePr>
        <p:xfrm>
          <a:off x="7648906" y="6356350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DB43ECA6-DD4F-4EF1-8A27-E66A037EC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48906" y="6356350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59861"/>
              </p:ext>
            </p:extLst>
          </p:nvPr>
        </p:nvGraphicFramePr>
        <p:xfrm>
          <a:off x="9479293" y="4419682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BE309FA-4918-4E39-AEA0-64DE39CED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79293" y="4419682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8C5CC79-A345-BBCB-CE7A-812AEAF15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9231"/>
              </p:ext>
            </p:extLst>
          </p:nvPr>
        </p:nvGraphicFramePr>
        <p:xfrm>
          <a:off x="5760244" y="3587861"/>
          <a:ext cx="21383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37817" imgH="1525393" progId="ChemDraw.Document.6.0">
                  <p:embed/>
                </p:oleObj>
              </mc:Choice>
              <mc:Fallback>
                <p:oleObj name="CS ChemDraw Drawing" r:id="rId26" imgW="2137817" imgH="1525393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B8C5CC79-A345-BBCB-CE7A-812AEAF15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60244" y="3587861"/>
                        <a:ext cx="2138363" cy="152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00F2B0CB-72F8-C750-B1BA-4BA95E543D5B}"/>
              </a:ext>
            </a:extLst>
          </p:cNvPr>
          <p:cNvSpPr txBox="1"/>
          <p:nvPr/>
        </p:nvSpPr>
        <p:spPr>
          <a:xfrm>
            <a:off x="6515971" y="540510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BTTP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F4F6925-605D-6A50-B87F-7D201D88F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6051"/>
              </p:ext>
            </p:extLst>
          </p:nvPr>
        </p:nvGraphicFramePr>
        <p:xfrm>
          <a:off x="2374900" y="5999163"/>
          <a:ext cx="3446463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3446280" imgH="2940840" progId="ChemDraw.Document.6.0">
                  <p:embed/>
                </p:oleObj>
              </mc:Choice>
              <mc:Fallback>
                <p:oleObj name="CS ChemDraw Drawing" r:id="rId28" imgW="3446280" imgH="2940840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F4F6925-605D-6A50-B87F-7D201D88F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74900" y="5999163"/>
                        <a:ext cx="3446463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83F30A1A-E64F-E25A-7A1C-B60AD739DEDD}"/>
              </a:ext>
            </a:extLst>
          </p:cNvPr>
          <p:cNvSpPr txBox="1"/>
          <p:nvPr/>
        </p:nvSpPr>
        <p:spPr>
          <a:xfrm>
            <a:off x="3540226" y="903059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TBBZ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B79630C-0AEB-1FBD-8E80-CEACB3934228}"/>
              </a:ext>
            </a:extLst>
          </p:cNvPr>
          <p:cNvSpPr txBox="1"/>
          <p:nvPr/>
        </p:nvSpPr>
        <p:spPr>
          <a:xfrm>
            <a:off x="10040559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TRZN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895FEA7C-07CE-9DFE-9BD0-88EFE58E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37721"/>
              </p:ext>
            </p:extLst>
          </p:nvPr>
        </p:nvGraphicFramePr>
        <p:xfrm>
          <a:off x="9944100" y="7872413"/>
          <a:ext cx="8255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825835" imgH="1043670" progId="ChemDraw.Document.6.0">
                  <p:embed/>
                </p:oleObj>
              </mc:Choice>
              <mc:Fallback>
                <p:oleObj name="CS ChemDraw Drawing" r:id="rId30" imgW="825835" imgH="1043670" progId="ChemDraw.Document.6.0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895FEA7C-07CE-9DFE-9BD0-88EFE58E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44100" y="7872413"/>
                        <a:ext cx="825500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69918"/>
              </p:ext>
            </p:extLst>
          </p:nvPr>
        </p:nvGraphicFramePr>
        <p:xfrm>
          <a:off x="7821109" y="946301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86CE447-ABED-B1F9-8350-B5A1008EE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09" y="946301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23023"/>
              </p:ext>
            </p:extLst>
          </p:nvPr>
        </p:nvGraphicFramePr>
        <p:xfrm>
          <a:off x="843643" y="1339850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BE7BCA88-51B5-7DB4-6859-A7366FF0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1339850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43823"/>
              </p:ext>
            </p:extLst>
          </p:nvPr>
        </p:nvGraphicFramePr>
        <p:xfrm>
          <a:off x="2393702" y="1166132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EEE5EF1-AB1B-107C-DDB4-291CDB15B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2" y="1166132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8905"/>
              </p:ext>
            </p:extLst>
          </p:nvPr>
        </p:nvGraphicFramePr>
        <p:xfrm>
          <a:off x="4458510" y="1048657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13BE817E-A33D-720D-FE79-B9C3EB9E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0" y="1048657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43480"/>
              </p:ext>
            </p:extLst>
          </p:nvPr>
        </p:nvGraphicFramePr>
        <p:xfrm>
          <a:off x="553083" y="3534920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3" y="3534920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28965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29048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50632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259402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270510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32024"/>
              </p:ext>
            </p:extLst>
          </p:nvPr>
        </p:nvGraphicFramePr>
        <p:xfrm>
          <a:off x="2987675" y="3557588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A632131-91DE-DDAB-86F8-C9F70B9BF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57588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51317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231</Words>
  <Application>Microsoft Office PowerPoint</Application>
  <PresentationFormat>Personalizar</PresentationFormat>
  <Paragraphs>143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16</cp:revision>
  <dcterms:created xsi:type="dcterms:W3CDTF">2021-07-28T11:47:09Z</dcterms:created>
  <dcterms:modified xsi:type="dcterms:W3CDTF">2023-03-05T15:39:35Z</dcterms:modified>
</cp:coreProperties>
</file>