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5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6.xml" ContentType="application/vnd.openxmlformats-officedocument.them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4"/>
    <p:sldMasterId id="2147483955" r:id="rId5"/>
    <p:sldMasterId id="2147483725" r:id="rId6"/>
    <p:sldMasterId id="2147483868" r:id="rId7"/>
    <p:sldMasterId id="2147483660" r:id="rId8"/>
  </p:sldMasterIdLst>
  <p:notesMasterIdLst>
    <p:notesMasterId r:id="rId27"/>
  </p:notesMasterIdLst>
  <p:sldIdLst>
    <p:sldId id="2142532995" r:id="rId9"/>
    <p:sldId id="2142533002" r:id="rId10"/>
    <p:sldId id="2142533008" r:id="rId11"/>
    <p:sldId id="2142533003" r:id="rId12"/>
    <p:sldId id="2142533009" r:id="rId13"/>
    <p:sldId id="2142533010" r:id="rId14"/>
    <p:sldId id="2142533013" r:id="rId15"/>
    <p:sldId id="2142533011" r:id="rId16"/>
    <p:sldId id="2142533012" r:id="rId17"/>
    <p:sldId id="2142533014" r:id="rId18"/>
    <p:sldId id="2142533021" r:id="rId19"/>
    <p:sldId id="2142533022" r:id="rId20"/>
    <p:sldId id="2142533015" r:id="rId21"/>
    <p:sldId id="2142533016" r:id="rId22"/>
    <p:sldId id="2142533017" r:id="rId23"/>
    <p:sldId id="2142533018" r:id="rId24"/>
    <p:sldId id="2142533019" r:id="rId25"/>
    <p:sldId id="21425330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kadi, Raju" initials="NR" lastIdx="1" clrIdx="0">
    <p:extLst>
      <p:ext uri="{19B8F6BF-5375-455C-9EA6-DF929625EA0E}">
        <p15:presenceInfo xmlns:p15="http://schemas.microsoft.com/office/powerpoint/2012/main" userId="S::NekadiR@aetna.com::9e358c68-d85e-40d8-bd86-b1656be51ac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E6640-73E5-4B4B-B034-AABD4B4CA8FE}" v="5" dt="2022-12-13T15:09:06.504"/>
    <p1510:client id="{F344DF28-023F-4C92-A7FC-E9F785C75641}" v="3" dt="2022-11-27T18:05:09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9T13:12:09.87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32892-D27C-4609-9635-D16C08730DE4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8C276-128F-4C75-B62A-463EA55F8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37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587" y="0"/>
            <a:ext cx="12195175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Ins="457200"/>
          <a:lstStyle>
            <a:lvl1pPr algn="r">
              <a:defRPr sz="2000" b="1" baseline="0">
                <a:solidFill>
                  <a:schemeClr val="bg1"/>
                </a:solidFill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568818" y="850392"/>
            <a:ext cx="4179897" cy="5157216"/>
          </a:xfrm>
          <a:solidFill>
            <a:srgbClr val="CC0000">
              <a:alpha val="74902"/>
            </a:srgbClr>
          </a:solidFill>
        </p:spPr>
        <p:txBody>
          <a:bodyPr lIns="402336" tIns="457200" rIns="365760" bIns="18288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 bwMode="white">
          <a:xfrm>
            <a:off x="1016991" y="5235158"/>
            <a:ext cx="2273125" cy="279165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3" name="Freeform 22"/>
            <p:cNvSpPr>
              <a:spLocks noEditPoints="1"/>
            </p:cNvSpPr>
            <p:nvPr/>
          </p:nvSpPr>
          <p:spPr bwMode="white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white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white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white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white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white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991965" y="3063240"/>
            <a:ext cx="3283551" cy="126232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1016991" y="2679062"/>
            <a:ext cx="393699" cy="0"/>
          </a:xfrm>
          <a:prstGeom prst="line">
            <a:avLst/>
          </a:prstGeom>
          <a:ln w="254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7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1C52A3-5EA9-485E-AFEF-DEE8047C0D0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62" y="1771650"/>
            <a:ext cx="3467448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Three column layout — add sentence case title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C442BE-03CA-4067-976C-A01C211DB3D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62275" y="1771650"/>
            <a:ext cx="3467448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0BC2F1-E0A5-4127-9972-E1F020F3120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54489" y="1771650"/>
            <a:ext cx="3467448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62796804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1" y="4350554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56901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lang="en-US" sz="1500" b="1" kern="1200" dirty="0">
                <a:solidFill>
                  <a:schemeClr val="tx2"/>
                </a:solidFill>
                <a:latin typeface="CVS Health Sans" panose="020B0504020202020204" pitchFamily="34" charset="0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0952620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 Parter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F5A7F6-20C2-4507-801C-E1C2059285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931" y="1637977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CBD58C-46E5-4558-A43C-9B624EDDC132}"/>
              </a:ext>
            </a:extLst>
          </p:cNvPr>
          <p:cNvGrpSpPr/>
          <p:nvPr userDrawn="1"/>
        </p:nvGrpSpPr>
        <p:grpSpPr>
          <a:xfrm>
            <a:off x="557929" y="5835587"/>
            <a:ext cx="2872536" cy="352779"/>
            <a:chOff x="557784" y="429541"/>
            <a:chExt cx="2871788" cy="352779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A33C252-4717-4352-8A54-FA89468DF2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3B4BF5A9-FC5D-4223-860C-4029263F1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573687AF-83B0-450D-8DC8-60EB9C6A0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223532E-5DB1-4038-AECB-BE4DCA706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3C378A2-0EF8-441E-95AB-D981F9117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3A10B27-C0C7-41AB-B1C5-0D3C1AEAD9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D005736-4228-4541-9830-748A037770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3886593"/>
            <a:ext cx="3582950" cy="1262324"/>
          </a:xfrm>
        </p:spPr>
        <p:txBody>
          <a:bodyPr/>
          <a:lstStyle>
            <a:lvl1pPr>
              <a:defRPr lang="en-US" sz="1500" b="1" kern="1200" dirty="0">
                <a:solidFill>
                  <a:schemeClr val="tx2"/>
                </a:solidFill>
                <a:latin typeface="CVS Health Sans" panose="020B0504020202020204" pitchFamily="34" charset="0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871D9-AE12-49B5-A916-42628F61B8D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9347" y="566377"/>
            <a:ext cx="1463421" cy="649224"/>
          </a:xfrm>
          <a:solidFill>
            <a:schemeClr val="bg2"/>
          </a:solidFill>
        </p:spPr>
        <p:txBody>
          <a:bodyPr anchor="ctr"/>
          <a:lstStyle>
            <a:lvl1pPr algn="ctr">
              <a:defRPr sz="1100"/>
            </a:lvl1pPr>
          </a:lstStyle>
          <a:p>
            <a:r>
              <a:rPr lang="en-US" dirty="0"/>
              <a:t>PARTNER LOGO</a:t>
            </a:r>
          </a:p>
        </p:txBody>
      </p:sp>
    </p:spTree>
    <p:extLst>
      <p:ext uri="{BB962C8B-B14F-4D97-AF65-F5344CB8AC3E}">
        <p14:creationId xmlns:p14="http://schemas.microsoft.com/office/powerpoint/2010/main" val="202611564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kern="1200" dirty="0">
                <a:solidFill>
                  <a:schemeClr val="accent6"/>
                </a:solidFill>
                <a:latin typeface="+mj-lt"/>
                <a:ea typeface="+mn-ea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929" y="1755739"/>
            <a:ext cx="8588453" cy="3985305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3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sz="1300"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 sz="1300"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79886812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j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652" y="1756549"/>
            <a:ext cx="3914652" cy="361473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 sz="20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300" b="1">
                <a:solidFill>
                  <a:schemeClr val="tx2"/>
                </a:solidFill>
                <a:latin typeface="CVS Health Sans" panose="020B0504020202020204" pitchFamily="34" charset="0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300">
                <a:solidFill>
                  <a:schemeClr val="tx2"/>
                </a:solidFill>
                <a:latin typeface="CVS Health Sans" panose="020B05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300" i="1">
                <a:solidFill>
                  <a:schemeClr val="tx2"/>
                </a:solidFill>
                <a:latin typeface="CVS Health Sans" panose="020B05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3091" y="1756549"/>
            <a:ext cx="3912531" cy="361473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 sz="20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300" b="1">
                <a:solidFill>
                  <a:schemeClr val="tx2"/>
                </a:solidFill>
                <a:latin typeface="CVS Health Sans" panose="020B0504020202020204" pitchFamily="34" charset="0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300">
                <a:solidFill>
                  <a:schemeClr val="tx2"/>
                </a:solidFill>
                <a:latin typeface="CVS Health Sans" panose="020B05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300" i="1">
                <a:solidFill>
                  <a:schemeClr val="tx2"/>
                </a:solidFill>
                <a:latin typeface="CVS Health Sans" panose="020B05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5466578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93899461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28797739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1" y="6257926"/>
            <a:ext cx="12192000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98120552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09929783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/>
              </a:buClr>
              <a:defRPr sz="1800" b="1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buClr>
                <a:schemeClr val="tx1"/>
              </a:buClr>
              <a:buNone/>
              <a:defRPr sz="1300"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24699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Four column layout — add sentence case title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DA773E-1A9C-49A8-82DD-B6B321015B0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61" y="1771650"/>
            <a:ext cx="2506109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28A86F-8399-4292-B132-4237562A21D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18651" y="1771650"/>
            <a:ext cx="2506109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A1BCBE-2CBE-4948-AAE0-556CE1C22D0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7241" y="1771650"/>
            <a:ext cx="2506109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335A8D-3159-45B7-95A8-683C99A6C7D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115830" y="1771650"/>
            <a:ext cx="2506109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02710600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two-column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4175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9399787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three-column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1971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6012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92030960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160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6125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10065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1268968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five-column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4941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3647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42353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31059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19765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364606201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0035" y="1752601"/>
            <a:ext cx="9051932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74713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653" y="1764793"/>
            <a:ext cx="7174286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8" y="1767531"/>
            <a:ext cx="3439040" cy="2971800"/>
          </a:xfrm>
        </p:spPr>
        <p:txBody>
          <a:bodyPr/>
          <a:lstStyle>
            <a:lvl1pPr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3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3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>
              <a:buClrTx/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66288073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comparison slide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474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5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80297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  <a:latin typeface="+mn-lt"/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5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56777586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 userDrawn="1"/>
        </p:nvSpPr>
        <p:spPr>
          <a:xfrm>
            <a:off x="218718" y="6241774"/>
            <a:ext cx="5587246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 userDrawn="1"/>
        </p:nvSpPr>
        <p:spPr>
          <a:xfrm>
            <a:off x="4062895" y="0"/>
            <a:ext cx="4058151" cy="685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 userDrawn="1"/>
        </p:nvSpPr>
        <p:spPr>
          <a:xfrm>
            <a:off x="8121046" y="0"/>
            <a:ext cx="40709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 userDrawn="1"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991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1800" b="1" cap="none" baseline="0" dirty="0" smtClean="0">
                <a:solidFill>
                  <a:schemeClr val="tx2"/>
                </a:solidFill>
                <a:latin typeface="+mn-lt"/>
              </a:defRPr>
            </a:lvl1pPr>
            <a:lvl2pPr marL="0" indent="0" algn="ctr">
              <a:buClrTx/>
              <a:buFontTx/>
              <a:buNone/>
              <a:defRPr lang="en-US" sz="15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7514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ClrTx/>
              <a:buFontTx/>
              <a:buNone/>
              <a:defRPr lang="en-US" sz="15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72065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1800" b="1" cap="none" baseline="0" dirty="0" smtClean="0">
                <a:solidFill>
                  <a:schemeClr val="bg1"/>
                </a:solidFill>
                <a:latin typeface="+mn-lt"/>
              </a:defRPr>
            </a:lvl1pPr>
            <a:lvl2pPr marL="0" indent="0" algn="ctr">
              <a:buClrTx/>
              <a:buFontTx/>
              <a:buNone/>
              <a:defRPr lang="en-US" sz="15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B46839-35D8-438B-B7A2-2B753DFD7A66}"/>
              </a:ext>
            </a:extLst>
          </p:cNvPr>
          <p:cNvSpPr txBox="1"/>
          <p:nvPr userDrawn="1"/>
        </p:nvSpPr>
        <p:spPr>
          <a:xfrm>
            <a:off x="859758" y="6425582"/>
            <a:ext cx="8048816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CVS Health Sans" panose="020B0504020202020204" pitchFamily="34" charset="0"/>
              </a:rPr>
              <a:t>©2021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77750529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5300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908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358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40693" y="1765300"/>
            <a:ext cx="4884168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148326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Four quadrant layout — add sentence case title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2592A0-CC61-4B83-9EF0-BF038FCAF48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59" y="1771650"/>
            <a:ext cx="5121974" cy="1828800"/>
          </a:xfrm>
        </p:spPr>
        <p:txBody>
          <a:bodyPr/>
          <a:lstStyle>
            <a:lvl1pPr>
              <a:defRPr sz="1800" b="1"/>
            </a:lvl1pPr>
            <a:lvl2pPr marL="0" indent="0">
              <a:buNone/>
              <a:defRPr sz="1400"/>
            </a:lvl2pPr>
            <a:lvl3pPr marL="166688" indent="-166688">
              <a:buFont typeface="Arial" panose="020B0604020202020204" pitchFamily="34" charset="0"/>
              <a:buChar char="•"/>
              <a:defRPr sz="1400"/>
            </a:lvl3pPr>
            <a:lvl4pPr marL="346075" indent="-179388">
              <a:buFont typeface="Arial" panose="020B0604020202020204" pitchFamily="34" charset="0"/>
              <a:buChar char="–"/>
              <a:defRPr sz="1400"/>
            </a:lvl4pPr>
            <a:lvl5pPr marL="512763" indent="-166688">
              <a:buFont typeface="Arial" panose="020B0604020202020204" pitchFamily="34" charset="0"/>
              <a:buChar char="•"/>
              <a:defRPr sz="1400"/>
            </a:lvl5pPr>
            <a:lvl6pPr marL="692150" indent="-179388">
              <a:buFont typeface="Arial" panose="020B0604020202020204" pitchFamily="34" charset="0"/>
              <a:buChar char="–"/>
              <a:defRPr sz="1400"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C9E725-B6FE-4415-97E4-3714329CB0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99966" y="1771650"/>
            <a:ext cx="5121974" cy="1828800"/>
          </a:xfrm>
        </p:spPr>
        <p:txBody>
          <a:bodyPr/>
          <a:lstStyle>
            <a:lvl1pPr>
              <a:defRPr sz="1800" b="1"/>
            </a:lvl1pPr>
            <a:lvl2pPr marL="0" indent="0">
              <a:buNone/>
              <a:defRPr sz="1400"/>
            </a:lvl2pPr>
            <a:lvl3pPr marL="166688" indent="-166688">
              <a:buFont typeface="Arial" panose="020B0604020202020204" pitchFamily="34" charset="0"/>
              <a:buChar char="•"/>
              <a:defRPr sz="1400"/>
            </a:lvl3pPr>
            <a:lvl4pPr marL="346075" indent="-179388">
              <a:buFont typeface="Arial" panose="020B0604020202020204" pitchFamily="34" charset="0"/>
              <a:buChar char="–"/>
              <a:defRPr sz="1400"/>
            </a:lvl4pPr>
            <a:lvl5pPr marL="512763" indent="-166688">
              <a:buFont typeface="Arial" panose="020B0604020202020204" pitchFamily="34" charset="0"/>
              <a:buChar char="•"/>
              <a:defRPr sz="1400"/>
            </a:lvl5pPr>
            <a:lvl6pPr marL="692150" indent="-179388">
              <a:buFont typeface="Arial" panose="020B0604020202020204" pitchFamily="34" charset="0"/>
              <a:buChar char="–"/>
              <a:defRPr sz="1400"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407C93-96C7-4D6E-90F6-831700C79F3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70059" y="3924300"/>
            <a:ext cx="5121974" cy="1828800"/>
          </a:xfrm>
        </p:spPr>
        <p:txBody>
          <a:bodyPr/>
          <a:lstStyle>
            <a:lvl1pPr>
              <a:defRPr sz="1800" b="1"/>
            </a:lvl1pPr>
            <a:lvl2pPr marL="0" indent="0">
              <a:buNone/>
              <a:defRPr sz="1400"/>
            </a:lvl2pPr>
            <a:lvl3pPr marL="166688" indent="-166688">
              <a:buFont typeface="Arial" panose="020B0604020202020204" pitchFamily="34" charset="0"/>
              <a:buChar char="•"/>
              <a:defRPr sz="1400"/>
            </a:lvl3pPr>
            <a:lvl4pPr marL="346075" indent="-179388">
              <a:buFont typeface="Arial" panose="020B0604020202020204" pitchFamily="34" charset="0"/>
              <a:buChar char="–"/>
              <a:defRPr sz="1400"/>
            </a:lvl4pPr>
            <a:lvl5pPr marL="512763" indent="-166688">
              <a:buFont typeface="Arial" panose="020B0604020202020204" pitchFamily="34" charset="0"/>
              <a:buChar char="•"/>
              <a:defRPr sz="1400"/>
            </a:lvl5pPr>
            <a:lvl6pPr marL="692150" indent="-179388">
              <a:buFont typeface="Arial" panose="020B0604020202020204" pitchFamily="34" charset="0"/>
              <a:buChar char="–"/>
              <a:defRPr sz="1400"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6975E3-68BF-4B73-BC7D-EE5C7B1F0AF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99966" y="3924300"/>
            <a:ext cx="5121974" cy="1828800"/>
          </a:xfrm>
        </p:spPr>
        <p:txBody>
          <a:bodyPr/>
          <a:lstStyle>
            <a:lvl1pPr>
              <a:defRPr sz="1800" b="1"/>
            </a:lvl1pPr>
            <a:lvl2pPr marL="0" indent="0">
              <a:buNone/>
              <a:defRPr sz="1400"/>
            </a:lvl2pPr>
            <a:lvl3pPr marL="166688" indent="-166688">
              <a:buFont typeface="Arial" panose="020B0604020202020204" pitchFamily="34" charset="0"/>
              <a:buChar char="•"/>
              <a:defRPr sz="1400"/>
            </a:lvl3pPr>
            <a:lvl4pPr marL="346075" indent="-179388">
              <a:buFont typeface="Arial" panose="020B0604020202020204" pitchFamily="34" charset="0"/>
              <a:buChar char="–"/>
              <a:defRPr sz="1400"/>
            </a:lvl4pPr>
            <a:lvl5pPr marL="512763" indent="-166688">
              <a:buFont typeface="Arial" panose="020B0604020202020204" pitchFamily="34" charset="0"/>
              <a:buChar char="•"/>
              <a:defRPr sz="1400"/>
            </a:lvl5pPr>
            <a:lvl6pPr marL="692150" indent="-179388">
              <a:buFont typeface="Arial" panose="020B0604020202020204" pitchFamily="34" charset="0"/>
              <a:buChar char="–"/>
              <a:defRPr sz="1400"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18932603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CE3BF-19DE-4243-9ED2-5FA21553C1F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FAD22A7-02FD-47B7-B56B-F83C1B41E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5501FD2-6558-4D19-84E8-1DAF689AB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6C71C9D-3B12-4743-ABB3-3300A6D7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C9731B0-F7F6-409F-971D-705E83B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982D7F3-8E67-4A4F-91EE-C8AA3BB4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7B8E154-46D5-4920-86B2-1F96A57FE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58382426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358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40693" y="1765300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©2021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372851760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1764792"/>
            <a:ext cx="4435995" cy="1463040"/>
          </a:xfrm>
        </p:spPr>
        <p:txBody>
          <a:bodyPr rIns="0"/>
          <a:lstStyle>
            <a:lvl1pPr>
              <a:lnSpc>
                <a:spcPct val="95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929" y="3590383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3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387927629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3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414377360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©2021 CVS Health and/or one of its affiliates. Confidential and proprietary.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3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62506641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3034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kern="1200" dirty="0">
                <a:solidFill>
                  <a:schemeClr val="accent6"/>
                </a:solidFill>
                <a:latin typeface="+mj-lt"/>
                <a:ea typeface="+mn-ea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0635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3200" b="1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ctr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1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20143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3200" b="1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ctr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2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4668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5000"/>
              </a:lnSpc>
              <a:buClrTx/>
              <a:defRPr lang="en-US" sz="3200" b="1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ctr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3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</p:spTree>
    <p:extLst>
      <p:ext uri="{BB962C8B-B14F-4D97-AF65-F5344CB8AC3E}">
        <p14:creationId xmlns:p14="http://schemas.microsoft.com/office/powerpoint/2010/main" val="288165200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4939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kern="1200" dirty="0">
                <a:solidFill>
                  <a:schemeClr val="accent6"/>
                </a:solidFill>
                <a:latin typeface="+mj-lt"/>
                <a:ea typeface="+mn-ea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63943449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3391609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©2021 CVS Health and/or one of its affiliates. Confidential and proprietary.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1814600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063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4B57-D885-4C1D-B415-4F8E4BE612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Three content with graphics layout — 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AFDA2-265D-482F-B18E-81F62E53A1D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15859" y="3474720"/>
            <a:ext cx="2926842" cy="2276856"/>
          </a:xfrm>
        </p:spPr>
        <p:txBody>
          <a:bodyPr/>
          <a:lstStyle>
            <a:lvl1pPr algn="ctr">
              <a:defRPr sz="2000" b="1"/>
            </a:lvl1pPr>
            <a:lvl2pPr marL="0" indent="0" algn="ctr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8BA057-F052-424D-8F9C-A01634B9436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32578" y="3474720"/>
            <a:ext cx="2926842" cy="2276856"/>
          </a:xfrm>
        </p:spPr>
        <p:txBody>
          <a:bodyPr/>
          <a:lstStyle>
            <a:lvl1pPr algn="ctr">
              <a:defRPr sz="2000" b="1"/>
            </a:lvl1pPr>
            <a:lvl2pPr marL="0" indent="0" algn="ctr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B5B78ED-6DB5-495A-B7B8-4D9AF1FC17E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49298" y="3474720"/>
            <a:ext cx="2926842" cy="2276856"/>
          </a:xfrm>
        </p:spPr>
        <p:txBody>
          <a:bodyPr/>
          <a:lstStyle>
            <a:lvl1pPr algn="ctr">
              <a:defRPr sz="2000" b="1"/>
            </a:lvl1pPr>
            <a:lvl2pPr marL="0" indent="0" algn="ctr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</p:spTree>
    <p:extLst>
      <p:ext uri="{BB962C8B-B14F-4D97-AF65-F5344CB8AC3E}">
        <p14:creationId xmlns:p14="http://schemas.microsoft.com/office/powerpoint/2010/main" val="369086464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813933" y="2941079"/>
            <a:ext cx="456413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4801582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CVS Health Sans" panose="020B0504020202020204" pitchFamily="34" charset="0"/>
              </a:defRPr>
            </a:lvl1pPr>
          </a:lstStyle>
          <a:p>
            <a:r>
              <a:rPr lang="en-US" dirty="0"/>
              <a:t>BE SURE IMAGE IS </a:t>
            </a:r>
            <a:br>
              <a:rPr lang="en-US" dirty="0"/>
            </a:br>
            <a:r>
              <a:rPr lang="en-US" dirty="0"/>
              <a:t>DARK ENOUGH SO TYPE AND </a:t>
            </a:r>
            <a:br>
              <a:rPr lang="en-US" dirty="0"/>
            </a:br>
            <a:r>
              <a:rPr lang="en-US" dirty="0"/>
              <a:t>LOGO ARE READABLE</a:t>
            </a:r>
          </a:p>
          <a:p>
            <a:br>
              <a:rPr lang="en-US" dirty="0"/>
            </a:br>
            <a:r>
              <a:rPr lang="en-US" dirty="0"/>
              <a:t>Be sure to send image to </a:t>
            </a:r>
            <a:br>
              <a:rPr lang="en-US" dirty="0"/>
            </a:br>
            <a:r>
              <a:rPr lang="en-US" dirty="0"/>
              <a:t>back so logo sits on top of 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45172" y="1196075"/>
            <a:ext cx="3069479" cy="1444752"/>
          </a:xfrm>
        </p:spPr>
        <p:txBody>
          <a:bodyPr/>
          <a:lstStyle>
            <a:lvl1pPr marL="0" marR="0" indent="0" algn="l" defTabSz="456758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125866944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826318" y="3027447"/>
            <a:ext cx="6539366" cy="803106"/>
            <a:chOff x="2825581" y="3027447"/>
            <a:chExt cx="6537663" cy="803106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3520" y="3050215"/>
              <a:ext cx="3134808" cy="775163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439" y="3027447"/>
              <a:ext cx="671671" cy="803106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141" y="3027447"/>
              <a:ext cx="748256" cy="803106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651" y="3050215"/>
              <a:ext cx="746186" cy="758604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81" y="3027447"/>
              <a:ext cx="978011" cy="803106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1109" y="3657720"/>
              <a:ext cx="152135" cy="156275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1" y="5779008"/>
            <a:ext cx="12192000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3505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826318" y="3027447"/>
            <a:ext cx="6539366" cy="803106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61958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587" y="0"/>
            <a:ext cx="12195175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Ins="457200"/>
          <a:lstStyle>
            <a:lvl1pPr algn="r">
              <a:defRPr sz="2000" b="1" baseline="0">
                <a:solidFill>
                  <a:schemeClr val="bg1"/>
                </a:solidFill>
              </a:defRPr>
            </a:lvl1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Click icon to add picture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568818" y="850392"/>
            <a:ext cx="4179897" cy="5157216"/>
          </a:xfrm>
          <a:solidFill>
            <a:srgbClr val="CC0000">
              <a:alpha val="74902"/>
            </a:srgbClr>
          </a:solidFill>
        </p:spPr>
        <p:txBody>
          <a:bodyPr lIns="402336" tIns="457200" rIns="365760" bIns="18288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 bwMode="white">
          <a:xfrm>
            <a:off x="1016991" y="5235158"/>
            <a:ext cx="2273125" cy="279165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3" name="Freeform 22"/>
            <p:cNvSpPr>
              <a:spLocks noEditPoints="1"/>
            </p:cNvSpPr>
            <p:nvPr/>
          </p:nvSpPr>
          <p:spPr bwMode="white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white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white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white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white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white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991965" y="3063240"/>
            <a:ext cx="3283551" cy="126232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1016991" y="2679062"/>
            <a:ext cx="393699" cy="0"/>
          </a:xfrm>
          <a:prstGeom prst="line">
            <a:avLst/>
          </a:prstGeom>
          <a:ln w="254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82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587" y="0"/>
            <a:ext cx="12195175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Ins="457200"/>
          <a:lstStyle>
            <a:lvl1pPr algn="r">
              <a:defRPr sz="2000" b="1" baseline="0">
                <a:solidFill>
                  <a:schemeClr val="bg1"/>
                </a:solidFill>
              </a:defRPr>
            </a:lvl1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Click icon to add picture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68818" y="850392"/>
            <a:ext cx="4179897" cy="5157216"/>
          </a:xfrm>
          <a:solidFill>
            <a:srgbClr val="FFFFFF">
              <a:alpha val="89804"/>
            </a:srgbClr>
          </a:solidFill>
        </p:spPr>
        <p:txBody>
          <a:bodyPr lIns="402336" tIns="457200" rIns="365760" bIns="182880" anchor="t">
            <a:no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 here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89552" y="3063240"/>
            <a:ext cx="3283551" cy="126232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1017754" y="5239513"/>
            <a:ext cx="2273125" cy="279165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6" name="Freeform 15"/>
            <p:cNvSpPr>
              <a:spLocks noEditPoints="1"/>
            </p:cNvSpPr>
            <p:nvPr/>
          </p:nvSpPr>
          <p:spPr bwMode="gray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gray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A45137-D954-4F74-A043-F7DE2DC22D97}"/>
              </a:ext>
            </a:extLst>
          </p:cNvPr>
          <p:cNvCxnSpPr/>
          <p:nvPr userDrawn="1"/>
        </p:nvCxnSpPr>
        <p:spPr>
          <a:xfrm>
            <a:off x="1016991" y="2679062"/>
            <a:ext cx="393699" cy="0"/>
          </a:xfrm>
          <a:prstGeom prst="line">
            <a:avLst/>
          </a:prstGeom>
          <a:ln w="254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12013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717805" y="389319"/>
            <a:ext cx="9101035" cy="5724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82880" rIns="2743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384048" y="1024128"/>
            <a:ext cx="5806440" cy="44439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223762" y="1167898"/>
            <a:ext cx="3685665" cy="890028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223761" y="2825587"/>
            <a:ext cx="3682432" cy="24073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Text here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40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DF8969-AD2F-3044-B7BA-1B73247EBF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only layout — add sentence case title here</a:t>
            </a:r>
          </a:p>
        </p:txBody>
      </p:sp>
    </p:spTree>
    <p:extLst>
      <p:ext uri="{BB962C8B-B14F-4D97-AF65-F5344CB8AC3E}">
        <p14:creationId xmlns:p14="http://schemas.microsoft.com/office/powerpoint/2010/main" val="227699009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27569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381001" y="384048"/>
            <a:ext cx="11430000" cy="5724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82880" rIns="2743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8F9610-DC98-BA46-87C9-07A98DDB83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only layout gray background — add title here</a:t>
            </a:r>
          </a:p>
        </p:txBody>
      </p:sp>
    </p:spTree>
    <p:extLst>
      <p:ext uri="{BB962C8B-B14F-4D97-AF65-F5344CB8AC3E}">
        <p14:creationId xmlns:p14="http://schemas.microsoft.com/office/powerpoint/2010/main" val="319289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BADB-8BF3-451E-AE7C-0ECEED414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664" y="2505457"/>
            <a:ext cx="4189043" cy="1217458"/>
          </a:xfrm>
        </p:spPr>
        <p:txBody>
          <a:bodyPr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Data slide white layout — add title here</a:t>
            </a:r>
          </a:p>
        </p:txBody>
      </p:sp>
    </p:spTree>
    <p:extLst>
      <p:ext uri="{BB962C8B-B14F-4D97-AF65-F5344CB8AC3E}">
        <p14:creationId xmlns:p14="http://schemas.microsoft.com/office/powerpoint/2010/main" val="351707518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F99692-F61B-0747-B6EE-CBBC1A49D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and content layout — add sentence case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05B6-68DB-4148-BFA4-EEBAF9CB3BF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61" y="1771650"/>
            <a:ext cx="8742619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858838" indent="-166688">
              <a:buFont typeface="Arial" panose="020B0604020202020204" pitchFamily="34" charset="0"/>
              <a:buChar char="•"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099596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 and content without header layout — add title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7DF5FE-2F16-48B6-B4AD-1B3D50B9ABC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62" y="1771650"/>
            <a:ext cx="8742619" cy="39814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5345616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Two column layout — add sentence case title here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C55CAB-17A7-424F-9F54-62117FE099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61" y="1771650"/>
            <a:ext cx="5030510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9F6773-F1D4-4DCC-80D0-99EA5118698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393320" y="1771650"/>
            <a:ext cx="5030510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3870607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1C52A3-5EA9-485E-AFEF-DEE8047C0D0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62" y="1771650"/>
            <a:ext cx="3467448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layout — add sentence case title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C442BE-03CA-4067-976C-A01C211DB3D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62275" y="1771650"/>
            <a:ext cx="3467448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0BC2F1-E0A5-4127-9972-E1F020F3120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54489" y="1771650"/>
            <a:ext cx="3467448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41616995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Four column layout — add sentence case title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DA773E-1A9C-49A8-82DD-B6B321015B0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61" y="1771650"/>
            <a:ext cx="2506109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28A86F-8399-4292-B132-4237562A21D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18651" y="1771650"/>
            <a:ext cx="2506109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A1BCBE-2CBE-4948-AAE0-556CE1C22D0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7241" y="1771650"/>
            <a:ext cx="2506109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335A8D-3159-45B7-95A8-683C99A6C7D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115830" y="1771650"/>
            <a:ext cx="2506109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04017883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Four quadrant layout — add sentence case title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2592A0-CC61-4B83-9EF0-BF038FCAF48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59" y="1771650"/>
            <a:ext cx="5121974" cy="1828800"/>
          </a:xfrm>
        </p:spPr>
        <p:txBody>
          <a:bodyPr/>
          <a:lstStyle>
            <a:lvl1pPr>
              <a:defRPr sz="1800" b="1"/>
            </a:lvl1pPr>
            <a:lvl2pPr marL="0" indent="0">
              <a:buNone/>
              <a:defRPr sz="1400"/>
            </a:lvl2pPr>
            <a:lvl3pPr marL="166688" indent="-166688">
              <a:buFont typeface="Arial" panose="020B0604020202020204" pitchFamily="34" charset="0"/>
              <a:buChar char="•"/>
              <a:defRPr sz="1400"/>
            </a:lvl3pPr>
            <a:lvl4pPr marL="346075" indent="-179388">
              <a:buFont typeface="Arial" panose="020B0604020202020204" pitchFamily="34" charset="0"/>
              <a:buChar char="–"/>
              <a:defRPr sz="1400"/>
            </a:lvl4pPr>
            <a:lvl5pPr marL="512763" indent="-166688">
              <a:buFont typeface="Arial" panose="020B0604020202020204" pitchFamily="34" charset="0"/>
              <a:buChar char="•"/>
              <a:defRPr sz="1400"/>
            </a:lvl5pPr>
            <a:lvl6pPr marL="692150" indent="-179388">
              <a:buFont typeface="Arial" panose="020B0604020202020204" pitchFamily="34" charset="0"/>
              <a:buChar char="–"/>
              <a:defRPr sz="1400"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C9E725-B6FE-4415-97E4-3714329CB0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99966" y="1771650"/>
            <a:ext cx="5121974" cy="1828800"/>
          </a:xfrm>
        </p:spPr>
        <p:txBody>
          <a:bodyPr/>
          <a:lstStyle>
            <a:lvl1pPr>
              <a:defRPr sz="1800" b="1"/>
            </a:lvl1pPr>
            <a:lvl2pPr marL="0" indent="0">
              <a:buNone/>
              <a:defRPr sz="1400"/>
            </a:lvl2pPr>
            <a:lvl3pPr marL="166688" indent="-166688">
              <a:buFont typeface="Arial" panose="020B0604020202020204" pitchFamily="34" charset="0"/>
              <a:buChar char="•"/>
              <a:defRPr sz="1400"/>
            </a:lvl3pPr>
            <a:lvl4pPr marL="346075" indent="-179388">
              <a:buFont typeface="Arial" panose="020B0604020202020204" pitchFamily="34" charset="0"/>
              <a:buChar char="–"/>
              <a:defRPr sz="1400"/>
            </a:lvl4pPr>
            <a:lvl5pPr marL="512763" indent="-166688">
              <a:buFont typeface="Arial" panose="020B0604020202020204" pitchFamily="34" charset="0"/>
              <a:buChar char="•"/>
              <a:defRPr sz="1400"/>
            </a:lvl5pPr>
            <a:lvl6pPr marL="692150" indent="-179388">
              <a:buFont typeface="Arial" panose="020B0604020202020204" pitchFamily="34" charset="0"/>
              <a:buChar char="–"/>
              <a:defRPr sz="1400"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407C93-96C7-4D6E-90F6-831700C79F3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70059" y="3924300"/>
            <a:ext cx="5121974" cy="1828800"/>
          </a:xfrm>
        </p:spPr>
        <p:txBody>
          <a:bodyPr/>
          <a:lstStyle>
            <a:lvl1pPr>
              <a:defRPr sz="1800" b="1"/>
            </a:lvl1pPr>
            <a:lvl2pPr marL="0" indent="0">
              <a:buNone/>
              <a:defRPr sz="1400"/>
            </a:lvl2pPr>
            <a:lvl3pPr marL="166688" indent="-166688">
              <a:buFont typeface="Arial" panose="020B0604020202020204" pitchFamily="34" charset="0"/>
              <a:buChar char="•"/>
              <a:defRPr sz="1400"/>
            </a:lvl3pPr>
            <a:lvl4pPr marL="346075" indent="-179388">
              <a:buFont typeface="Arial" panose="020B0604020202020204" pitchFamily="34" charset="0"/>
              <a:buChar char="–"/>
              <a:defRPr sz="1400"/>
            </a:lvl4pPr>
            <a:lvl5pPr marL="512763" indent="-166688">
              <a:buFont typeface="Arial" panose="020B0604020202020204" pitchFamily="34" charset="0"/>
              <a:buChar char="•"/>
              <a:defRPr sz="1400"/>
            </a:lvl5pPr>
            <a:lvl6pPr marL="692150" indent="-179388">
              <a:buFont typeface="Arial" panose="020B0604020202020204" pitchFamily="34" charset="0"/>
              <a:buChar char="–"/>
              <a:defRPr sz="1400"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6975E3-68BF-4B73-BC7D-EE5C7B1F0AF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99966" y="3924300"/>
            <a:ext cx="5121974" cy="1828800"/>
          </a:xfrm>
        </p:spPr>
        <p:txBody>
          <a:bodyPr/>
          <a:lstStyle>
            <a:lvl1pPr>
              <a:defRPr sz="1800" b="1"/>
            </a:lvl1pPr>
            <a:lvl2pPr marL="0" indent="0">
              <a:buNone/>
              <a:defRPr sz="1400"/>
            </a:lvl2pPr>
            <a:lvl3pPr marL="166688" indent="-166688">
              <a:buFont typeface="Arial" panose="020B0604020202020204" pitchFamily="34" charset="0"/>
              <a:buChar char="•"/>
              <a:defRPr sz="1400"/>
            </a:lvl3pPr>
            <a:lvl4pPr marL="346075" indent="-179388">
              <a:buFont typeface="Arial" panose="020B0604020202020204" pitchFamily="34" charset="0"/>
              <a:buChar char="–"/>
              <a:defRPr sz="1400"/>
            </a:lvl4pPr>
            <a:lvl5pPr marL="512763" indent="-166688">
              <a:buFont typeface="Arial" panose="020B0604020202020204" pitchFamily="34" charset="0"/>
              <a:buChar char="•"/>
              <a:defRPr sz="1400"/>
            </a:lvl5pPr>
            <a:lvl6pPr marL="692150" indent="-179388">
              <a:buFont typeface="Arial" panose="020B0604020202020204" pitchFamily="34" charset="0"/>
              <a:buChar char="–"/>
              <a:defRPr sz="1400"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20100235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4B57-D885-4C1D-B415-4F8E4BE612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Three content with graphics layout — 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AFDA2-265D-482F-B18E-81F62E53A1D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15859" y="3474720"/>
            <a:ext cx="2926842" cy="2276856"/>
          </a:xfrm>
        </p:spPr>
        <p:txBody>
          <a:bodyPr/>
          <a:lstStyle>
            <a:lvl1pPr algn="ctr">
              <a:defRPr sz="2000" b="1"/>
            </a:lvl1pPr>
            <a:lvl2pPr marL="0" indent="0" algn="ctr">
              <a:buNone/>
              <a:defRPr/>
            </a:lvl2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Descriptor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8BA057-F052-424D-8F9C-A01634B9436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32578" y="3474720"/>
            <a:ext cx="2926842" cy="2276856"/>
          </a:xfrm>
        </p:spPr>
        <p:txBody>
          <a:bodyPr/>
          <a:lstStyle>
            <a:lvl1pPr algn="ctr">
              <a:defRPr sz="2000" b="1"/>
            </a:lvl1pPr>
            <a:lvl2pPr marL="0" indent="0" algn="ctr">
              <a:buNone/>
              <a:defRPr/>
            </a:lvl2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Descriptor text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B5B78ED-6DB5-495A-B7B8-4D9AF1FC17E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49298" y="3474720"/>
            <a:ext cx="2926842" cy="2276856"/>
          </a:xfrm>
        </p:spPr>
        <p:txBody>
          <a:bodyPr/>
          <a:lstStyle>
            <a:lvl1pPr algn="ctr">
              <a:defRPr sz="2000" b="1"/>
            </a:lvl1pPr>
            <a:lvl2pPr marL="0" indent="0" algn="ctr">
              <a:buNone/>
              <a:defRPr/>
            </a:lvl2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Descriptor text</a:t>
            </a:r>
          </a:p>
        </p:txBody>
      </p:sp>
    </p:spTree>
    <p:extLst>
      <p:ext uri="{BB962C8B-B14F-4D97-AF65-F5344CB8AC3E}">
        <p14:creationId xmlns:p14="http://schemas.microsoft.com/office/powerpoint/2010/main" val="417092508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BADB-8BF3-451E-AE7C-0ECEED414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664" y="2505457"/>
            <a:ext cx="4189043" cy="1217458"/>
          </a:xfrm>
        </p:spPr>
        <p:txBody>
          <a:bodyPr>
            <a:noAutofit/>
          </a:bodyPr>
          <a:lstStyle>
            <a:lvl1pPr algn="r">
              <a:defRPr sz="3200"/>
            </a:lvl1pPr>
          </a:lstStyle>
          <a:p>
            <a:r>
              <a:rPr lang="en-US"/>
              <a:t>Data slide white layout — add title here</a:t>
            </a:r>
          </a:p>
        </p:txBody>
      </p:sp>
    </p:spTree>
    <p:extLst>
      <p:ext uri="{BB962C8B-B14F-4D97-AF65-F5344CB8AC3E}">
        <p14:creationId xmlns:p14="http://schemas.microsoft.com/office/powerpoint/2010/main" val="417685858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imag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" y="1"/>
            <a:ext cx="12192000" cy="61071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0" y="0"/>
            <a:ext cx="12192127" cy="6108192"/>
          </a:xfrm>
          <a:solidFill>
            <a:srgbClr val="CC0000">
              <a:alpha val="69804"/>
            </a:srgbClr>
          </a:solidFill>
        </p:spPr>
        <p:txBody>
          <a:bodyPr rIns="0"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1" y="6261904"/>
            <a:ext cx="4445836" cy="596096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488A55-A1E3-4589-84A6-891A58FB0678}"/>
              </a:ext>
            </a:extLst>
          </p:cNvPr>
          <p:cNvGrpSpPr/>
          <p:nvPr userDrawn="1"/>
        </p:nvGrpSpPr>
        <p:grpSpPr bwMode="white">
          <a:xfrm>
            <a:off x="5899151" y="2270492"/>
            <a:ext cx="393699" cy="1554480"/>
            <a:chOff x="5897615" y="2231631"/>
            <a:chExt cx="393596" cy="15544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CD6507-4329-43F1-9783-C7A1ED84BBC5}"/>
                </a:ext>
              </a:extLst>
            </p:cNvPr>
            <p:cNvCxnSpPr/>
            <p:nvPr/>
          </p:nvCxnSpPr>
          <p:spPr bwMode="white">
            <a:xfrm>
              <a:off x="5897615" y="223163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A169C1-F273-430E-82C8-6CC1089786DA}"/>
                </a:ext>
              </a:extLst>
            </p:cNvPr>
            <p:cNvCxnSpPr/>
            <p:nvPr/>
          </p:nvCxnSpPr>
          <p:spPr bwMode="white">
            <a:xfrm>
              <a:off x="5897615" y="378611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223335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image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" y="1"/>
            <a:ext cx="12192000" cy="61071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0" y="0"/>
            <a:ext cx="12192127" cy="6108192"/>
          </a:xfrm>
          <a:solidFill>
            <a:schemeClr val="accent6">
              <a:alpha val="69804"/>
            </a:schemeClr>
          </a:solidFill>
        </p:spPr>
        <p:txBody>
          <a:bodyPr rIns="0"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1" y="6261904"/>
            <a:ext cx="4445836" cy="596096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488A55-A1E3-4589-84A6-891A58FB0678}"/>
              </a:ext>
            </a:extLst>
          </p:cNvPr>
          <p:cNvGrpSpPr/>
          <p:nvPr userDrawn="1"/>
        </p:nvGrpSpPr>
        <p:grpSpPr bwMode="white">
          <a:xfrm>
            <a:off x="5899151" y="2270492"/>
            <a:ext cx="393699" cy="1554480"/>
            <a:chOff x="5897615" y="2231631"/>
            <a:chExt cx="393596" cy="15544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CD6507-4329-43F1-9783-C7A1ED84BBC5}"/>
                </a:ext>
              </a:extLst>
            </p:cNvPr>
            <p:cNvCxnSpPr/>
            <p:nvPr/>
          </p:nvCxnSpPr>
          <p:spPr bwMode="white">
            <a:xfrm>
              <a:off x="5897615" y="223163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A169C1-F273-430E-82C8-6CC1089786DA}"/>
                </a:ext>
              </a:extLst>
            </p:cNvPr>
            <p:cNvCxnSpPr/>
            <p:nvPr/>
          </p:nvCxnSpPr>
          <p:spPr bwMode="white">
            <a:xfrm>
              <a:off x="5897615" y="378611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1520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imag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" y="1"/>
            <a:ext cx="12192000" cy="61071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0" y="0"/>
            <a:ext cx="12192127" cy="6108192"/>
          </a:xfrm>
          <a:solidFill>
            <a:srgbClr val="CC0000">
              <a:alpha val="69804"/>
            </a:srgbClr>
          </a:solidFill>
        </p:spPr>
        <p:txBody>
          <a:bodyPr rIns="0"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1" y="6261904"/>
            <a:ext cx="4445836" cy="596096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488A55-A1E3-4589-84A6-891A58FB0678}"/>
              </a:ext>
            </a:extLst>
          </p:cNvPr>
          <p:cNvGrpSpPr/>
          <p:nvPr userDrawn="1"/>
        </p:nvGrpSpPr>
        <p:grpSpPr bwMode="white">
          <a:xfrm>
            <a:off x="5899151" y="2270492"/>
            <a:ext cx="393699" cy="1554480"/>
            <a:chOff x="5897615" y="2231631"/>
            <a:chExt cx="393596" cy="15544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CD6507-4329-43F1-9783-C7A1ED84BBC5}"/>
                </a:ext>
              </a:extLst>
            </p:cNvPr>
            <p:cNvCxnSpPr/>
            <p:nvPr/>
          </p:nvCxnSpPr>
          <p:spPr bwMode="white">
            <a:xfrm>
              <a:off x="5897615" y="223163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A169C1-F273-430E-82C8-6CC1089786DA}"/>
                </a:ext>
              </a:extLst>
            </p:cNvPr>
            <p:cNvCxnSpPr/>
            <p:nvPr/>
          </p:nvCxnSpPr>
          <p:spPr bwMode="white">
            <a:xfrm>
              <a:off x="5897615" y="378611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89713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im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" y="1"/>
            <a:ext cx="12192000" cy="61071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0" y="0"/>
            <a:ext cx="12192127" cy="6108192"/>
          </a:xfrm>
          <a:solidFill>
            <a:srgbClr val="267AC0">
              <a:alpha val="69804"/>
            </a:srgbClr>
          </a:solidFill>
        </p:spPr>
        <p:txBody>
          <a:bodyPr rIns="0"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1" y="6261904"/>
            <a:ext cx="4445836" cy="596096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488A55-A1E3-4589-84A6-891A58FB0678}"/>
              </a:ext>
            </a:extLst>
          </p:cNvPr>
          <p:cNvGrpSpPr/>
          <p:nvPr userDrawn="1"/>
        </p:nvGrpSpPr>
        <p:grpSpPr bwMode="white">
          <a:xfrm>
            <a:off x="5899151" y="2270492"/>
            <a:ext cx="393699" cy="1554480"/>
            <a:chOff x="5897615" y="2231631"/>
            <a:chExt cx="393596" cy="15544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CD6507-4329-43F1-9783-C7A1ED84BBC5}"/>
                </a:ext>
              </a:extLst>
            </p:cNvPr>
            <p:cNvCxnSpPr/>
            <p:nvPr/>
          </p:nvCxnSpPr>
          <p:spPr bwMode="white">
            <a:xfrm>
              <a:off x="5897615" y="223163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A169C1-F273-430E-82C8-6CC1089786DA}"/>
                </a:ext>
              </a:extLst>
            </p:cNvPr>
            <p:cNvCxnSpPr/>
            <p:nvPr/>
          </p:nvCxnSpPr>
          <p:spPr bwMode="white">
            <a:xfrm>
              <a:off x="5897615" y="378611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36900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lue re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5"/>
          <p:cNvSpPr>
            <a:spLocks noGrp="1"/>
          </p:cNvSpPr>
          <p:nvPr>
            <p:ph type="pic" sz="quarter" idx="15"/>
          </p:nvPr>
        </p:nvSpPr>
        <p:spPr bwMode="ltGray">
          <a:xfrm>
            <a:off x="384148" y="384048"/>
            <a:ext cx="11432977" cy="57241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231775" indent="0" algn="l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148CBB-91E1-498A-B884-AECB778C0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096000" y="0"/>
            <a:ext cx="5323194" cy="5724144"/>
          </a:xfrm>
          <a:solidFill>
            <a:srgbClr val="267AC0">
              <a:alpha val="85098"/>
            </a:srgbClr>
          </a:solidFill>
        </p:spPr>
        <p:txBody>
          <a:bodyPr lIns="566928" tIns="822960" rIns="182880" bIns="182880" anchor="t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62E717-3D00-4196-812F-72CF9487567D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6667712" y="2103120"/>
            <a:ext cx="4115872" cy="3154680"/>
          </a:xfrm>
          <a:prstGeom prst="rect">
            <a:avLst/>
          </a:prstGeom>
        </p:spPr>
        <p:txBody>
          <a:bodyPr/>
          <a:lstStyle>
            <a:lvl1pPr>
              <a:defRPr sz="1600" cap="none" baseline="0">
                <a:solidFill>
                  <a:schemeClr val="bg1"/>
                </a:solidFill>
              </a:defRPr>
            </a:lvl1pPr>
            <a:lvl2pPr marL="171450" indent="-171450">
              <a:defRPr sz="1600">
                <a:solidFill>
                  <a:schemeClr val="bg1"/>
                </a:solidFill>
              </a:defRPr>
            </a:lvl2pPr>
            <a:lvl3pPr marL="347663" indent="-176213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3pPr>
            <a:lvl4pPr marL="509588" indent="-161925">
              <a:spcBef>
                <a:spcPts val="600"/>
              </a:spcBef>
              <a:defRPr sz="1600">
                <a:solidFill>
                  <a:schemeClr val="bg1"/>
                </a:solidFill>
              </a:defRPr>
            </a:lvl4pPr>
            <a:lvl5pPr marL="682625" indent="-173038">
              <a:spcBef>
                <a:spcPts val="600"/>
              </a:spcBef>
              <a:defRPr sz="1600">
                <a:solidFill>
                  <a:schemeClr val="bg1"/>
                </a:solidFill>
              </a:defRPr>
            </a:lvl5pPr>
            <a:lvl6pPr marL="857250" indent="-174625">
              <a:defRPr>
                <a:solidFill>
                  <a:schemeClr val="bg1"/>
                </a:solidFill>
              </a:defRPr>
            </a:lvl6pPr>
            <a:lvl7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7pPr>
            <a:lvl8pPr marL="1203325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1377950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231659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left bl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5"/>
          <p:cNvSpPr>
            <a:spLocks noGrp="1"/>
          </p:cNvSpPr>
          <p:nvPr>
            <p:ph type="pic" sz="quarter" idx="15"/>
          </p:nvPr>
        </p:nvSpPr>
        <p:spPr bwMode="ltGray">
          <a:xfrm>
            <a:off x="384148" y="384048"/>
            <a:ext cx="11432977" cy="57241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Ins="228600"/>
          <a:lstStyle>
            <a:lvl1pPr algn="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B3AA7B-BFA1-4F3B-8433-5B996FE110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77442" y="0"/>
            <a:ext cx="5318557" cy="5724144"/>
          </a:xfrm>
          <a:solidFill>
            <a:srgbClr val="267AC0">
              <a:alpha val="85098"/>
            </a:srgbClr>
          </a:solidFill>
        </p:spPr>
        <p:txBody>
          <a:bodyPr lIns="566928" tIns="822960" rIns="182880" bIns="182880" anchor="t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D4864B-4462-4B16-A8C6-1DC8862069AA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344518" y="2103120"/>
            <a:ext cx="4115872" cy="3154680"/>
          </a:xfrm>
          <a:prstGeom prst="rect">
            <a:avLst/>
          </a:prstGeom>
        </p:spPr>
        <p:txBody>
          <a:bodyPr/>
          <a:lstStyle>
            <a:lvl1pPr>
              <a:defRPr sz="1600" cap="none" baseline="0">
                <a:solidFill>
                  <a:schemeClr val="bg1"/>
                </a:solidFill>
              </a:defRPr>
            </a:lvl1pPr>
            <a:lvl2pPr marL="171450" indent="-171450">
              <a:defRPr sz="1600">
                <a:solidFill>
                  <a:schemeClr val="bg1"/>
                </a:solidFill>
              </a:defRPr>
            </a:lvl2pPr>
            <a:lvl3pPr marL="347663" indent="-176213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3pPr>
            <a:lvl4pPr marL="509588" indent="-161925">
              <a:spcBef>
                <a:spcPts val="600"/>
              </a:spcBef>
              <a:defRPr sz="1600">
                <a:solidFill>
                  <a:schemeClr val="bg1"/>
                </a:solidFill>
              </a:defRPr>
            </a:lvl4pPr>
            <a:lvl5pPr marL="682625" indent="-173038">
              <a:spcBef>
                <a:spcPts val="600"/>
              </a:spcBef>
              <a:defRPr sz="1600">
                <a:solidFill>
                  <a:schemeClr val="bg1"/>
                </a:solidFill>
              </a:defRPr>
            </a:lvl5pPr>
            <a:lvl6pPr marL="857250" indent="-174625">
              <a:defRPr>
                <a:solidFill>
                  <a:schemeClr val="bg1"/>
                </a:solidFill>
              </a:defRPr>
            </a:lvl6pPr>
            <a:lvl7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7pPr>
            <a:lvl8pPr marL="1203325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1377950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128787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righ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/>
          </p:cNvSpPr>
          <p:nvPr>
            <p:ph type="pic" sz="quarter" idx="18"/>
          </p:nvPr>
        </p:nvSpPr>
        <p:spPr bwMode="ltGray">
          <a:xfrm>
            <a:off x="393294" y="384048"/>
            <a:ext cx="7545765" cy="57241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8167719" y="384048"/>
            <a:ext cx="3639312" cy="5724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 hasCustomPrompt="1"/>
          </p:nvPr>
        </p:nvSpPr>
        <p:spPr bwMode="black">
          <a:xfrm>
            <a:off x="8487393" y="2355601"/>
            <a:ext cx="3005570" cy="16652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Main key</a:t>
            </a:r>
            <a:br>
              <a:rPr lang="en-US"/>
            </a:br>
            <a:r>
              <a:rPr lang="en-US"/>
              <a:t>point here</a:t>
            </a:r>
          </a:p>
        </p:txBody>
      </p:sp>
    </p:spTree>
    <p:extLst>
      <p:ext uri="{BB962C8B-B14F-4D97-AF65-F5344CB8AC3E}">
        <p14:creationId xmlns:p14="http://schemas.microsoft.com/office/powerpoint/2010/main" val="725023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>
            <a:extLst>
              <a:ext uri="{FF2B5EF4-FFF2-40B4-BE49-F238E27FC236}">
                <a16:creationId xmlns:a16="http://schemas.microsoft.com/office/drawing/2014/main" id="{DB02E21D-DBEE-4B1A-9194-8C2CA1254B1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381001" y="384048"/>
            <a:ext cx="11430000" cy="57230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3AD8A8D-470A-42F4-B89F-891AF730A3D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white">
          <a:xfrm>
            <a:off x="381001" y="3794760"/>
            <a:ext cx="11430000" cy="2312352"/>
          </a:xfrm>
          <a:prstGeom prst="rect">
            <a:avLst/>
          </a:prstGeom>
          <a:solidFill>
            <a:schemeClr val="bg1"/>
          </a:solidFill>
        </p:spPr>
        <p:txBody>
          <a:bodyPr lIns="731520" tIns="292608" rIns="9144000" bIns="365760"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Descriptor text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96E2BF7-E62D-4587-9BEA-CECFE858917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3181494" y="4087368"/>
            <a:ext cx="1554480" cy="1647866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Descriptor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82B0A-BFAD-4F7B-83D3-C0737C485A0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5292104" y="4087368"/>
            <a:ext cx="1554480" cy="1647866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Descriptor text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EABA800-0A4E-4FCE-B7DE-DC5F52FEF81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7410332" y="4087368"/>
            <a:ext cx="1552597" cy="1647866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Descriptor text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53CED7E-535E-4970-81C1-46551B5F340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9522127" y="4087368"/>
            <a:ext cx="1600200" cy="1647866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Descriptor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76BE-78AB-4609-97E9-57AEDF02D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for five column journey layout</a:t>
            </a:r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52373044-8748-48E3-82A3-7A6C0B4FCA9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ltGray">
          <a:xfrm>
            <a:off x="578990" y="1147235"/>
            <a:ext cx="4502150" cy="6635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812569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E2465CF-D517-48C5-BE69-F66E560A5E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26ACCE-5644-4062-8AED-5E51246A64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69335" y="1207606"/>
            <a:ext cx="3395987" cy="3538233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Closing text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6CBE5A-E52B-4E62-93C4-A12E04FBF9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739C6BE4-01E7-4AD6-8E9C-FCC9051225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355E9978-E17D-4A87-8CC7-68C6A991B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7B8019EC-0F12-4DC2-98A9-3781E0DFD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506FABD5-8CA8-4495-9FC9-2364B2B95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2E713DC5-F0B9-4117-B74B-05B58DF9F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5758825-D5B0-4F1A-AC88-A7ACB662B3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90842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VS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2826318" y="3027447"/>
            <a:ext cx="6539366" cy="803106"/>
            <a:chOff x="1011652" y="1504398"/>
            <a:chExt cx="10028238" cy="1231900"/>
          </a:xfrm>
          <a:solidFill>
            <a:srgbClr val="000000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gray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gray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gray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gray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70192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VS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 bwMode="invGray">
          <a:xfrm>
            <a:off x="1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2826318" y="3027447"/>
            <a:ext cx="6539366" cy="803106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white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white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white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53427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 column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811092"/>
            <a:ext cx="8588453" cy="3977640"/>
          </a:xfrm>
        </p:spPr>
        <p:txBody>
          <a:bodyPr/>
          <a:lstStyle>
            <a:lvl1pPr>
              <a:defRPr sz="2000" b="1" cap="none" baseline="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 marL="173038" indent="-173038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347663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509588" indent="-1619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682625" indent="-173038">
              <a:buFont typeface="Arial" panose="020B0604020202020204" pitchFamily="34" charset="0"/>
              <a:buChar char="–"/>
              <a:defRPr baseline="0"/>
            </a:lvl6pPr>
            <a:lvl7pPr marL="857250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tx2"/>
                </a:solidFill>
              </a:defRPr>
            </a:lvl7pPr>
            <a:lvl8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8pPr>
            <a:lvl9pPr marL="1203325" indent="-173038">
              <a:spcBef>
                <a:spcPts val="6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  <a:p>
            <a:pPr lvl="2"/>
            <a:r>
              <a:rPr lang="en-US"/>
              <a:t>Second-level</a:t>
            </a:r>
          </a:p>
          <a:p>
            <a:pPr lvl="3"/>
            <a:r>
              <a:rPr lang="en-US"/>
              <a:t>Third-level</a:t>
            </a:r>
          </a:p>
          <a:p>
            <a:pPr lvl="4"/>
            <a:r>
              <a:rPr lang="en-US"/>
              <a:t>Fourth-level</a:t>
            </a:r>
          </a:p>
          <a:p>
            <a:pPr lvl="5"/>
            <a:r>
              <a:rPr lang="en-US"/>
              <a:t>Fifth-level</a:t>
            </a:r>
          </a:p>
          <a:p>
            <a:pPr lvl="6"/>
            <a:r>
              <a:rPr lang="en-US"/>
              <a:t>Sixth-level</a:t>
            </a:r>
          </a:p>
          <a:p>
            <a:pPr lvl="7"/>
            <a:r>
              <a:rPr lang="en-US"/>
              <a:t>Seventh-level</a:t>
            </a:r>
          </a:p>
          <a:p>
            <a:pPr lvl="8"/>
            <a:r>
              <a:rPr lang="en-US"/>
              <a:t>Eighth-level</a:t>
            </a:r>
          </a:p>
        </p:txBody>
      </p:sp>
    </p:spTree>
    <p:extLst>
      <p:ext uri="{BB962C8B-B14F-4D97-AF65-F5344CB8AC3E}">
        <p14:creationId xmlns:p14="http://schemas.microsoft.com/office/powerpoint/2010/main" val="205194638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653" y="1764793"/>
            <a:ext cx="7174286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8" y="1767531"/>
            <a:ext cx="3439040" cy="2971800"/>
          </a:xfrm>
        </p:spPr>
        <p:txBody>
          <a:bodyPr/>
          <a:lstStyle>
            <a:lvl1pPr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3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3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>
              <a:buClrTx/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996781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image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" y="1"/>
            <a:ext cx="12192000" cy="61071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0" y="0"/>
            <a:ext cx="12192127" cy="6108192"/>
          </a:xfrm>
          <a:solidFill>
            <a:schemeClr val="accent6">
              <a:alpha val="69804"/>
            </a:schemeClr>
          </a:solidFill>
        </p:spPr>
        <p:txBody>
          <a:bodyPr rIns="0"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1" y="6261904"/>
            <a:ext cx="4445836" cy="596096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488A55-A1E3-4589-84A6-891A58FB0678}"/>
              </a:ext>
            </a:extLst>
          </p:cNvPr>
          <p:cNvGrpSpPr/>
          <p:nvPr userDrawn="1"/>
        </p:nvGrpSpPr>
        <p:grpSpPr bwMode="white">
          <a:xfrm>
            <a:off x="5899151" y="2270492"/>
            <a:ext cx="393699" cy="1554480"/>
            <a:chOff x="5897615" y="2231631"/>
            <a:chExt cx="393596" cy="15544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CD6507-4329-43F1-9783-C7A1ED84BBC5}"/>
                </a:ext>
              </a:extLst>
            </p:cNvPr>
            <p:cNvCxnSpPr/>
            <p:nvPr/>
          </p:nvCxnSpPr>
          <p:spPr bwMode="white">
            <a:xfrm>
              <a:off x="5897615" y="223163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A169C1-F273-430E-82C8-6CC1089786DA}"/>
                </a:ext>
              </a:extLst>
            </p:cNvPr>
            <p:cNvCxnSpPr/>
            <p:nvPr/>
          </p:nvCxnSpPr>
          <p:spPr bwMode="white">
            <a:xfrm>
              <a:off x="5897615" y="378611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692101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99335071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83972055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0627326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74534758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69" y="1016179"/>
            <a:ext cx="522247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52414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im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" y="1"/>
            <a:ext cx="12192000" cy="61071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0" y="0"/>
            <a:ext cx="12192127" cy="6108192"/>
          </a:xfrm>
          <a:solidFill>
            <a:srgbClr val="267AC0">
              <a:alpha val="69804"/>
            </a:srgbClr>
          </a:solidFill>
        </p:spPr>
        <p:txBody>
          <a:bodyPr rIns="0"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1" y="6261904"/>
            <a:ext cx="4445836" cy="596096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488A55-A1E3-4589-84A6-891A58FB0678}"/>
              </a:ext>
            </a:extLst>
          </p:cNvPr>
          <p:cNvGrpSpPr/>
          <p:nvPr userDrawn="1"/>
        </p:nvGrpSpPr>
        <p:grpSpPr bwMode="white">
          <a:xfrm>
            <a:off x="5899151" y="2270492"/>
            <a:ext cx="393699" cy="1554480"/>
            <a:chOff x="5897615" y="2231631"/>
            <a:chExt cx="393596" cy="15544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CD6507-4329-43F1-9783-C7A1ED84BBC5}"/>
                </a:ext>
              </a:extLst>
            </p:cNvPr>
            <p:cNvCxnSpPr/>
            <p:nvPr/>
          </p:nvCxnSpPr>
          <p:spPr bwMode="white">
            <a:xfrm>
              <a:off x="5897615" y="223163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A169C1-F273-430E-82C8-6CC1089786DA}"/>
                </a:ext>
              </a:extLst>
            </p:cNvPr>
            <p:cNvCxnSpPr/>
            <p:nvPr/>
          </p:nvCxnSpPr>
          <p:spPr bwMode="white">
            <a:xfrm>
              <a:off x="5897615" y="378611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997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lue re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5"/>
          <p:cNvSpPr>
            <a:spLocks noGrp="1"/>
          </p:cNvSpPr>
          <p:nvPr>
            <p:ph type="pic" sz="quarter" idx="15"/>
          </p:nvPr>
        </p:nvSpPr>
        <p:spPr bwMode="ltGray">
          <a:xfrm>
            <a:off x="384148" y="384048"/>
            <a:ext cx="11432977" cy="57241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231775" indent="0" algn="l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148CBB-91E1-498A-B884-AECB778C0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096000" y="0"/>
            <a:ext cx="5323194" cy="5724144"/>
          </a:xfrm>
          <a:solidFill>
            <a:srgbClr val="267AC0">
              <a:alpha val="85098"/>
            </a:srgbClr>
          </a:solidFill>
        </p:spPr>
        <p:txBody>
          <a:bodyPr lIns="566928" tIns="822960" rIns="182880" bIns="182880" anchor="t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62E717-3D00-4196-812F-72CF9487567D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6667712" y="2103120"/>
            <a:ext cx="4115872" cy="3154680"/>
          </a:xfrm>
          <a:prstGeom prst="rect">
            <a:avLst/>
          </a:prstGeom>
        </p:spPr>
        <p:txBody>
          <a:bodyPr/>
          <a:lstStyle>
            <a:lvl1pPr>
              <a:defRPr sz="1600" cap="none" baseline="0">
                <a:solidFill>
                  <a:schemeClr val="bg1"/>
                </a:solidFill>
              </a:defRPr>
            </a:lvl1pPr>
            <a:lvl2pPr marL="171450" indent="-171450">
              <a:defRPr sz="1600">
                <a:solidFill>
                  <a:schemeClr val="bg1"/>
                </a:solidFill>
              </a:defRPr>
            </a:lvl2pPr>
            <a:lvl3pPr marL="347663" indent="-176213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3pPr>
            <a:lvl4pPr marL="509588" indent="-161925">
              <a:spcBef>
                <a:spcPts val="600"/>
              </a:spcBef>
              <a:defRPr sz="1600">
                <a:solidFill>
                  <a:schemeClr val="bg1"/>
                </a:solidFill>
              </a:defRPr>
            </a:lvl4pPr>
            <a:lvl5pPr marL="682625" indent="-173038">
              <a:spcBef>
                <a:spcPts val="600"/>
              </a:spcBef>
              <a:defRPr sz="1600">
                <a:solidFill>
                  <a:schemeClr val="bg1"/>
                </a:solidFill>
              </a:defRPr>
            </a:lvl5pPr>
            <a:lvl6pPr marL="857250" indent="-174625">
              <a:defRPr>
                <a:solidFill>
                  <a:schemeClr val="bg1"/>
                </a:solidFill>
              </a:defRPr>
            </a:lvl6pPr>
            <a:lvl7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7pPr>
            <a:lvl8pPr marL="1203325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1377950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579741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left bl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5"/>
          <p:cNvSpPr>
            <a:spLocks noGrp="1"/>
          </p:cNvSpPr>
          <p:nvPr>
            <p:ph type="pic" sz="quarter" idx="15"/>
          </p:nvPr>
        </p:nvSpPr>
        <p:spPr bwMode="ltGray">
          <a:xfrm>
            <a:off x="384148" y="384048"/>
            <a:ext cx="11432977" cy="57241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Ins="228600"/>
          <a:lstStyle>
            <a:lvl1pPr algn="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B3AA7B-BFA1-4F3B-8433-5B996FE110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77442" y="0"/>
            <a:ext cx="5318557" cy="5724144"/>
          </a:xfrm>
          <a:solidFill>
            <a:srgbClr val="267AC0">
              <a:alpha val="85098"/>
            </a:srgbClr>
          </a:solidFill>
        </p:spPr>
        <p:txBody>
          <a:bodyPr lIns="566928" tIns="822960" rIns="182880" bIns="182880" anchor="t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D4864B-4462-4B16-A8C6-1DC8862069AA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344518" y="2103120"/>
            <a:ext cx="4115872" cy="3154680"/>
          </a:xfrm>
          <a:prstGeom prst="rect">
            <a:avLst/>
          </a:prstGeom>
        </p:spPr>
        <p:txBody>
          <a:bodyPr/>
          <a:lstStyle>
            <a:lvl1pPr>
              <a:defRPr sz="1600" cap="none" baseline="0">
                <a:solidFill>
                  <a:schemeClr val="bg1"/>
                </a:solidFill>
              </a:defRPr>
            </a:lvl1pPr>
            <a:lvl2pPr marL="171450" indent="-171450">
              <a:defRPr sz="1600">
                <a:solidFill>
                  <a:schemeClr val="bg1"/>
                </a:solidFill>
              </a:defRPr>
            </a:lvl2pPr>
            <a:lvl3pPr marL="347663" indent="-176213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3pPr>
            <a:lvl4pPr marL="509588" indent="-161925">
              <a:spcBef>
                <a:spcPts val="600"/>
              </a:spcBef>
              <a:defRPr sz="1600">
                <a:solidFill>
                  <a:schemeClr val="bg1"/>
                </a:solidFill>
              </a:defRPr>
            </a:lvl4pPr>
            <a:lvl5pPr marL="682625" indent="-173038">
              <a:spcBef>
                <a:spcPts val="600"/>
              </a:spcBef>
              <a:defRPr sz="1600">
                <a:solidFill>
                  <a:schemeClr val="bg1"/>
                </a:solidFill>
              </a:defRPr>
            </a:lvl5pPr>
            <a:lvl6pPr marL="857250" indent="-174625">
              <a:defRPr>
                <a:solidFill>
                  <a:schemeClr val="bg1"/>
                </a:solidFill>
              </a:defRPr>
            </a:lvl6pPr>
            <a:lvl7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7pPr>
            <a:lvl8pPr marL="1203325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1377950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61560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587" y="0"/>
            <a:ext cx="12195175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Ins="457200"/>
          <a:lstStyle>
            <a:lvl1pPr algn="r">
              <a:defRPr sz="2000" b="1" baseline="0">
                <a:solidFill>
                  <a:schemeClr val="bg1"/>
                </a:solidFill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68818" y="850392"/>
            <a:ext cx="4179897" cy="5157216"/>
          </a:xfrm>
          <a:solidFill>
            <a:srgbClr val="FFFFFF">
              <a:alpha val="89804"/>
            </a:srgbClr>
          </a:solidFill>
        </p:spPr>
        <p:txBody>
          <a:bodyPr lIns="402336" tIns="457200" rIns="365760" bIns="182880" anchor="t">
            <a:no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89552" y="3063240"/>
            <a:ext cx="3283551" cy="126232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1017754" y="5239513"/>
            <a:ext cx="2273125" cy="279165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6" name="Freeform 15"/>
            <p:cNvSpPr>
              <a:spLocks noEditPoints="1"/>
            </p:cNvSpPr>
            <p:nvPr/>
          </p:nvSpPr>
          <p:spPr bwMode="gray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gray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A45137-D954-4F74-A043-F7DE2DC22D97}"/>
              </a:ext>
            </a:extLst>
          </p:cNvPr>
          <p:cNvCxnSpPr/>
          <p:nvPr userDrawn="1"/>
        </p:nvCxnSpPr>
        <p:spPr>
          <a:xfrm>
            <a:off x="1016991" y="2679062"/>
            <a:ext cx="393699" cy="0"/>
          </a:xfrm>
          <a:prstGeom prst="line">
            <a:avLst/>
          </a:prstGeom>
          <a:ln w="254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03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righ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/>
          </p:cNvSpPr>
          <p:nvPr>
            <p:ph type="pic" sz="quarter" idx="18"/>
          </p:nvPr>
        </p:nvSpPr>
        <p:spPr bwMode="ltGray">
          <a:xfrm>
            <a:off x="393294" y="384048"/>
            <a:ext cx="7545765" cy="57241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8167719" y="384048"/>
            <a:ext cx="3639312" cy="5724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 hasCustomPrompt="1"/>
          </p:nvPr>
        </p:nvSpPr>
        <p:spPr bwMode="black">
          <a:xfrm>
            <a:off x="8487393" y="2355601"/>
            <a:ext cx="3005570" cy="16652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Main key</a:t>
            </a:r>
            <a:br>
              <a:rPr lang="en-US" dirty="0"/>
            </a:br>
            <a:r>
              <a:rPr lang="en-US" dirty="0"/>
              <a:t>point here</a:t>
            </a:r>
          </a:p>
        </p:txBody>
      </p:sp>
    </p:spTree>
    <p:extLst>
      <p:ext uri="{BB962C8B-B14F-4D97-AF65-F5344CB8AC3E}">
        <p14:creationId xmlns:p14="http://schemas.microsoft.com/office/powerpoint/2010/main" val="4083475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>
            <a:extLst>
              <a:ext uri="{FF2B5EF4-FFF2-40B4-BE49-F238E27FC236}">
                <a16:creationId xmlns:a16="http://schemas.microsoft.com/office/drawing/2014/main" id="{DB02E21D-DBEE-4B1A-9194-8C2CA1254B1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381001" y="384048"/>
            <a:ext cx="11430000" cy="57230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3AD8A8D-470A-42F4-B89F-891AF730A3D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white">
          <a:xfrm>
            <a:off x="381001" y="3794760"/>
            <a:ext cx="11430000" cy="2312352"/>
          </a:xfrm>
          <a:prstGeom prst="rect">
            <a:avLst/>
          </a:prstGeom>
          <a:solidFill>
            <a:schemeClr val="bg1"/>
          </a:solidFill>
        </p:spPr>
        <p:txBody>
          <a:bodyPr lIns="731520" tIns="292608" rIns="9144000" bIns="365760"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96E2BF7-E62D-4587-9BEA-CECFE858917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3181494" y="4087368"/>
            <a:ext cx="1554480" cy="1647866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82B0A-BFAD-4F7B-83D3-C0737C485A0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5292104" y="4087368"/>
            <a:ext cx="1554480" cy="1647866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EABA800-0A4E-4FCE-B7DE-DC5F52FEF81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7410332" y="4087368"/>
            <a:ext cx="1552597" cy="1647866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53CED7E-535E-4970-81C1-46551B5F340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9522127" y="4087368"/>
            <a:ext cx="1600200" cy="1647866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76BE-78AB-4609-97E9-57AEDF02D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for five column journey layout</a:t>
            </a:r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52373044-8748-48E3-82A3-7A6C0B4FCA9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ltGray">
          <a:xfrm>
            <a:off x="578990" y="1147235"/>
            <a:ext cx="4502150" cy="6635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527188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E2465CF-D517-48C5-BE69-F66E560A5E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26ACCE-5644-4062-8AED-5E51246A64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69335" y="1207606"/>
            <a:ext cx="3395987" cy="3538233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text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6CBE5A-E52B-4E62-93C4-A12E04FBF9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739C6BE4-01E7-4AD6-8E9C-FCC9051225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355E9978-E17D-4A87-8CC7-68C6A991B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7B8019EC-0F12-4DC2-98A9-3781E0DFD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506FABD5-8CA8-4495-9FC9-2364B2B95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2E713DC5-F0B9-4117-B74B-05B58DF9F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5758825-D5B0-4F1A-AC88-A7ACB662B3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9250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VS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2826318" y="3027447"/>
            <a:ext cx="6539366" cy="803106"/>
            <a:chOff x="1011652" y="1504398"/>
            <a:chExt cx="10028238" cy="1231900"/>
          </a:xfrm>
          <a:solidFill>
            <a:srgbClr val="000000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gray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gray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gray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gray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2838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VS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 bwMode="invGray">
          <a:xfrm>
            <a:off x="1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2826318" y="3027447"/>
            <a:ext cx="6539366" cy="803106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white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white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white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73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811092"/>
            <a:ext cx="8588453" cy="3977640"/>
          </a:xfrm>
        </p:spPr>
        <p:txBody>
          <a:bodyPr/>
          <a:lstStyle>
            <a:lvl1pPr>
              <a:defRPr sz="2000" b="1" cap="none" baseline="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 marL="173038" indent="-173038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347663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509588" indent="-1619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682625" indent="-173038">
              <a:buFont typeface="Arial" panose="020B0604020202020204" pitchFamily="34" charset="0"/>
              <a:buChar char="–"/>
              <a:defRPr baseline="0"/>
            </a:lvl6pPr>
            <a:lvl7pPr marL="857250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tx2"/>
                </a:solidFill>
              </a:defRPr>
            </a:lvl7pPr>
            <a:lvl8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8pPr>
            <a:lvl9pPr marL="1203325" indent="-173038">
              <a:spcBef>
                <a:spcPts val="6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  <a:p>
            <a:pPr lvl="4"/>
            <a:r>
              <a:rPr lang="en-US" dirty="0"/>
              <a:t>Fourth-level</a:t>
            </a:r>
          </a:p>
          <a:p>
            <a:pPr lvl="5"/>
            <a:r>
              <a:rPr lang="en-US" dirty="0"/>
              <a:t>Fifth-level</a:t>
            </a:r>
          </a:p>
          <a:p>
            <a:pPr lvl="6"/>
            <a:r>
              <a:rPr lang="en-US" dirty="0"/>
              <a:t>Sixth-level</a:t>
            </a:r>
          </a:p>
          <a:p>
            <a:pPr lvl="7"/>
            <a:r>
              <a:rPr lang="en-US" dirty="0"/>
              <a:t>Seventh-level</a:t>
            </a:r>
          </a:p>
          <a:p>
            <a:pPr lvl="8"/>
            <a:r>
              <a:rPr lang="en-US" dirty="0"/>
              <a:t>Eighth-level</a:t>
            </a:r>
          </a:p>
        </p:txBody>
      </p:sp>
    </p:spTree>
    <p:extLst>
      <p:ext uri="{BB962C8B-B14F-4D97-AF65-F5344CB8AC3E}">
        <p14:creationId xmlns:p14="http://schemas.microsoft.com/office/powerpoint/2010/main" val="1243739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653" y="1764793"/>
            <a:ext cx="7174286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8" y="1767531"/>
            <a:ext cx="3439040" cy="2971800"/>
          </a:xfrm>
        </p:spPr>
        <p:txBody>
          <a:bodyPr/>
          <a:lstStyle>
            <a:lvl1pPr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3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3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>
              <a:buClrTx/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2060662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8677823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059736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10881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717805" y="389319"/>
            <a:ext cx="9101035" cy="5724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82880" rIns="2743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384048" y="1024128"/>
            <a:ext cx="5806440" cy="44439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223762" y="1167898"/>
            <a:ext cx="3685665" cy="890028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223761" y="2825587"/>
            <a:ext cx="3682432" cy="24073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 here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55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896665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69" y="1016179"/>
            <a:ext cx="522247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3171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587" y="0"/>
            <a:ext cx="12195175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Ins="457200"/>
          <a:lstStyle>
            <a:lvl1pPr algn="r">
              <a:defRPr sz="2000" b="1" baseline="0">
                <a:solidFill>
                  <a:schemeClr val="bg1"/>
                </a:solidFill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568818" y="850392"/>
            <a:ext cx="4179897" cy="5157216"/>
          </a:xfrm>
          <a:solidFill>
            <a:srgbClr val="CC0000">
              <a:alpha val="74902"/>
            </a:srgbClr>
          </a:solidFill>
        </p:spPr>
        <p:txBody>
          <a:bodyPr lIns="402336" tIns="457200" rIns="365760" bIns="18288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 bwMode="white">
          <a:xfrm>
            <a:off x="1016991" y="5235158"/>
            <a:ext cx="2273125" cy="279165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3" name="Freeform 22"/>
            <p:cNvSpPr>
              <a:spLocks noEditPoints="1"/>
            </p:cNvSpPr>
            <p:nvPr/>
          </p:nvSpPr>
          <p:spPr bwMode="white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white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white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white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white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white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991965" y="3063240"/>
            <a:ext cx="3283551" cy="126232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1016991" y="2679062"/>
            <a:ext cx="393699" cy="0"/>
          </a:xfrm>
          <a:prstGeom prst="line">
            <a:avLst/>
          </a:prstGeom>
          <a:ln w="254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95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587" y="0"/>
            <a:ext cx="12195175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Ins="457200"/>
          <a:lstStyle>
            <a:lvl1pPr algn="r">
              <a:defRPr sz="2000" b="1" baseline="0">
                <a:solidFill>
                  <a:schemeClr val="bg1"/>
                </a:solidFill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68818" y="850392"/>
            <a:ext cx="4179897" cy="5157216"/>
          </a:xfrm>
          <a:solidFill>
            <a:srgbClr val="FFFFFF">
              <a:alpha val="89804"/>
            </a:srgbClr>
          </a:solidFill>
        </p:spPr>
        <p:txBody>
          <a:bodyPr lIns="402336" tIns="457200" rIns="365760" bIns="182880" anchor="t">
            <a:no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89552" y="3063240"/>
            <a:ext cx="3283551" cy="126232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1017754" y="5239513"/>
            <a:ext cx="2273125" cy="279165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6" name="Freeform 15"/>
            <p:cNvSpPr>
              <a:spLocks noEditPoints="1"/>
            </p:cNvSpPr>
            <p:nvPr/>
          </p:nvSpPr>
          <p:spPr bwMode="gray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gray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A45137-D954-4F74-A043-F7DE2DC22D97}"/>
              </a:ext>
            </a:extLst>
          </p:cNvPr>
          <p:cNvCxnSpPr/>
          <p:nvPr userDrawn="1"/>
        </p:nvCxnSpPr>
        <p:spPr>
          <a:xfrm>
            <a:off x="1016991" y="2679062"/>
            <a:ext cx="393699" cy="0"/>
          </a:xfrm>
          <a:prstGeom prst="line">
            <a:avLst/>
          </a:prstGeom>
          <a:ln w="254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85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717805" y="389319"/>
            <a:ext cx="9101035" cy="5724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82880" rIns="2743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384048" y="1024128"/>
            <a:ext cx="5806440" cy="44439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223762" y="1167898"/>
            <a:ext cx="3685665" cy="890028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223761" y="2825587"/>
            <a:ext cx="3682432" cy="24073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 here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95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DF8969-AD2F-3044-B7BA-1B73247EBF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 — add sentence case title here</a:t>
            </a:r>
          </a:p>
        </p:txBody>
      </p:sp>
    </p:spTree>
    <p:extLst>
      <p:ext uri="{BB962C8B-B14F-4D97-AF65-F5344CB8AC3E}">
        <p14:creationId xmlns:p14="http://schemas.microsoft.com/office/powerpoint/2010/main" val="20175937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1163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381001" y="384048"/>
            <a:ext cx="11430000" cy="5724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82880" rIns="2743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8F9610-DC98-BA46-87C9-07A98DDB83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 gray background — add title here</a:t>
            </a:r>
          </a:p>
        </p:txBody>
      </p:sp>
    </p:spTree>
    <p:extLst>
      <p:ext uri="{BB962C8B-B14F-4D97-AF65-F5344CB8AC3E}">
        <p14:creationId xmlns:p14="http://schemas.microsoft.com/office/powerpoint/2010/main" val="30714059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F99692-F61B-0747-B6EE-CBBC1A49D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and content layout — add sentence case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05B6-68DB-4148-BFA4-EEBAF9CB3BF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61" y="1771650"/>
            <a:ext cx="8742619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858838" indent="-166688">
              <a:buFont typeface="Arial" panose="020B0604020202020204" pitchFamily="34" charset="0"/>
              <a:buChar char="•"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873215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and content without header layout — add title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7DF5FE-2F16-48B6-B4AD-1B3D50B9ABC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62" y="1771650"/>
            <a:ext cx="8742619" cy="39814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25199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DF8969-AD2F-3044-B7BA-1B73247EBF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 — add sentence case title here</a:t>
            </a:r>
          </a:p>
        </p:txBody>
      </p:sp>
    </p:spTree>
    <p:extLst>
      <p:ext uri="{BB962C8B-B14F-4D97-AF65-F5344CB8AC3E}">
        <p14:creationId xmlns:p14="http://schemas.microsoft.com/office/powerpoint/2010/main" val="15518845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column layout — add sentence case title here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C55CAB-17A7-424F-9F54-62117FE099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61" y="1771650"/>
            <a:ext cx="5030510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9F6773-F1D4-4DCC-80D0-99EA5118698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393320" y="1771650"/>
            <a:ext cx="5030510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5241073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1C52A3-5EA9-485E-AFEF-DEE8047C0D0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62" y="1771650"/>
            <a:ext cx="3467448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Three column layout — add sentence case title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C442BE-03CA-4067-976C-A01C211DB3D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62275" y="1771650"/>
            <a:ext cx="3467448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0BC2F1-E0A5-4127-9972-E1F020F3120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54489" y="1771650"/>
            <a:ext cx="3467448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268178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Four column layout — add sentence case title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DA773E-1A9C-49A8-82DD-B6B321015B0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61" y="1771650"/>
            <a:ext cx="2506109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28A86F-8399-4292-B132-4237562A21D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18651" y="1771650"/>
            <a:ext cx="2506109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A1BCBE-2CBE-4948-AAE0-556CE1C22D0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7241" y="1771650"/>
            <a:ext cx="2506109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335A8D-3159-45B7-95A8-683C99A6C7D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115830" y="1771650"/>
            <a:ext cx="2506109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436850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Four quadrant layout — add sentence case title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2592A0-CC61-4B83-9EF0-BF038FCAF48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59" y="1771650"/>
            <a:ext cx="5121974" cy="1828800"/>
          </a:xfrm>
        </p:spPr>
        <p:txBody>
          <a:bodyPr/>
          <a:lstStyle>
            <a:lvl1pPr>
              <a:defRPr sz="1800" b="1"/>
            </a:lvl1pPr>
            <a:lvl2pPr marL="0" indent="0">
              <a:buNone/>
              <a:defRPr sz="1400"/>
            </a:lvl2pPr>
            <a:lvl3pPr marL="166688" indent="-166688">
              <a:buFont typeface="Arial" panose="020B0604020202020204" pitchFamily="34" charset="0"/>
              <a:buChar char="•"/>
              <a:defRPr sz="1400"/>
            </a:lvl3pPr>
            <a:lvl4pPr marL="346075" indent="-179388">
              <a:buFont typeface="Arial" panose="020B0604020202020204" pitchFamily="34" charset="0"/>
              <a:buChar char="–"/>
              <a:defRPr sz="1400"/>
            </a:lvl4pPr>
            <a:lvl5pPr marL="512763" indent="-166688">
              <a:buFont typeface="Arial" panose="020B0604020202020204" pitchFamily="34" charset="0"/>
              <a:buChar char="•"/>
              <a:defRPr sz="1400"/>
            </a:lvl5pPr>
            <a:lvl6pPr marL="692150" indent="-179388">
              <a:buFont typeface="Arial" panose="020B0604020202020204" pitchFamily="34" charset="0"/>
              <a:buChar char="–"/>
              <a:defRPr sz="1400"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C9E725-B6FE-4415-97E4-3714329CB0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99966" y="1771650"/>
            <a:ext cx="5121974" cy="1828800"/>
          </a:xfrm>
        </p:spPr>
        <p:txBody>
          <a:bodyPr/>
          <a:lstStyle>
            <a:lvl1pPr>
              <a:defRPr sz="1800" b="1"/>
            </a:lvl1pPr>
            <a:lvl2pPr marL="0" indent="0">
              <a:buNone/>
              <a:defRPr sz="1400"/>
            </a:lvl2pPr>
            <a:lvl3pPr marL="166688" indent="-166688">
              <a:buFont typeface="Arial" panose="020B0604020202020204" pitchFamily="34" charset="0"/>
              <a:buChar char="•"/>
              <a:defRPr sz="1400"/>
            </a:lvl3pPr>
            <a:lvl4pPr marL="346075" indent="-179388">
              <a:buFont typeface="Arial" panose="020B0604020202020204" pitchFamily="34" charset="0"/>
              <a:buChar char="–"/>
              <a:defRPr sz="1400"/>
            </a:lvl4pPr>
            <a:lvl5pPr marL="512763" indent="-166688">
              <a:buFont typeface="Arial" panose="020B0604020202020204" pitchFamily="34" charset="0"/>
              <a:buChar char="•"/>
              <a:defRPr sz="1400"/>
            </a:lvl5pPr>
            <a:lvl6pPr marL="692150" indent="-179388">
              <a:buFont typeface="Arial" panose="020B0604020202020204" pitchFamily="34" charset="0"/>
              <a:buChar char="–"/>
              <a:defRPr sz="1400"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407C93-96C7-4D6E-90F6-831700C79F3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70059" y="3924300"/>
            <a:ext cx="5121974" cy="1828800"/>
          </a:xfrm>
        </p:spPr>
        <p:txBody>
          <a:bodyPr/>
          <a:lstStyle>
            <a:lvl1pPr>
              <a:defRPr sz="1800" b="1"/>
            </a:lvl1pPr>
            <a:lvl2pPr marL="0" indent="0">
              <a:buNone/>
              <a:defRPr sz="1400"/>
            </a:lvl2pPr>
            <a:lvl3pPr marL="166688" indent="-166688">
              <a:buFont typeface="Arial" panose="020B0604020202020204" pitchFamily="34" charset="0"/>
              <a:buChar char="•"/>
              <a:defRPr sz="1400"/>
            </a:lvl3pPr>
            <a:lvl4pPr marL="346075" indent="-179388">
              <a:buFont typeface="Arial" panose="020B0604020202020204" pitchFamily="34" charset="0"/>
              <a:buChar char="–"/>
              <a:defRPr sz="1400"/>
            </a:lvl4pPr>
            <a:lvl5pPr marL="512763" indent="-166688">
              <a:buFont typeface="Arial" panose="020B0604020202020204" pitchFamily="34" charset="0"/>
              <a:buChar char="•"/>
              <a:defRPr sz="1400"/>
            </a:lvl5pPr>
            <a:lvl6pPr marL="692150" indent="-179388">
              <a:buFont typeface="Arial" panose="020B0604020202020204" pitchFamily="34" charset="0"/>
              <a:buChar char="–"/>
              <a:defRPr sz="1400"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6975E3-68BF-4B73-BC7D-EE5C7B1F0AF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99966" y="3924300"/>
            <a:ext cx="5121974" cy="1828800"/>
          </a:xfrm>
        </p:spPr>
        <p:txBody>
          <a:bodyPr/>
          <a:lstStyle>
            <a:lvl1pPr>
              <a:defRPr sz="1800" b="1"/>
            </a:lvl1pPr>
            <a:lvl2pPr marL="0" indent="0">
              <a:buNone/>
              <a:defRPr sz="1400"/>
            </a:lvl2pPr>
            <a:lvl3pPr marL="166688" indent="-166688">
              <a:buFont typeface="Arial" panose="020B0604020202020204" pitchFamily="34" charset="0"/>
              <a:buChar char="•"/>
              <a:defRPr sz="1400"/>
            </a:lvl3pPr>
            <a:lvl4pPr marL="346075" indent="-179388">
              <a:buFont typeface="Arial" panose="020B0604020202020204" pitchFamily="34" charset="0"/>
              <a:buChar char="–"/>
              <a:defRPr sz="1400"/>
            </a:lvl4pPr>
            <a:lvl5pPr marL="512763" indent="-166688">
              <a:buFont typeface="Arial" panose="020B0604020202020204" pitchFamily="34" charset="0"/>
              <a:buChar char="•"/>
              <a:defRPr sz="1400"/>
            </a:lvl5pPr>
            <a:lvl6pPr marL="692150" indent="-179388">
              <a:buFont typeface="Arial" panose="020B0604020202020204" pitchFamily="34" charset="0"/>
              <a:buChar char="–"/>
              <a:defRPr sz="1400"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4896509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4B57-D885-4C1D-B415-4F8E4BE612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Three content with graphics layout — 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AFDA2-265D-482F-B18E-81F62E53A1D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15859" y="3474720"/>
            <a:ext cx="2926842" cy="2276856"/>
          </a:xfrm>
        </p:spPr>
        <p:txBody>
          <a:bodyPr/>
          <a:lstStyle>
            <a:lvl1pPr algn="ctr">
              <a:defRPr sz="2000" b="1"/>
            </a:lvl1pPr>
            <a:lvl2pPr marL="0" indent="0" algn="ctr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8BA057-F052-424D-8F9C-A01634B9436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32578" y="3474720"/>
            <a:ext cx="2926842" cy="2276856"/>
          </a:xfrm>
        </p:spPr>
        <p:txBody>
          <a:bodyPr/>
          <a:lstStyle>
            <a:lvl1pPr algn="ctr">
              <a:defRPr sz="2000" b="1"/>
            </a:lvl1pPr>
            <a:lvl2pPr marL="0" indent="0" algn="ctr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B5B78ED-6DB5-495A-B7B8-4D9AF1FC17E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49298" y="3474720"/>
            <a:ext cx="2926842" cy="2276856"/>
          </a:xfrm>
        </p:spPr>
        <p:txBody>
          <a:bodyPr/>
          <a:lstStyle>
            <a:lvl1pPr algn="ctr">
              <a:defRPr sz="2000" b="1"/>
            </a:lvl1pPr>
            <a:lvl2pPr marL="0" indent="0" algn="ctr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</p:spTree>
    <p:extLst>
      <p:ext uri="{BB962C8B-B14F-4D97-AF65-F5344CB8AC3E}">
        <p14:creationId xmlns:p14="http://schemas.microsoft.com/office/powerpoint/2010/main" val="7265730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BADB-8BF3-451E-AE7C-0ECEED414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664" y="2505457"/>
            <a:ext cx="4189043" cy="1217458"/>
          </a:xfrm>
        </p:spPr>
        <p:txBody>
          <a:bodyPr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Data slide white layout — add title here</a:t>
            </a:r>
          </a:p>
        </p:txBody>
      </p:sp>
    </p:spTree>
    <p:extLst>
      <p:ext uri="{BB962C8B-B14F-4D97-AF65-F5344CB8AC3E}">
        <p14:creationId xmlns:p14="http://schemas.microsoft.com/office/powerpoint/2010/main" val="35409216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imag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" y="1"/>
            <a:ext cx="12192000" cy="61071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0" y="0"/>
            <a:ext cx="12192127" cy="6108192"/>
          </a:xfrm>
          <a:solidFill>
            <a:srgbClr val="CC0000">
              <a:alpha val="69804"/>
            </a:srgbClr>
          </a:solidFill>
        </p:spPr>
        <p:txBody>
          <a:bodyPr rIns="0"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1" y="6261904"/>
            <a:ext cx="4445836" cy="596096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488A55-A1E3-4589-84A6-891A58FB0678}"/>
              </a:ext>
            </a:extLst>
          </p:cNvPr>
          <p:cNvGrpSpPr/>
          <p:nvPr userDrawn="1"/>
        </p:nvGrpSpPr>
        <p:grpSpPr bwMode="white">
          <a:xfrm>
            <a:off x="5899151" y="2270492"/>
            <a:ext cx="393699" cy="1554480"/>
            <a:chOff x="5897615" y="2231631"/>
            <a:chExt cx="393596" cy="15544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CD6507-4329-43F1-9783-C7A1ED84BBC5}"/>
                </a:ext>
              </a:extLst>
            </p:cNvPr>
            <p:cNvCxnSpPr/>
            <p:nvPr/>
          </p:nvCxnSpPr>
          <p:spPr bwMode="white">
            <a:xfrm>
              <a:off x="5897615" y="223163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A169C1-F273-430E-82C8-6CC1089786DA}"/>
                </a:ext>
              </a:extLst>
            </p:cNvPr>
            <p:cNvCxnSpPr/>
            <p:nvPr/>
          </p:nvCxnSpPr>
          <p:spPr bwMode="white">
            <a:xfrm>
              <a:off x="5897615" y="378611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7562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image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" y="1"/>
            <a:ext cx="12192000" cy="61071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0" y="0"/>
            <a:ext cx="12192127" cy="6108192"/>
          </a:xfrm>
          <a:solidFill>
            <a:schemeClr val="accent6">
              <a:alpha val="69804"/>
            </a:schemeClr>
          </a:solidFill>
        </p:spPr>
        <p:txBody>
          <a:bodyPr rIns="0"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1" y="6261904"/>
            <a:ext cx="4445836" cy="596096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488A55-A1E3-4589-84A6-891A58FB0678}"/>
              </a:ext>
            </a:extLst>
          </p:cNvPr>
          <p:cNvGrpSpPr/>
          <p:nvPr userDrawn="1"/>
        </p:nvGrpSpPr>
        <p:grpSpPr bwMode="white">
          <a:xfrm>
            <a:off x="5899151" y="2270492"/>
            <a:ext cx="393699" cy="1554480"/>
            <a:chOff x="5897615" y="2231631"/>
            <a:chExt cx="393596" cy="15544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CD6507-4329-43F1-9783-C7A1ED84BBC5}"/>
                </a:ext>
              </a:extLst>
            </p:cNvPr>
            <p:cNvCxnSpPr/>
            <p:nvPr/>
          </p:nvCxnSpPr>
          <p:spPr bwMode="white">
            <a:xfrm>
              <a:off x="5897615" y="223163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A169C1-F273-430E-82C8-6CC1089786DA}"/>
                </a:ext>
              </a:extLst>
            </p:cNvPr>
            <p:cNvCxnSpPr/>
            <p:nvPr/>
          </p:nvCxnSpPr>
          <p:spPr bwMode="white">
            <a:xfrm>
              <a:off x="5897615" y="378611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92492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im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" y="1"/>
            <a:ext cx="12192000" cy="61071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0" y="0"/>
            <a:ext cx="12192127" cy="6108192"/>
          </a:xfrm>
          <a:solidFill>
            <a:srgbClr val="267AC0">
              <a:alpha val="69804"/>
            </a:srgbClr>
          </a:solidFill>
        </p:spPr>
        <p:txBody>
          <a:bodyPr rIns="0"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1" y="6261904"/>
            <a:ext cx="4445836" cy="596096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488A55-A1E3-4589-84A6-891A58FB0678}"/>
              </a:ext>
            </a:extLst>
          </p:cNvPr>
          <p:cNvGrpSpPr/>
          <p:nvPr userDrawn="1"/>
        </p:nvGrpSpPr>
        <p:grpSpPr bwMode="white">
          <a:xfrm>
            <a:off x="5899151" y="2270492"/>
            <a:ext cx="393699" cy="1554480"/>
            <a:chOff x="5897615" y="2231631"/>
            <a:chExt cx="393596" cy="15544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CD6507-4329-43F1-9783-C7A1ED84BBC5}"/>
                </a:ext>
              </a:extLst>
            </p:cNvPr>
            <p:cNvCxnSpPr/>
            <p:nvPr/>
          </p:nvCxnSpPr>
          <p:spPr bwMode="white">
            <a:xfrm>
              <a:off x="5897615" y="223163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A169C1-F273-430E-82C8-6CC1089786DA}"/>
                </a:ext>
              </a:extLst>
            </p:cNvPr>
            <p:cNvCxnSpPr/>
            <p:nvPr/>
          </p:nvCxnSpPr>
          <p:spPr bwMode="white">
            <a:xfrm>
              <a:off x="5897615" y="378611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68735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lue re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5"/>
          <p:cNvSpPr>
            <a:spLocks noGrp="1"/>
          </p:cNvSpPr>
          <p:nvPr>
            <p:ph type="pic" sz="quarter" idx="15"/>
          </p:nvPr>
        </p:nvSpPr>
        <p:spPr bwMode="ltGray">
          <a:xfrm>
            <a:off x="384148" y="384048"/>
            <a:ext cx="11432977" cy="57241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231775" indent="0" algn="l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148CBB-91E1-498A-B884-AECB778C0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096000" y="0"/>
            <a:ext cx="5323194" cy="5724144"/>
          </a:xfrm>
          <a:solidFill>
            <a:srgbClr val="267AC0">
              <a:alpha val="85098"/>
            </a:srgbClr>
          </a:solidFill>
        </p:spPr>
        <p:txBody>
          <a:bodyPr lIns="566928" tIns="822960" rIns="182880" bIns="182880" anchor="t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62E717-3D00-4196-812F-72CF9487567D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6667712" y="2103120"/>
            <a:ext cx="4115872" cy="3154680"/>
          </a:xfrm>
          <a:prstGeom prst="rect">
            <a:avLst/>
          </a:prstGeom>
        </p:spPr>
        <p:txBody>
          <a:bodyPr/>
          <a:lstStyle>
            <a:lvl1pPr>
              <a:defRPr sz="1600" cap="none" baseline="0">
                <a:solidFill>
                  <a:schemeClr val="bg1"/>
                </a:solidFill>
              </a:defRPr>
            </a:lvl1pPr>
            <a:lvl2pPr marL="171450" indent="-171450">
              <a:defRPr sz="1600">
                <a:solidFill>
                  <a:schemeClr val="bg1"/>
                </a:solidFill>
              </a:defRPr>
            </a:lvl2pPr>
            <a:lvl3pPr marL="347663" indent="-176213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3pPr>
            <a:lvl4pPr marL="509588" indent="-161925">
              <a:spcBef>
                <a:spcPts val="600"/>
              </a:spcBef>
              <a:defRPr sz="1600">
                <a:solidFill>
                  <a:schemeClr val="bg1"/>
                </a:solidFill>
              </a:defRPr>
            </a:lvl4pPr>
            <a:lvl5pPr marL="682625" indent="-173038">
              <a:spcBef>
                <a:spcPts val="600"/>
              </a:spcBef>
              <a:defRPr sz="1600">
                <a:solidFill>
                  <a:schemeClr val="bg1"/>
                </a:solidFill>
              </a:defRPr>
            </a:lvl5pPr>
            <a:lvl6pPr marL="857250" indent="-174625">
              <a:defRPr>
                <a:solidFill>
                  <a:schemeClr val="bg1"/>
                </a:solidFill>
              </a:defRPr>
            </a:lvl6pPr>
            <a:lvl7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7pPr>
            <a:lvl8pPr marL="1203325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1377950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326097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4771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left bl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5"/>
          <p:cNvSpPr>
            <a:spLocks noGrp="1"/>
          </p:cNvSpPr>
          <p:nvPr>
            <p:ph type="pic" sz="quarter" idx="15"/>
          </p:nvPr>
        </p:nvSpPr>
        <p:spPr bwMode="ltGray">
          <a:xfrm>
            <a:off x="384148" y="384048"/>
            <a:ext cx="11432977" cy="57241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Ins="228600"/>
          <a:lstStyle>
            <a:lvl1pPr algn="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B3AA7B-BFA1-4F3B-8433-5B996FE110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77442" y="0"/>
            <a:ext cx="5318557" cy="5724144"/>
          </a:xfrm>
          <a:solidFill>
            <a:srgbClr val="267AC0">
              <a:alpha val="85098"/>
            </a:srgbClr>
          </a:solidFill>
        </p:spPr>
        <p:txBody>
          <a:bodyPr lIns="566928" tIns="822960" rIns="182880" bIns="182880" anchor="t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D4864B-4462-4B16-A8C6-1DC8862069AA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344518" y="2103120"/>
            <a:ext cx="4115872" cy="3154680"/>
          </a:xfrm>
          <a:prstGeom prst="rect">
            <a:avLst/>
          </a:prstGeom>
        </p:spPr>
        <p:txBody>
          <a:bodyPr/>
          <a:lstStyle>
            <a:lvl1pPr>
              <a:defRPr sz="1600" cap="none" baseline="0">
                <a:solidFill>
                  <a:schemeClr val="bg1"/>
                </a:solidFill>
              </a:defRPr>
            </a:lvl1pPr>
            <a:lvl2pPr marL="171450" indent="-171450">
              <a:defRPr sz="1600">
                <a:solidFill>
                  <a:schemeClr val="bg1"/>
                </a:solidFill>
              </a:defRPr>
            </a:lvl2pPr>
            <a:lvl3pPr marL="347663" indent="-176213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3pPr>
            <a:lvl4pPr marL="509588" indent="-161925">
              <a:spcBef>
                <a:spcPts val="600"/>
              </a:spcBef>
              <a:defRPr sz="1600">
                <a:solidFill>
                  <a:schemeClr val="bg1"/>
                </a:solidFill>
              </a:defRPr>
            </a:lvl4pPr>
            <a:lvl5pPr marL="682625" indent="-173038">
              <a:spcBef>
                <a:spcPts val="600"/>
              </a:spcBef>
              <a:defRPr sz="1600">
                <a:solidFill>
                  <a:schemeClr val="bg1"/>
                </a:solidFill>
              </a:defRPr>
            </a:lvl5pPr>
            <a:lvl6pPr marL="857250" indent="-174625">
              <a:defRPr>
                <a:solidFill>
                  <a:schemeClr val="bg1"/>
                </a:solidFill>
              </a:defRPr>
            </a:lvl6pPr>
            <a:lvl7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7pPr>
            <a:lvl8pPr marL="1203325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1377950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288036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righ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/>
          </p:cNvSpPr>
          <p:nvPr>
            <p:ph type="pic" sz="quarter" idx="18"/>
          </p:nvPr>
        </p:nvSpPr>
        <p:spPr bwMode="ltGray">
          <a:xfrm>
            <a:off x="393294" y="384048"/>
            <a:ext cx="7545765" cy="57241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8167719" y="384048"/>
            <a:ext cx="3639312" cy="5724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 hasCustomPrompt="1"/>
          </p:nvPr>
        </p:nvSpPr>
        <p:spPr bwMode="black">
          <a:xfrm>
            <a:off x="8487393" y="2355601"/>
            <a:ext cx="3005570" cy="16652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Main key</a:t>
            </a:r>
            <a:br>
              <a:rPr lang="en-US" dirty="0"/>
            </a:br>
            <a:r>
              <a:rPr lang="en-US" dirty="0"/>
              <a:t>point here</a:t>
            </a:r>
          </a:p>
        </p:txBody>
      </p:sp>
    </p:spTree>
    <p:extLst>
      <p:ext uri="{BB962C8B-B14F-4D97-AF65-F5344CB8AC3E}">
        <p14:creationId xmlns:p14="http://schemas.microsoft.com/office/powerpoint/2010/main" val="3253616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>
            <a:extLst>
              <a:ext uri="{FF2B5EF4-FFF2-40B4-BE49-F238E27FC236}">
                <a16:creationId xmlns:a16="http://schemas.microsoft.com/office/drawing/2014/main" id="{DB02E21D-DBEE-4B1A-9194-8C2CA1254B1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381001" y="384048"/>
            <a:ext cx="11430000" cy="57230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3AD8A8D-470A-42F4-B89F-891AF730A3D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white">
          <a:xfrm>
            <a:off x="381001" y="3794760"/>
            <a:ext cx="11430000" cy="2312352"/>
          </a:xfrm>
          <a:prstGeom prst="rect">
            <a:avLst/>
          </a:prstGeom>
          <a:solidFill>
            <a:schemeClr val="bg1"/>
          </a:solidFill>
        </p:spPr>
        <p:txBody>
          <a:bodyPr lIns="731520" tIns="292608" rIns="9144000" bIns="365760"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96E2BF7-E62D-4587-9BEA-CECFE858917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3181494" y="4087368"/>
            <a:ext cx="1554480" cy="1647866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82B0A-BFAD-4F7B-83D3-C0737C485A0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5292104" y="4087368"/>
            <a:ext cx="1554480" cy="1647866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EABA800-0A4E-4FCE-B7DE-DC5F52FEF81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7410332" y="4087368"/>
            <a:ext cx="1552597" cy="1647866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53CED7E-535E-4970-81C1-46551B5F340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9522127" y="4087368"/>
            <a:ext cx="1600200" cy="1647866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76BE-78AB-4609-97E9-57AEDF02D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for five column journey layout</a:t>
            </a:r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52373044-8748-48E3-82A3-7A6C0B4FCA9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ltGray">
          <a:xfrm>
            <a:off x="578990" y="1147235"/>
            <a:ext cx="4502150" cy="6635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508746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E2465CF-D517-48C5-BE69-F66E560A5E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26ACCE-5644-4062-8AED-5E51246A64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69335" y="1207606"/>
            <a:ext cx="3395987" cy="3538233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text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6CBE5A-E52B-4E62-93C4-A12E04FBF9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739C6BE4-01E7-4AD6-8E9C-FCC9051225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355E9978-E17D-4A87-8CC7-68C6A991B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7B8019EC-0F12-4DC2-98A9-3781E0DFD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506FABD5-8CA8-4495-9FC9-2364B2B95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2E713DC5-F0B9-4117-B74B-05B58DF9F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5758825-D5B0-4F1A-AC88-A7ACB662B3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9656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VS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2826318" y="3027447"/>
            <a:ext cx="6539366" cy="803106"/>
            <a:chOff x="1011652" y="1504398"/>
            <a:chExt cx="10028238" cy="1231900"/>
          </a:xfrm>
          <a:solidFill>
            <a:srgbClr val="000000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gray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gray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gray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gray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8642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VS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 bwMode="invGray">
          <a:xfrm>
            <a:off x="1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2826318" y="3027447"/>
            <a:ext cx="6539366" cy="803106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white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white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white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327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811092"/>
            <a:ext cx="8588453" cy="3977640"/>
          </a:xfrm>
        </p:spPr>
        <p:txBody>
          <a:bodyPr/>
          <a:lstStyle>
            <a:lvl1pPr>
              <a:defRPr sz="2000" b="1" cap="none" baseline="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 marL="173038" indent="-173038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347663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509588" indent="-1619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682625" indent="-173038">
              <a:buFont typeface="Arial" panose="020B0604020202020204" pitchFamily="34" charset="0"/>
              <a:buChar char="–"/>
              <a:defRPr baseline="0"/>
            </a:lvl6pPr>
            <a:lvl7pPr marL="857250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tx2"/>
                </a:solidFill>
              </a:defRPr>
            </a:lvl7pPr>
            <a:lvl8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8pPr>
            <a:lvl9pPr marL="1203325" indent="-173038">
              <a:spcBef>
                <a:spcPts val="6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  <a:p>
            <a:pPr lvl="4"/>
            <a:r>
              <a:rPr lang="en-US" dirty="0"/>
              <a:t>Fourth-level</a:t>
            </a:r>
          </a:p>
          <a:p>
            <a:pPr lvl="5"/>
            <a:r>
              <a:rPr lang="en-US" dirty="0"/>
              <a:t>Fifth-level</a:t>
            </a:r>
          </a:p>
          <a:p>
            <a:pPr lvl="6"/>
            <a:r>
              <a:rPr lang="en-US" dirty="0"/>
              <a:t>Sixth-level</a:t>
            </a:r>
          </a:p>
          <a:p>
            <a:pPr lvl="7"/>
            <a:r>
              <a:rPr lang="en-US" dirty="0"/>
              <a:t>Seventh-level</a:t>
            </a:r>
          </a:p>
          <a:p>
            <a:pPr lvl="8"/>
            <a:r>
              <a:rPr lang="en-US" dirty="0"/>
              <a:t>Eighth-level</a:t>
            </a:r>
          </a:p>
        </p:txBody>
      </p:sp>
    </p:spTree>
    <p:extLst>
      <p:ext uri="{BB962C8B-B14F-4D97-AF65-F5344CB8AC3E}">
        <p14:creationId xmlns:p14="http://schemas.microsoft.com/office/powerpoint/2010/main" val="33615125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653" y="1764793"/>
            <a:ext cx="7174286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8" y="1767531"/>
            <a:ext cx="3439040" cy="2971800"/>
          </a:xfrm>
        </p:spPr>
        <p:txBody>
          <a:bodyPr/>
          <a:lstStyle>
            <a:lvl1pPr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3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3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>
              <a:buClrTx/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8046316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8044054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78797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381001" y="384048"/>
            <a:ext cx="11430000" cy="5724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82880" rIns="2743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8F9610-DC98-BA46-87C9-07A98DDB83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 gray background — 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3342751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9973938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5527077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69" y="1016179"/>
            <a:ext cx="522247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51956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160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6125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10065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9368010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587" y="0"/>
            <a:ext cx="12195175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Ins="457200"/>
          <a:lstStyle>
            <a:lvl1pPr algn="r">
              <a:defRPr sz="2000" b="1" baseline="0">
                <a:solidFill>
                  <a:schemeClr val="bg1"/>
                </a:solidFill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568818" y="850392"/>
            <a:ext cx="4179897" cy="5157216"/>
          </a:xfrm>
          <a:solidFill>
            <a:srgbClr val="CC0000">
              <a:alpha val="74902"/>
            </a:srgbClr>
          </a:solidFill>
        </p:spPr>
        <p:txBody>
          <a:bodyPr lIns="402336" tIns="457200" rIns="365760" bIns="18288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 bwMode="white">
          <a:xfrm>
            <a:off x="1016991" y="5235158"/>
            <a:ext cx="2273125" cy="279165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3" name="Freeform 22"/>
            <p:cNvSpPr>
              <a:spLocks noEditPoints="1"/>
            </p:cNvSpPr>
            <p:nvPr/>
          </p:nvSpPr>
          <p:spPr bwMode="white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white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white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white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white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white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991965" y="3063240"/>
            <a:ext cx="3283551" cy="126232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1016991" y="2679062"/>
            <a:ext cx="393699" cy="0"/>
          </a:xfrm>
          <a:prstGeom prst="line">
            <a:avLst/>
          </a:prstGeom>
          <a:ln w="254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4041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587" y="0"/>
            <a:ext cx="12195175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Ins="457200"/>
          <a:lstStyle>
            <a:lvl1pPr algn="r">
              <a:defRPr sz="2000" b="1" baseline="0">
                <a:solidFill>
                  <a:schemeClr val="bg1"/>
                </a:solidFill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68818" y="850392"/>
            <a:ext cx="4179897" cy="5157216"/>
          </a:xfrm>
          <a:solidFill>
            <a:srgbClr val="FFFFFF">
              <a:alpha val="89804"/>
            </a:srgbClr>
          </a:solidFill>
        </p:spPr>
        <p:txBody>
          <a:bodyPr lIns="402336" tIns="457200" rIns="365760" bIns="182880" anchor="t">
            <a:no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89552" y="3063240"/>
            <a:ext cx="3283551" cy="126232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1017754" y="5239513"/>
            <a:ext cx="2273125" cy="279165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6" name="Freeform 15"/>
            <p:cNvSpPr>
              <a:spLocks noEditPoints="1"/>
            </p:cNvSpPr>
            <p:nvPr/>
          </p:nvSpPr>
          <p:spPr bwMode="gray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gray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A45137-D954-4F74-A043-F7DE2DC22D97}"/>
              </a:ext>
            </a:extLst>
          </p:cNvPr>
          <p:cNvCxnSpPr/>
          <p:nvPr userDrawn="1"/>
        </p:nvCxnSpPr>
        <p:spPr>
          <a:xfrm>
            <a:off x="1016991" y="2679062"/>
            <a:ext cx="393699" cy="0"/>
          </a:xfrm>
          <a:prstGeom prst="line">
            <a:avLst/>
          </a:prstGeom>
          <a:ln w="254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95343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717805" y="389319"/>
            <a:ext cx="9101035" cy="5724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82880" rIns="2743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384048" y="1024128"/>
            <a:ext cx="5806440" cy="44439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223762" y="1167898"/>
            <a:ext cx="3685665" cy="890028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223761" y="2825587"/>
            <a:ext cx="3682432" cy="24073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 here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65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DF8969-AD2F-3044-B7BA-1B73247EBF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 — add sentence case title here</a:t>
            </a:r>
          </a:p>
        </p:txBody>
      </p:sp>
    </p:spTree>
    <p:extLst>
      <p:ext uri="{BB962C8B-B14F-4D97-AF65-F5344CB8AC3E}">
        <p14:creationId xmlns:p14="http://schemas.microsoft.com/office/powerpoint/2010/main" val="400374169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43924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381001" y="384048"/>
            <a:ext cx="11430000" cy="5724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82880" rIns="2743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8F9610-DC98-BA46-87C9-07A98DDB83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 gray background — add title here</a:t>
            </a:r>
          </a:p>
        </p:txBody>
      </p:sp>
    </p:spTree>
    <p:extLst>
      <p:ext uri="{BB962C8B-B14F-4D97-AF65-F5344CB8AC3E}">
        <p14:creationId xmlns:p14="http://schemas.microsoft.com/office/powerpoint/2010/main" val="121547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F99692-F61B-0747-B6EE-CBBC1A49D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and content layout — add sentence case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05B6-68DB-4148-BFA4-EEBAF9CB3BF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61" y="1771650"/>
            <a:ext cx="8742619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858838" indent="-166688">
              <a:buFont typeface="Arial" panose="020B0604020202020204" pitchFamily="34" charset="0"/>
              <a:buChar char="•"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28844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F99692-F61B-0747-B6EE-CBBC1A49D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and content layout — add sentence case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05B6-68DB-4148-BFA4-EEBAF9CB3BF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61" y="1771650"/>
            <a:ext cx="8742619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858838" indent="-166688">
              <a:buFont typeface="Arial" panose="020B0604020202020204" pitchFamily="34" charset="0"/>
              <a:buChar char="•"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565582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and content without header layout — add title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7DF5FE-2F16-48B6-B4AD-1B3D50B9ABC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62" y="1771650"/>
            <a:ext cx="8742619" cy="39814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36990735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column layout — add sentence case title here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C55CAB-17A7-424F-9F54-62117FE099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61" y="1771650"/>
            <a:ext cx="5030510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9F6773-F1D4-4DCC-80D0-99EA5118698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393320" y="1771650"/>
            <a:ext cx="5030510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593894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1C52A3-5EA9-485E-AFEF-DEE8047C0D0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62" y="1771650"/>
            <a:ext cx="3467448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Three column layout — add sentence case title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C442BE-03CA-4067-976C-A01C211DB3D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62275" y="1771650"/>
            <a:ext cx="3467448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0BC2F1-E0A5-4127-9972-E1F020F3120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54489" y="1771650"/>
            <a:ext cx="3467448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90079171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Four column layout — add sentence case title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DA773E-1A9C-49A8-82DD-B6B321015B0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61" y="1771650"/>
            <a:ext cx="2506109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28A86F-8399-4292-B132-4237562A21D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18651" y="1771650"/>
            <a:ext cx="2506109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A1BCBE-2CBE-4948-AAE0-556CE1C22D0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7241" y="1771650"/>
            <a:ext cx="2506109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335A8D-3159-45B7-95A8-683C99A6C7D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115830" y="1771650"/>
            <a:ext cx="2506109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6132014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Four quadrant layout — add sentence case title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2592A0-CC61-4B83-9EF0-BF038FCAF48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59" y="1771650"/>
            <a:ext cx="5121974" cy="1828800"/>
          </a:xfrm>
        </p:spPr>
        <p:txBody>
          <a:bodyPr/>
          <a:lstStyle>
            <a:lvl1pPr>
              <a:defRPr sz="1800" b="1"/>
            </a:lvl1pPr>
            <a:lvl2pPr marL="0" indent="0">
              <a:buNone/>
              <a:defRPr sz="1400"/>
            </a:lvl2pPr>
            <a:lvl3pPr marL="166688" indent="-166688">
              <a:buFont typeface="Arial" panose="020B0604020202020204" pitchFamily="34" charset="0"/>
              <a:buChar char="•"/>
              <a:defRPr sz="1400"/>
            </a:lvl3pPr>
            <a:lvl4pPr marL="346075" indent="-179388">
              <a:buFont typeface="Arial" panose="020B0604020202020204" pitchFamily="34" charset="0"/>
              <a:buChar char="–"/>
              <a:defRPr sz="1400"/>
            </a:lvl4pPr>
            <a:lvl5pPr marL="512763" indent="-166688">
              <a:buFont typeface="Arial" panose="020B0604020202020204" pitchFamily="34" charset="0"/>
              <a:buChar char="•"/>
              <a:defRPr sz="1400"/>
            </a:lvl5pPr>
            <a:lvl6pPr marL="692150" indent="-179388">
              <a:buFont typeface="Arial" panose="020B0604020202020204" pitchFamily="34" charset="0"/>
              <a:buChar char="–"/>
              <a:defRPr sz="1400"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C9E725-B6FE-4415-97E4-3714329CB0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99966" y="1771650"/>
            <a:ext cx="5121974" cy="1828800"/>
          </a:xfrm>
        </p:spPr>
        <p:txBody>
          <a:bodyPr/>
          <a:lstStyle>
            <a:lvl1pPr>
              <a:defRPr sz="1800" b="1"/>
            </a:lvl1pPr>
            <a:lvl2pPr marL="0" indent="0">
              <a:buNone/>
              <a:defRPr sz="1400"/>
            </a:lvl2pPr>
            <a:lvl3pPr marL="166688" indent="-166688">
              <a:buFont typeface="Arial" panose="020B0604020202020204" pitchFamily="34" charset="0"/>
              <a:buChar char="•"/>
              <a:defRPr sz="1400"/>
            </a:lvl3pPr>
            <a:lvl4pPr marL="346075" indent="-179388">
              <a:buFont typeface="Arial" panose="020B0604020202020204" pitchFamily="34" charset="0"/>
              <a:buChar char="–"/>
              <a:defRPr sz="1400"/>
            </a:lvl4pPr>
            <a:lvl5pPr marL="512763" indent="-166688">
              <a:buFont typeface="Arial" panose="020B0604020202020204" pitchFamily="34" charset="0"/>
              <a:buChar char="•"/>
              <a:defRPr sz="1400"/>
            </a:lvl5pPr>
            <a:lvl6pPr marL="692150" indent="-179388">
              <a:buFont typeface="Arial" panose="020B0604020202020204" pitchFamily="34" charset="0"/>
              <a:buChar char="–"/>
              <a:defRPr sz="1400"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407C93-96C7-4D6E-90F6-831700C79F3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70059" y="3924300"/>
            <a:ext cx="5121974" cy="1828800"/>
          </a:xfrm>
        </p:spPr>
        <p:txBody>
          <a:bodyPr/>
          <a:lstStyle>
            <a:lvl1pPr>
              <a:defRPr sz="1800" b="1"/>
            </a:lvl1pPr>
            <a:lvl2pPr marL="0" indent="0">
              <a:buNone/>
              <a:defRPr sz="1400"/>
            </a:lvl2pPr>
            <a:lvl3pPr marL="166688" indent="-166688">
              <a:buFont typeface="Arial" panose="020B0604020202020204" pitchFamily="34" charset="0"/>
              <a:buChar char="•"/>
              <a:defRPr sz="1400"/>
            </a:lvl3pPr>
            <a:lvl4pPr marL="346075" indent="-179388">
              <a:buFont typeface="Arial" panose="020B0604020202020204" pitchFamily="34" charset="0"/>
              <a:buChar char="–"/>
              <a:defRPr sz="1400"/>
            </a:lvl4pPr>
            <a:lvl5pPr marL="512763" indent="-166688">
              <a:buFont typeface="Arial" panose="020B0604020202020204" pitchFamily="34" charset="0"/>
              <a:buChar char="•"/>
              <a:defRPr sz="1400"/>
            </a:lvl5pPr>
            <a:lvl6pPr marL="692150" indent="-179388">
              <a:buFont typeface="Arial" panose="020B0604020202020204" pitchFamily="34" charset="0"/>
              <a:buChar char="–"/>
              <a:defRPr sz="1400"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6975E3-68BF-4B73-BC7D-EE5C7B1F0AF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99966" y="3924300"/>
            <a:ext cx="5121974" cy="1828800"/>
          </a:xfrm>
        </p:spPr>
        <p:txBody>
          <a:bodyPr/>
          <a:lstStyle>
            <a:lvl1pPr>
              <a:defRPr sz="1800" b="1"/>
            </a:lvl1pPr>
            <a:lvl2pPr marL="0" indent="0">
              <a:buNone/>
              <a:defRPr sz="1400"/>
            </a:lvl2pPr>
            <a:lvl3pPr marL="166688" indent="-166688">
              <a:buFont typeface="Arial" panose="020B0604020202020204" pitchFamily="34" charset="0"/>
              <a:buChar char="•"/>
              <a:defRPr sz="1400"/>
            </a:lvl3pPr>
            <a:lvl4pPr marL="346075" indent="-179388">
              <a:buFont typeface="Arial" panose="020B0604020202020204" pitchFamily="34" charset="0"/>
              <a:buChar char="–"/>
              <a:defRPr sz="1400"/>
            </a:lvl4pPr>
            <a:lvl5pPr marL="512763" indent="-166688">
              <a:buFont typeface="Arial" panose="020B0604020202020204" pitchFamily="34" charset="0"/>
              <a:buChar char="•"/>
              <a:defRPr sz="1400"/>
            </a:lvl5pPr>
            <a:lvl6pPr marL="692150" indent="-179388">
              <a:buFont typeface="Arial" panose="020B0604020202020204" pitchFamily="34" charset="0"/>
              <a:buChar char="–"/>
              <a:defRPr sz="1400"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46302678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4B57-D885-4C1D-B415-4F8E4BE612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Three content with graphics layout — 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AFDA2-265D-482F-B18E-81F62E53A1D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15859" y="3474720"/>
            <a:ext cx="2926842" cy="2276856"/>
          </a:xfrm>
        </p:spPr>
        <p:txBody>
          <a:bodyPr/>
          <a:lstStyle>
            <a:lvl1pPr algn="ctr">
              <a:defRPr sz="2000" b="1"/>
            </a:lvl1pPr>
            <a:lvl2pPr marL="0" indent="0" algn="ctr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8BA057-F052-424D-8F9C-A01634B9436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32578" y="3474720"/>
            <a:ext cx="2926842" cy="2276856"/>
          </a:xfrm>
        </p:spPr>
        <p:txBody>
          <a:bodyPr/>
          <a:lstStyle>
            <a:lvl1pPr algn="ctr">
              <a:defRPr sz="2000" b="1"/>
            </a:lvl1pPr>
            <a:lvl2pPr marL="0" indent="0" algn="ctr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B5B78ED-6DB5-495A-B7B8-4D9AF1FC17E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49298" y="3474720"/>
            <a:ext cx="2926842" cy="2276856"/>
          </a:xfrm>
        </p:spPr>
        <p:txBody>
          <a:bodyPr/>
          <a:lstStyle>
            <a:lvl1pPr algn="ctr">
              <a:defRPr sz="2000" b="1"/>
            </a:lvl1pPr>
            <a:lvl2pPr marL="0" indent="0" algn="ctr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</p:spTree>
    <p:extLst>
      <p:ext uri="{BB962C8B-B14F-4D97-AF65-F5344CB8AC3E}">
        <p14:creationId xmlns:p14="http://schemas.microsoft.com/office/powerpoint/2010/main" val="42937565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BADB-8BF3-451E-AE7C-0ECEED414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664" y="2505457"/>
            <a:ext cx="4189043" cy="1217458"/>
          </a:xfrm>
        </p:spPr>
        <p:txBody>
          <a:bodyPr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Data slide white layout — add title here</a:t>
            </a:r>
          </a:p>
        </p:txBody>
      </p:sp>
    </p:spTree>
    <p:extLst>
      <p:ext uri="{BB962C8B-B14F-4D97-AF65-F5344CB8AC3E}">
        <p14:creationId xmlns:p14="http://schemas.microsoft.com/office/powerpoint/2010/main" val="106346804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imag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" y="1"/>
            <a:ext cx="12192000" cy="61071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0" y="0"/>
            <a:ext cx="12192127" cy="6108192"/>
          </a:xfrm>
          <a:solidFill>
            <a:srgbClr val="CC0000">
              <a:alpha val="69804"/>
            </a:srgbClr>
          </a:solidFill>
        </p:spPr>
        <p:txBody>
          <a:bodyPr rIns="0"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1" y="6261904"/>
            <a:ext cx="4445836" cy="596096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488A55-A1E3-4589-84A6-891A58FB0678}"/>
              </a:ext>
            </a:extLst>
          </p:cNvPr>
          <p:cNvGrpSpPr/>
          <p:nvPr userDrawn="1"/>
        </p:nvGrpSpPr>
        <p:grpSpPr bwMode="white">
          <a:xfrm>
            <a:off x="5899151" y="2270492"/>
            <a:ext cx="393699" cy="1554480"/>
            <a:chOff x="5897615" y="2231631"/>
            <a:chExt cx="393596" cy="15544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CD6507-4329-43F1-9783-C7A1ED84BBC5}"/>
                </a:ext>
              </a:extLst>
            </p:cNvPr>
            <p:cNvCxnSpPr/>
            <p:nvPr/>
          </p:nvCxnSpPr>
          <p:spPr bwMode="white">
            <a:xfrm>
              <a:off x="5897615" y="223163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A169C1-F273-430E-82C8-6CC1089786DA}"/>
                </a:ext>
              </a:extLst>
            </p:cNvPr>
            <p:cNvCxnSpPr/>
            <p:nvPr/>
          </p:nvCxnSpPr>
          <p:spPr bwMode="white">
            <a:xfrm>
              <a:off x="5897615" y="378611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11508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image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" y="1"/>
            <a:ext cx="12192000" cy="61071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0" y="0"/>
            <a:ext cx="12192127" cy="6108192"/>
          </a:xfrm>
          <a:solidFill>
            <a:schemeClr val="accent6">
              <a:alpha val="69804"/>
            </a:schemeClr>
          </a:solidFill>
        </p:spPr>
        <p:txBody>
          <a:bodyPr rIns="0"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1" y="6261904"/>
            <a:ext cx="4445836" cy="596096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488A55-A1E3-4589-84A6-891A58FB0678}"/>
              </a:ext>
            </a:extLst>
          </p:cNvPr>
          <p:cNvGrpSpPr/>
          <p:nvPr userDrawn="1"/>
        </p:nvGrpSpPr>
        <p:grpSpPr bwMode="white">
          <a:xfrm>
            <a:off x="5899151" y="2270492"/>
            <a:ext cx="393699" cy="1554480"/>
            <a:chOff x="5897615" y="2231631"/>
            <a:chExt cx="393596" cy="15544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CD6507-4329-43F1-9783-C7A1ED84BBC5}"/>
                </a:ext>
              </a:extLst>
            </p:cNvPr>
            <p:cNvCxnSpPr/>
            <p:nvPr/>
          </p:nvCxnSpPr>
          <p:spPr bwMode="white">
            <a:xfrm>
              <a:off x="5897615" y="223163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A169C1-F273-430E-82C8-6CC1089786DA}"/>
                </a:ext>
              </a:extLst>
            </p:cNvPr>
            <p:cNvCxnSpPr/>
            <p:nvPr/>
          </p:nvCxnSpPr>
          <p:spPr bwMode="white">
            <a:xfrm>
              <a:off x="5897615" y="378611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343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and content without header layout — add title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7DF5FE-2F16-48B6-B4AD-1B3D50B9ABC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62" y="1771650"/>
            <a:ext cx="8742619" cy="39814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8391368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im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" y="1"/>
            <a:ext cx="12192000" cy="61071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0" y="0"/>
            <a:ext cx="12192127" cy="6108192"/>
          </a:xfrm>
          <a:solidFill>
            <a:srgbClr val="267AC0">
              <a:alpha val="69804"/>
            </a:srgbClr>
          </a:solidFill>
        </p:spPr>
        <p:txBody>
          <a:bodyPr rIns="0"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1" y="6261904"/>
            <a:ext cx="4445836" cy="596096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488A55-A1E3-4589-84A6-891A58FB0678}"/>
              </a:ext>
            </a:extLst>
          </p:cNvPr>
          <p:cNvGrpSpPr/>
          <p:nvPr userDrawn="1"/>
        </p:nvGrpSpPr>
        <p:grpSpPr bwMode="white">
          <a:xfrm>
            <a:off x="5899151" y="2270492"/>
            <a:ext cx="393699" cy="1554480"/>
            <a:chOff x="5897615" y="2231631"/>
            <a:chExt cx="393596" cy="15544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CD6507-4329-43F1-9783-C7A1ED84BBC5}"/>
                </a:ext>
              </a:extLst>
            </p:cNvPr>
            <p:cNvCxnSpPr/>
            <p:nvPr/>
          </p:nvCxnSpPr>
          <p:spPr bwMode="white">
            <a:xfrm>
              <a:off x="5897615" y="223163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A169C1-F273-430E-82C8-6CC1089786DA}"/>
                </a:ext>
              </a:extLst>
            </p:cNvPr>
            <p:cNvCxnSpPr/>
            <p:nvPr/>
          </p:nvCxnSpPr>
          <p:spPr bwMode="white">
            <a:xfrm>
              <a:off x="5897615" y="3786111"/>
              <a:ext cx="39359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438453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lue re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5"/>
          <p:cNvSpPr>
            <a:spLocks noGrp="1"/>
          </p:cNvSpPr>
          <p:nvPr>
            <p:ph type="pic" sz="quarter" idx="15"/>
          </p:nvPr>
        </p:nvSpPr>
        <p:spPr bwMode="ltGray">
          <a:xfrm>
            <a:off x="384148" y="384048"/>
            <a:ext cx="11432977" cy="57241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231775" indent="0" algn="l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148CBB-91E1-498A-B884-AECB778C0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096000" y="0"/>
            <a:ext cx="5323194" cy="5724144"/>
          </a:xfrm>
          <a:solidFill>
            <a:srgbClr val="267AC0">
              <a:alpha val="85098"/>
            </a:srgbClr>
          </a:solidFill>
        </p:spPr>
        <p:txBody>
          <a:bodyPr lIns="566928" tIns="822960" rIns="182880" bIns="182880" anchor="t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62E717-3D00-4196-812F-72CF9487567D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6667712" y="2103120"/>
            <a:ext cx="4115872" cy="3154680"/>
          </a:xfrm>
          <a:prstGeom prst="rect">
            <a:avLst/>
          </a:prstGeom>
        </p:spPr>
        <p:txBody>
          <a:bodyPr/>
          <a:lstStyle>
            <a:lvl1pPr>
              <a:defRPr sz="1600" cap="none" baseline="0">
                <a:solidFill>
                  <a:schemeClr val="bg1"/>
                </a:solidFill>
              </a:defRPr>
            </a:lvl1pPr>
            <a:lvl2pPr marL="171450" indent="-171450">
              <a:defRPr sz="1600">
                <a:solidFill>
                  <a:schemeClr val="bg1"/>
                </a:solidFill>
              </a:defRPr>
            </a:lvl2pPr>
            <a:lvl3pPr marL="347663" indent="-176213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3pPr>
            <a:lvl4pPr marL="509588" indent="-161925">
              <a:spcBef>
                <a:spcPts val="600"/>
              </a:spcBef>
              <a:defRPr sz="1600">
                <a:solidFill>
                  <a:schemeClr val="bg1"/>
                </a:solidFill>
              </a:defRPr>
            </a:lvl4pPr>
            <a:lvl5pPr marL="682625" indent="-173038">
              <a:spcBef>
                <a:spcPts val="600"/>
              </a:spcBef>
              <a:defRPr sz="1600">
                <a:solidFill>
                  <a:schemeClr val="bg1"/>
                </a:solidFill>
              </a:defRPr>
            </a:lvl5pPr>
            <a:lvl6pPr marL="857250" indent="-174625">
              <a:defRPr>
                <a:solidFill>
                  <a:schemeClr val="bg1"/>
                </a:solidFill>
              </a:defRPr>
            </a:lvl6pPr>
            <a:lvl7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7pPr>
            <a:lvl8pPr marL="1203325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1377950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753437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left bl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5"/>
          <p:cNvSpPr>
            <a:spLocks noGrp="1"/>
          </p:cNvSpPr>
          <p:nvPr>
            <p:ph type="pic" sz="quarter" idx="15"/>
          </p:nvPr>
        </p:nvSpPr>
        <p:spPr bwMode="ltGray">
          <a:xfrm>
            <a:off x="384148" y="384048"/>
            <a:ext cx="11432977" cy="57241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Ins="228600"/>
          <a:lstStyle>
            <a:lvl1pPr algn="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B3AA7B-BFA1-4F3B-8433-5B996FE110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77442" y="0"/>
            <a:ext cx="5318557" cy="5724144"/>
          </a:xfrm>
          <a:solidFill>
            <a:srgbClr val="267AC0">
              <a:alpha val="85098"/>
            </a:srgbClr>
          </a:solidFill>
        </p:spPr>
        <p:txBody>
          <a:bodyPr lIns="566928" tIns="822960" rIns="182880" bIns="182880" anchor="t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D4864B-4462-4B16-A8C6-1DC8862069AA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344518" y="2103120"/>
            <a:ext cx="4115872" cy="3154680"/>
          </a:xfrm>
          <a:prstGeom prst="rect">
            <a:avLst/>
          </a:prstGeom>
        </p:spPr>
        <p:txBody>
          <a:bodyPr/>
          <a:lstStyle>
            <a:lvl1pPr>
              <a:defRPr sz="1600" cap="none" baseline="0">
                <a:solidFill>
                  <a:schemeClr val="bg1"/>
                </a:solidFill>
              </a:defRPr>
            </a:lvl1pPr>
            <a:lvl2pPr marL="171450" indent="-171450">
              <a:defRPr sz="1600">
                <a:solidFill>
                  <a:schemeClr val="bg1"/>
                </a:solidFill>
              </a:defRPr>
            </a:lvl2pPr>
            <a:lvl3pPr marL="347663" indent="-176213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3pPr>
            <a:lvl4pPr marL="509588" indent="-161925">
              <a:spcBef>
                <a:spcPts val="600"/>
              </a:spcBef>
              <a:defRPr sz="1600">
                <a:solidFill>
                  <a:schemeClr val="bg1"/>
                </a:solidFill>
              </a:defRPr>
            </a:lvl4pPr>
            <a:lvl5pPr marL="682625" indent="-173038">
              <a:spcBef>
                <a:spcPts val="600"/>
              </a:spcBef>
              <a:defRPr sz="1600">
                <a:solidFill>
                  <a:schemeClr val="bg1"/>
                </a:solidFill>
              </a:defRPr>
            </a:lvl5pPr>
            <a:lvl6pPr marL="857250" indent="-174625">
              <a:defRPr>
                <a:solidFill>
                  <a:schemeClr val="bg1"/>
                </a:solidFill>
              </a:defRPr>
            </a:lvl6pPr>
            <a:lvl7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7pPr>
            <a:lvl8pPr marL="1203325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1377950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94845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righ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/>
          </p:cNvSpPr>
          <p:nvPr>
            <p:ph type="pic" sz="quarter" idx="18"/>
          </p:nvPr>
        </p:nvSpPr>
        <p:spPr bwMode="ltGray">
          <a:xfrm>
            <a:off x="393294" y="384048"/>
            <a:ext cx="7545765" cy="57241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8167719" y="384048"/>
            <a:ext cx="3639312" cy="5724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 hasCustomPrompt="1"/>
          </p:nvPr>
        </p:nvSpPr>
        <p:spPr bwMode="black">
          <a:xfrm>
            <a:off x="8487393" y="2355601"/>
            <a:ext cx="3005570" cy="16652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Main key</a:t>
            </a:r>
            <a:br>
              <a:rPr lang="en-US" dirty="0"/>
            </a:br>
            <a:r>
              <a:rPr lang="en-US" dirty="0"/>
              <a:t>point here</a:t>
            </a:r>
          </a:p>
        </p:txBody>
      </p:sp>
    </p:spTree>
    <p:extLst>
      <p:ext uri="{BB962C8B-B14F-4D97-AF65-F5344CB8AC3E}">
        <p14:creationId xmlns:p14="http://schemas.microsoft.com/office/powerpoint/2010/main" val="1603806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>
            <a:extLst>
              <a:ext uri="{FF2B5EF4-FFF2-40B4-BE49-F238E27FC236}">
                <a16:creationId xmlns:a16="http://schemas.microsoft.com/office/drawing/2014/main" id="{DB02E21D-DBEE-4B1A-9194-8C2CA1254B1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381001" y="384048"/>
            <a:ext cx="11430000" cy="57230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3AD8A8D-470A-42F4-B89F-891AF730A3D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white">
          <a:xfrm>
            <a:off x="381001" y="3794760"/>
            <a:ext cx="11430000" cy="2312352"/>
          </a:xfrm>
          <a:prstGeom prst="rect">
            <a:avLst/>
          </a:prstGeom>
          <a:solidFill>
            <a:schemeClr val="bg1"/>
          </a:solidFill>
        </p:spPr>
        <p:txBody>
          <a:bodyPr lIns="731520" tIns="292608" rIns="9144000" bIns="365760"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96E2BF7-E62D-4587-9BEA-CECFE858917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3181494" y="4087368"/>
            <a:ext cx="1554480" cy="1647866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82B0A-BFAD-4F7B-83D3-C0737C485A0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5292104" y="4087368"/>
            <a:ext cx="1554480" cy="1647866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EABA800-0A4E-4FCE-B7DE-DC5F52FEF81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7410332" y="4087368"/>
            <a:ext cx="1552597" cy="1647866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53CED7E-535E-4970-81C1-46551B5F340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9522127" y="4087368"/>
            <a:ext cx="1600200" cy="1647866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 marL="0" indent="0">
              <a:buFontTx/>
              <a:buNone/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Descriptor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76BE-78AB-4609-97E9-57AEDF02D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for five column journey layout</a:t>
            </a:r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52373044-8748-48E3-82A3-7A6C0B4FCA9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ltGray">
          <a:xfrm>
            <a:off x="578990" y="1147235"/>
            <a:ext cx="4502150" cy="6635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9782164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E2465CF-D517-48C5-BE69-F66E560A5E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26ACCE-5644-4062-8AED-5E51246A64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69335" y="1207606"/>
            <a:ext cx="3395987" cy="3538233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text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6CBE5A-E52B-4E62-93C4-A12E04FBF9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739C6BE4-01E7-4AD6-8E9C-FCC9051225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355E9978-E17D-4A87-8CC7-68C6A991B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7B8019EC-0F12-4DC2-98A9-3781E0DFD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506FABD5-8CA8-4495-9FC9-2364B2B95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2E713DC5-F0B9-4117-B74B-05B58DF9F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5758825-D5B0-4F1A-AC88-A7ACB662B3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86421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VS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2826318" y="3027447"/>
            <a:ext cx="6539366" cy="803106"/>
            <a:chOff x="1011652" y="1504398"/>
            <a:chExt cx="10028238" cy="1231900"/>
          </a:xfrm>
          <a:solidFill>
            <a:srgbClr val="000000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gray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gray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gray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gray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72734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VS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 bwMode="invGray">
          <a:xfrm>
            <a:off x="1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2826318" y="3027447"/>
            <a:ext cx="6539366" cy="803106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white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white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white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55003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811092"/>
            <a:ext cx="8588453" cy="3977640"/>
          </a:xfrm>
        </p:spPr>
        <p:txBody>
          <a:bodyPr/>
          <a:lstStyle>
            <a:lvl1pPr>
              <a:defRPr sz="2000" b="1" cap="none" baseline="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 marL="173038" indent="-173038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347663" indent="-174625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509588" indent="-16192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682625" indent="-173038">
              <a:buFont typeface="Arial" panose="020B0604020202020204" pitchFamily="34" charset="0"/>
              <a:buChar char="–"/>
              <a:defRPr baseline="0"/>
            </a:lvl6pPr>
            <a:lvl7pPr marL="857250" indent="-174625">
              <a:spcBef>
                <a:spcPts val="6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tx2"/>
                </a:solidFill>
              </a:defRPr>
            </a:lvl7pPr>
            <a:lvl8pPr marL="1030288" indent="-173038">
              <a:spcBef>
                <a:spcPts val="600"/>
              </a:spcBef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8pPr>
            <a:lvl9pPr marL="1203325" indent="-173038">
              <a:spcBef>
                <a:spcPts val="6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  <a:p>
            <a:pPr lvl="4"/>
            <a:r>
              <a:rPr lang="en-US" dirty="0"/>
              <a:t>Fourth-level</a:t>
            </a:r>
          </a:p>
          <a:p>
            <a:pPr lvl="5"/>
            <a:r>
              <a:rPr lang="en-US" dirty="0"/>
              <a:t>Fifth-level</a:t>
            </a:r>
          </a:p>
          <a:p>
            <a:pPr lvl="6"/>
            <a:r>
              <a:rPr lang="en-US" dirty="0"/>
              <a:t>Sixth-level</a:t>
            </a:r>
          </a:p>
          <a:p>
            <a:pPr lvl="7"/>
            <a:r>
              <a:rPr lang="en-US" dirty="0"/>
              <a:t>Seventh-level</a:t>
            </a:r>
          </a:p>
          <a:p>
            <a:pPr lvl="8"/>
            <a:r>
              <a:rPr lang="en-US" dirty="0"/>
              <a:t>Eighth-level</a:t>
            </a:r>
          </a:p>
        </p:txBody>
      </p:sp>
    </p:spTree>
    <p:extLst>
      <p:ext uri="{BB962C8B-B14F-4D97-AF65-F5344CB8AC3E}">
        <p14:creationId xmlns:p14="http://schemas.microsoft.com/office/powerpoint/2010/main" val="78103681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653" y="1764793"/>
            <a:ext cx="7174286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8" y="1767531"/>
            <a:ext cx="3439040" cy="2971800"/>
          </a:xfrm>
        </p:spPr>
        <p:txBody>
          <a:bodyPr/>
          <a:lstStyle>
            <a:lvl1pPr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3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3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>
              <a:buClrTx/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53229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649224"/>
            <a:ext cx="9667726" cy="7132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column layout — add sentence case title here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C55CAB-17A7-424F-9F54-62117FE099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0061" y="1771650"/>
            <a:ext cx="5030510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9F6773-F1D4-4DCC-80D0-99EA5118698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393320" y="1771650"/>
            <a:ext cx="5030510" cy="3981450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166688" indent="-166688">
              <a:buFont typeface="Arial" panose="020B0604020202020204" pitchFamily="34" charset="0"/>
              <a:buChar char="•"/>
              <a:defRPr/>
            </a:lvl3pPr>
            <a:lvl4pPr marL="346075" indent="-179388">
              <a:buFont typeface="Arial" panose="020B0604020202020204" pitchFamily="34" charset="0"/>
              <a:buChar char="–"/>
              <a:defRPr/>
            </a:lvl4pPr>
            <a:lvl5pPr marL="512763" indent="-166688">
              <a:buFont typeface="Arial" panose="020B0604020202020204" pitchFamily="34" charset="0"/>
              <a:buChar char="•"/>
              <a:defRPr/>
            </a:lvl5pPr>
            <a:lvl6pPr marL="692150" indent="-179388">
              <a:buFont typeface="Arial" panose="020B0604020202020204" pitchFamily="34" charset="0"/>
              <a:buChar char="–"/>
              <a:defRPr/>
            </a:lvl6pPr>
            <a:lvl7pPr marL="692150" indent="0">
              <a:buFont typeface="Arial" panose="020B0604020202020204" pitchFamily="34" charset="0"/>
              <a:buNone/>
              <a:defRPr/>
            </a:lvl7pPr>
            <a:lvl8pPr marL="1025525" indent="-166688">
              <a:buFont typeface="Arial" panose="020B0604020202020204" pitchFamily="34" charset="0"/>
              <a:buChar char="–"/>
              <a:defRPr/>
            </a:lvl8pPr>
            <a:lvl9pPr marL="1204913" indent="-179388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37698944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80898007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57196193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67608724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53997740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69" y="1016179"/>
            <a:ext cx="522247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1403180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160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6125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10065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12586439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69" y="1016179"/>
            <a:ext cx="522247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5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3078737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lang="en-US" sz="1500" b="1" kern="1200" dirty="0">
                <a:solidFill>
                  <a:schemeClr val="tx2"/>
                </a:solidFill>
                <a:latin typeface="CVS Health Sans" panose="020B0504020202020204" pitchFamily="34" charset="0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07076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 userDrawn="1"/>
        </p:nvSpPr>
        <p:spPr>
          <a:xfrm>
            <a:off x="557929" y="6427484"/>
            <a:ext cx="6859786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8C4FD8-0AA8-4037-BC71-BA96D0AF218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7929" y="429542"/>
            <a:ext cx="2872536" cy="352779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3EB7105-6A46-491C-B241-A8F912957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958FC95-7F0F-491F-8DC3-06F8BACB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CEC3B9-4063-48FC-90DC-4CDE6306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CB778AF-4452-4D00-A46E-1FA80ABA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2616A00-1107-4114-9319-20AF55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C96DD26-9A69-4431-91BB-3F67E41B5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500" b="1">
                <a:solidFill>
                  <a:schemeClr val="bg1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1038334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9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52.xml"/><Relationship Id="rId34" Type="http://schemas.openxmlformats.org/officeDocument/2006/relationships/tags" Target="../tags/tag3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63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36" Type="http://schemas.openxmlformats.org/officeDocument/2006/relationships/oleObject" Target="../embeddings/oleObject2.bin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Relationship Id="rId35" Type="http://schemas.openxmlformats.org/officeDocument/2006/relationships/tags" Target="../tags/tag4.xml"/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81.xml"/><Relationship Id="rId26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84.xml"/><Relationship Id="rId34" Type="http://schemas.openxmlformats.org/officeDocument/2006/relationships/tags" Target="../tags/tag5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5" Type="http://schemas.openxmlformats.org/officeDocument/2006/relationships/slideLayout" Target="../slideLayouts/slideLayout88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83.xml"/><Relationship Id="rId29" Type="http://schemas.openxmlformats.org/officeDocument/2006/relationships/slideLayout" Target="../slideLayouts/slideLayout92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24" Type="http://schemas.openxmlformats.org/officeDocument/2006/relationships/slideLayout" Target="../slideLayouts/slideLayout87.xml"/><Relationship Id="rId32" Type="http://schemas.openxmlformats.org/officeDocument/2006/relationships/slideLayout" Target="../slideLayouts/slideLayout95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23" Type="http://schemas.openxmlformats.org/officeDocument/2006/relationships/slideLayout" Target="../slideLayouts/slideLayout86.xml"/><Relationship Id="rId28" Type="http://schemas.openxmlformats.org/officeDocument/2006/relationships/slideLayout" Target="../slideLayouts/slideLayout91.xml"/><Relationship Id="rId36" Type="http://schemas.openxmlformats.org/officeDocument/2006/relationships/oleObject" Target="../embeddings/oleObject3.bin"/><Relationship Id="rId10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82.xml"/><Relationship Id="rId31" Type="http://schemas.openxmlformats.org/officeDocument/2006/relationships/slideLayout" Target="../slideLayouts/slideLayout94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Relationship Id="rId22" Type="http://schemas.openxmlformats.org/officeDocument/2006/relationships/slideLayout" Target="../slideLayouts/slideLayout85.xml"/><Relationship Id="rId27" Type="http://schemas.openxmlformats.org/officeDocument/2006/relationships/slideLayout" Target="../slideLayouts/slideLayout90.xml"/><Relationship Id="rId30" Type="http://schemas.openxmlformats.org/officeDocument/2006/relationships/slideLayout" Target="../slideLayouts/slideLayout93.xml"/><Relationship Id="rId35" Type="http://schemas.openxmlformats.org/officeDocument/2006/relationships/tags" Target="../tags/tag6.xml"/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8.xml"/><Relationship Id="rId18" Type="http://schemas.openxmlformats.org/officeDocument/2006/relationships/slideLayout" Target="../slideLayouts/slideLayout113.xml"/><Relationship Id="rId26" Type="http://schemas.openxmlformats.org/officeDocument/2006/relationships/slideLayout" Target="../slideLayouts/slideLayout121.xml"/><Relationship Id="rId39" Type="http://schemas.openxmlformats.org/officeDocument/2006/relationships/theme" Target="../theme/theme4.xml"/><Relationship Id="rId21" Type="http://schemas.openxmlformats.org/officeDocument/2006/relationships/slideLayout" Target="../slideLayouts/slideLayout116.xml"/><Relationship Id="rId34" Type="http://schemas.openxmlformats.org/officeDocument/2006/relationships/slideLayout" Target="../slideLayouts/slideLayout129.xml"/><Relationship Id="rId42" Type="http://schemas.openxmlformats.org/officeDocument/2006/relationships/image" Target="../media/image3.emf"/><Relationship Id="rId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111.xml"/><Relationship Id="rId20" Type="http://schemas.openxmlformats.org/officeDocument/2006/relationships/slideLayout" Target="../slideLayouts/slideLayout115.xml"/><Relationship Id="rId29" Type="http://schemas.openxmlformats.org/officeDocument/2006/relationships/slideLayout" Target="../slideLayouts/slideLayout124.xml"/><Relationship Id="rId41" Type="http://schemas.openxmlformats.org/officeDocument/2006/relationships/oleObject" Target="../embeddings/oleObject4.bin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24" Type="http://schemas.openxmlformats.org/officeDocument/2006/relationships/slideLayout" Target="../slideLayouts/slideLayout119.xml"/><Relationship Id="rId32" Type="http://schemas.openxmlformats.org/officeDocument/2006/relationships/slideLayout" Target="../slideLayouts/slideLayout127.xml"/><Relationship Id="rId37" Type="http://schemas.openxmlformats.org/officeDocument/2006/relationships/slideLayout" Target="../slideLayouts/slideLayout132.xml"/><Relationship Id="rId40" Type="http://schemas.openxmlformats.org/officeDocument/2006/relationships/tags" Target="../tags/tag7.xml"/><Relationship Id="rId5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10.xml"/><Relationship Id="rId23" Type="http://schemas.openxmlformats.org/officeDocument/2006/relationships/slideLayout" Target="../slideLayouts/slideLayout118.xml"/><Relationship Id="rId28" Type="http://schemas.openxmlformats.org/officeDocument/2006/relationships/slideLayout" Target="../slideLayouts/slideLayout123.xml"/><Relationship Id="rId36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14.xml"/><Relationship Id="rId31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Relationship Id="rId22" Type="http://schemas.openxmlformats.org/officeDocument/2006/relationships/slideLayout" Target="../slideLayouts/slideLayout117.xml"/><Relationship Id="rId27" Type="http://schemas.openxmlformats.org/officeDocument/2006/relationships/slideLayout" Target="../slideLayouts/slideLayout122.xml"/><Relationship Id="rId30" Type="http://schemas.openxmlformats.org/officeDocument/2006/relationships/slideLayout" Target="../slideLayouts/slideLayout125.xml"/><Relationship Id="rId35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12.xml"/><Relationship Id="rId25" Type="http://schemas.openxmlformats.org/officeDocument/2006/relationships/slideLayout" Target="../slideLayouts/slideLayout120.xml"/><Relationship Id="rId33" Type="http://schemas.openxmlformats.org/officeDocument/2006/relationships/slideLayout" Target="../slideLayouts/slideLayout128.xml"/><Relationship Id="rId38" Type="http://schemas.openxmlformats.org/officeDocument/2006/relationships/slideLayout" Target="../slideLayouts/slideLayout133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46.xml"/><Relationship Id="rId18" Type="http://schemas.openxmlformats.org/officeDocument/2006/relationships/slideLayout" Target="../slideLayouts/slideLayout151.xml"/><Relationship Id="rId26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36.xml"/><Relationship Id="rId21" Type="http://schemas.openxmlformats.org/officeDocument/2006/relationships/slideLayout" Target="../slideLayouts/slideLayout154.xml"/><Relationship Id="rId34" Type="http://schemas.openxmlformats.org/officeDocument/2006/relationships/tags" Target="../tags/tag9.xml"/><Relationship Id="rId7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5.xml"/><Relationship Id="rId17" Type="http://schemas.openxmlformats.org/officeDocument/2006/relationships/slideLayout" Target="../slideLayouts/slideLayout150.xml"/><Relationship Id="rId25" Type="http://schemas.openxmlformats.org/officeDocument/2006/relationships/slideLayout" Target="../slideLayouts/slideLayout158.xml"/><Relationship Id="rId33" Type="http://schemas.openxmlformats.org/officeDocument/2006/relationships/tags" Target="../tags/tag8.xml"/><Relationship Id="rId2" Type="http://schemas.openxmlformats.org/officeDocument/2006/relationships/slideLayout" Target="../slideLayouts/slideLayout135.xml"/><Relationship Id="rId16" Type="http://schemas.openxmlformats.org/officeDocument/2006/relationships/slideLayout" Target="../slideLayouts/slideLayout149.xml"/><Relationship Id="rId20" Type="http://schemas.openxmlformats.org/officeDocument/2006/relationships/slideLayout" Target="../slideLayouts/slideLayout153.xml"/><Relationship Id="rId29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24" Type="http://schemas.openxmlformats.org/officeDocument/2006/relationships/slideLayout" Target="../slideLayouts/slideLayout157.xml"/><Relationship Id="rId32" Type="http://schemas.openxmlformats.org/officeDocument/2006/relationships/theme" Target="../theme/theme5.xml"/><Relationship Id="rId5" Type="http://schemas.openxmlformats.org/officeDocument/2006/relationships/slideLayout" Target="../slideLayouts/slideLayout138.xml"/><Relationship Id="rId15" Type="http://schemas.openxmlformats.org/officeDocument/2006/relationships/slideLayout" Target="../slideLayouts/slideLayout148.xml"/><Relationship Id="rId23" Type="http://schemas.openxmlformats.org/officeDocument/2006/relationships/slideLayout" Target="../slideLayouts/slideLayout156.xml"/><Relationship Id="rId28" Type="http://schemas.openxmlformats.org/officeDocument/2006/relationships/slideLayout" Target="../slideLayouts/slideLayout161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43.xml"/><Relationship Id="rId19" Type="http://schemas.openxmlformats.org/officeDocument/2006/relationships/slideLayout" Target="../slideLayouts/slideLayout152.xml"/><Relationship Id="rId31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slideLayout" Target="../slideLayouts/slideLayout147.xml"/><Relationship Id="rId22" Type="http://schemas.openxmlformats.org/officeDocument/2006/relationships/slideLayout" Target="../slideLayouts/slideLayout155.xml"/><Relationship Id="rId27" Type="http://schemas.openxmlformats.org/officeDocument/2006/relationships/slideLayout" Target="../slideLayouts/slideLayout160.xml"/><Relationship Id="rId30" Type="http://schemas.openxmlformats.org/officeDocument/2006/relationships/slideLayout" Target="../slideLayouts/slideLayout163.xml"/><Relationship Id="rId35" Type="http://schemas.openxmlformats.org/officeDocument/2006/relationships/oleObject" Target="../embeddings/oleObject5.bin"/><Relationship Id="rId8" Type="http://schemas.openxmlformats.org/officeDocument/2006/relationships/slideLayout" Target="../slideLayouts/slideLayout1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5F4F6DE-B9CA-4105-8E00-AD89097DB2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3266092584"/>
              </p:ext>
            </p:ext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5" imgW="395" imgH="396" progId="TCLayout.ActiveDocument.1">
                  <p:embed/>
                </p:oleObj>
              </mc:Choice>
              <mc:Fallback>
                <p:oleObj name="think-cell Slide" r:id="rId35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5F4F6DE-B9CA-4105-8E00-AD89097DB2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313FEBF-45B4-49C1-977F-3F965600EBE8}"/>
              </a:ext>
            </a:extLst>
          </p:cNvPr>
          <p:cNvSpPr/>
          <p:nvPr userDrawn="1">
            <p:custDataLst>
              <p:tags r:id="rId34"/>
            </p:custDataLst>
          </p:nvPr>
        </p:nvSpPr>
        <p:spPr bwMode="gray">
          <a:xfrm>
            <a:off x="0" y="0"/>
            <a:ext cx="158791" cy="158750"/>
          </a:xfrm>
          <a:prstGeom prst="rect">
            <a:avLst/>
          </a:prstGeom>
          <a:solidFill>
            <a:schemeClr val="accent2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9F1AC-7982-48A5-A9F4-F49F09D2E693}"/>
              </a:ext>
            </a:extLst>
          </p:cNvPr>
          <p:cNvSpPr txBox="1"/>
          <p:nvPr userDrawn="1"/>
        </p:nvSpPr>
        <p:spPr>
          <a:xfrm>
            <a:off x="859758" y="6425582"/>
            <a:ext cx="8048816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©2020 CVS Health and/or one of its affiliates. Confidential and proprietary.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929" y="649224"/>
            <a:ext cx="9786629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20" name="Content Placeholder 8"/>
          <p:cNvSpPr txBox="1">
            <a:spLocks/>
          </p:cNvSpPr>
          <p:nvPr userDrawn="1"/>
        </p:nvSpPr>
        <p:spPr>
          <a:xfrm>
            <a:off x="557930" y="6367487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gray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gray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gray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gray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ED4EB-E853-4A3A-921F-948FC7C4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930" y="1784060"/>
            <a:ext cx="11047088" cy="39690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14971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43" r:id="rId19"/>
    <p:sldLayoutId id="2147483944" r:id="rId20"/>
    <p:sldLayoutId id="2147483945" r:id="rId21"/>
    <p:sldLayoutId id="2147483946" r:id="rId22"/>
    <p:sldLayoutId id="2147483947" r:id="rId23"/>
    <p:sldLayoutId id="2147483948" r:id="rId24"/>
    <p:sldLayoutId id="2147483949" r:id="rId25"/>
    <p:sldLayoutId id="2147483686" r:id="rId26"/>
    <p:sldLayoutId id="2147483950" r:id="rId27"/>
    <p:sldLayoutId id="2147483951" r:id="rId28"/>
    <p:sldLayoutId id="2147483952" r:id="rId29"/>
    <p:sldLayoutId id="2147483953" r:id="rId30"/>
    <p:sldLayoutId id="2147483954" r:id="rId31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6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66688" indent="-166688" algn="l" defTabSz="457200" rtl="0" eaLnBrk="1" latinLnBrk="0" hangingPunct="1">
        <a:spcBef>
          <a:spcPts val="1200"/>
        </a:spcBef>
        <a:buClrTx/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46075" marR="0" indent="-174625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82625" indent="-168275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4625" algn="l" defTabSz="4572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1030288" indent="-173038" algn="l" defTabSz="457200" rtl="0" eaLnBrk="1" latinLnBrk="0" hangingPunct="1">
        <a:spcBef>
          <a:spcPts val="600"/>
        </a:spcBef>
        <a:buFont typeface="Arial" panose="020B0604020202020204" pitchFamily="34" charset="0"/>
        <a:buChar char="–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203325" indent="-173038" algn="l" defTabSz="457200" rtl="0" eaLnBrk="1" latinLnBrk="0" hangingPunct="1">
        <a:spcBef>
          <a:spcPts val="600"/>
        </a:spcBef>
        <a:buFont typeface="Arial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1377950" indent="-174625" algn="l" defTabSz="457200" rtl="0" eaLnBrk="1" latinLnBrk="0" hangingPunct="1">
        <a:spcBef>
          <a:spcPts val="600"/>
        </a:spcBef>
        <a:buFont typeface="Arial" panose="020B0604020202020204" pitchFamily="34" charset="0"/>
        <a:buChar char="–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9">
          <p15:clr>
            <a:srgbClr val="F26B43"/>
          </p15:clr>
        </p15:guide>
        <p15:guide id="2" pos="7319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orient="horz" pos="4112">
          <p15:clr>
            <a:srgbClr val="F26B43"/>
          </p15:clr>
        </p15:guide>
        <p15:guide id="5" orient="horz" pos="1116">
          <p15:clr>
            <a:srgbClr val="F26B43"/>
          </p15:clr>
        </p15:guide>
        <p15:guide id="6" orient="horz" pos="362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5F4F6DE-B9CA-4105-8E00-AD89097DB2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4"/>
            </p:custDataLst>
            <p:extLst>
              <p:ext uri="{D42A27DB-BD31-4B8C-83A1-F6EECF244321}">
                <p14:modId xmlns:p14="http://schemas.microsoft.com/office/powerpoint/2010/main" val="1492162191"/>
              </p:ext>
            </p:ext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6" imgW="395" imgH="396" progId="TCLayout.ActiveDocument.1">
                  <p:embed/>
                </p:oleObj>
              </mc:Choice>
              <mc:Fallback>
                <p:oleObj name="think-cell Slide" r:id="rId36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5F4F6DE-B9CA-4105-8E00-AD89097DB2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313FEBF-45B4-49C1-977F-3F965600EBE8}"/>
              </a:ext>
            </a:extLst>
          </p:cNvPr>
          <p:cNvSpPr/>
          <p:nvPr userDrawn="1">
            <p:custDataLst>
              <p:tags r:id="rId35"/>
            </p:custDataLst>
          </p:nvPr>
        </p:nvSpPr>
        <p:spPr bwMode="gray">
          <a:xfrm>
            <a:off x="0" y="0"/>
            <a:ext cx="158791" cy="158750"/>
          </a:xfrm>
          <a:prstGeom prst="rect">
            <a:avLst/>
          </a:prstGeom>
          <a:solidFill>
            <a:schemeClr val="accent2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9F1AC-7982-48A5-A9F4-F49F09D2E693}"/>
              </a:ext>
            </a:extLst>
          </p:cNvPr>
          <p:cNvSpPr txBox="1"/>
          <p:nvPr userDrawn="1"/>
        </p:nvSpPr>
        <p:spPr>
          <a:xfrm>
            <a:off x="859758" y="6425582"/>
            <a:ext cx="8048816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©2020 CVS Health and/or one of its affiliates. Confidential and proprietary.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929" y="649224"/>
            <a:ext cx="9786629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20" name="Content Placeholder 8"/>
          <p:cNvSpPr txBox="1">
            <a:spLocks/>
          </p:cNvSpPr>
          <p:nvPr userDrawn="1"/>
        </p:nvSpPr>
        <p:spPr>
          <a:xfrm>
            <a:off x="557930" y="6367487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gray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gray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gray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gray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ED4EB-E853-4A3A-921F-948FC7C4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930" y="1784060"/>
            <a:ext cx="11047088" cy="39690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80140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6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66688" indent="-166688" algn="l" defTabSz="457200" rtl="0" eaLnBrk="1" latinLnBrk="0" hangingPunct="1">
        <a:spcBef>
          <a:spcPts val="1200"/>
        </a:spcBef>
        <a:buClrTx/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46075" marR="0" indent="-174625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82625" indent="-168275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4625" algn="l" defTabSz="4572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1030288" indent="-173038" algn="l" defTabSz="457200" rtl="0" eaLnBrk="1" latinLnBrk="0" hangingPunct="1">
        <a:spcBef>
          <a:spcPts val="600"/>
        </a:spcBef>
        <a:buFont typeface="Arial" panose="020B0604020202020204" pitchFamily="34" charset="0"/>
        <a:buChar char="–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203325" indent="-173038" algn="l" defTabSz="457200" rtl="0" eaLnBrk="1" latinLnBrk="0" hangingPunct="1">
        <a:spcBef>
          <a:spcPts val="600"/>
        </a:spcBef>
        <a:buFont typeface="Arial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1377950" indent="-174625" algn="l" defTabSz="457200" rtl="0" eaLnBrk="1" latinLnBrk="0" hangingPunct="1">
        <a:spcBef>
          <a:spcPts val="600"/>
        </a:spcBef>
        <a:buFont typeface="Arial" panose="020B0604020202020204" pitchFamily="34" charset="0"/>
        <a:buChar char="–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9">
          <p15:clr>
            <a:srgbClr val="F26B43"/>
          </p15:clr>
        </p15:guide>
        <p15:guide id="2" pos="7319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orient="horz" pos="4112">
          <p15:clr>
            <a:srgbClr val="F26B43"/>
          </p15:clr>
        </p15:guide>
        <p15:guide id="5" orient="horz" pos="1116">
          <p15:clr>
            <a:srgbClr val="F26B43"/>
          </p15:clr>
        </p15:guide>
        <p15:guide id="6" orient="horz" pos="36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5F4F6DE-B9CA-4105-8E00-AD89097DB2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4"/>
            </p:custDataLst>
            <p:extLst>
              <p:ext uri="{D42A27DB-BD31-4B8C-83A1-F6EECF244321}">
                <p14:modId xmlns:p14="http://schemas.microsoft.com/office/powerpoint/2010/main" val="3100443655"/>
              </p:ext>
            </p:ext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6" imgW="395" imgH="396" progId="TCLayout.ActiveDocument.1">
                  <p:embed/>
                </p:oleObj>
              </mc:Choice>
              <mc:Fallback>
                <p:oleObj name="think-cell Slide" r:id="rId36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5F4F6DE-B9CA-4105-8E00-AD89097DB2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313FEBF-45B4-49C1-977F-3F965600EBE8}"/>
              </a:ext>
            </a:extLst>
          </p:cNvPr>
          <p:cNvSpPr/>
          <p:nvPr userDrawn="1">
            <p:custDataLst>
              <p:tags r:id="rId35"/>
            </p:custDataLst>
          </p:nvPr>
        </p:nvSpPr>
        <p:spPr bwMode="gray">
          <a:xfrm>
            <a:off x="0" y="0"/>
            <a:ext cx="158791" cy="158750"/>
          </a:xfrm>
          <a:prstGeom prst="rect">
            <a:avLst/>
          </a:prstGeom>
          <a:solidFill>
            <a:schemeClr val="accent2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9F1AC-7982-48A5-A9F4-F49F09D2E693}"/>
              </a:ext>
            </a:extLst>
          </p:cNvPr>
          <p:cNvSpPr txBox="1"/>
          <p:nvPr userDrawn="1"/>
        </p:nvSpPr>
        <p:spPr>
          <a:xfrm>
            <a:off x="859758" y="6425582"/>
            <a:ext cx="8048816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©2020 CVS Health and/or one of its affiliates. Confidential and proprietary.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929" y="649224"/>
            <a:ext cx="9786629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20" name="Content Placeholder 8"/>
          <p:cNvSpPr txBox="1">
            <a:spLocks/>
          </p:cNvSpPr>
          <p:nvPr userDrawn="1"/>
        </p:nvSpPr>
        <p:spPr>
          <a:xfrm>
            <a:off x="557930" y="6367487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gray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gray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gray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gray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ED4EB-E853-4A3A-921F-948FC7C4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930" y="1784060"/>
            <a:ext cx="11047088" cy="39690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97543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  <p:sldLayoutId id="2147483752" r:id="rId27"/>
    <p:sldLayoutId id="2147483753" r:id="rId28"/>
    <p:sldLayoutId id="2147483754" r:id="rId29"/>
    <p:sldLayoutId id="2147483755" r:id="rId30"/>
    <p:sldLayoutId id="2147483756" r:id="rId31"/>
    <p:sldLayoutId id="2147483757" r:id="rId32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6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66688" indent="-166688" algn="l" defTabSz="457200" rtl="0" eaLnBrk="1" latinLnBrk="0" hangingPunct="1">
        <a:spcBef>
          <a:spcPts val="1200"/>
        </a:spcBef>
        <a:buClrTx/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46075" marR="0" indent="-174625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82625" indent="-168275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4625" algn="l" defTabSz="4572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1030288" indent="-173038" algn="l" defTabSz="457200" rtl="0" eaLnBrk="1" latinLnBrk="0" hangingPunct="1">
        <a:spcBef>
          <a:spcPts val="600"/>
        </a:spcBef>
        <a:buFont typeface="Arial" panose="020B0604020202020204" pitchFamily="34" charset="0"/>
        <a:buChar char="–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203325" indent="-173038" algn="l" defTabSz="457200" rtl="0" eaLnBrk="1" latinLnBrk="0" hangingPunct="1">
        <a:spcBef>
          <a:spcPts val="600"/>
        </a:spcBef>
        <a:buFont typeface="Arial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1377950" indent="-174625" algn="l" defTabSz="457200" rtl="0" eaLnBrk="1" latinLnBrk="0" hangingPunct="1">
        <a:spcBef>
          <a:spcPts val="600"/>
        </a:spcBef>
        <a:buFont typeface="Arial" panose="020B0604020202020204" pitchFamily="34" charset="0"/>
        <a:buChar char="–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9">
          <p15:clr>
            <a:srgbClr val="F26B43"/>
          </p15:clr>
        </p15:guide>
        <p15:guide id="2" pos="7319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orient="horz" pos="4112">
          <p15:clr>
            <a:srgbClr val="F26B43"/>
          </p15:clr>
        </p15:guide>
        <p15:guide id="5" orient="horz" pos="1116">
          <p15:clr>
            <a:srgbClr val="F26B43"/>
          </p15:clr>
        </p15:guide>
        <p15:guide id="6" orient="horz" pos="362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E6C89B3-E5DE-42DB-8B47-459BFBCC22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1633335322"/>
              </p:ext>
            </p:ext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1" imgW="416" imgH="416" progId="TCLayout.ActiveDocument.1">
                  <p:embed/>
                </p:oleObj>
              </mc:Choice>
              <mc:Fallback>
                <p:oleObj name="think-cell Slide" r:id="rId41" imgW="416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E6C89B3-E5DE-42DB-8B47-459BFBCC22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929" y="530351"/>
            <a:ext cx="9667726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929" y="1767532"/>
            <a:ext cx="11048829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557930" y="6367487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0" smtClean="0">
                <a:solidFill>
                  <a:schemeClr val="tx2"/>
                </a:solidFill>
                <a:latin typeface="CVS Health Sans Medium" panose="020B05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0" dirty="0">
              <a:solidFill>
                <a:schemeClr val="tx2"/>
              </a:solidFill>
              <a:latin typeface="CVS Health Sans Medium" panose="020B05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118871-4A8C-4517-9A46-8863C34DC7FC}"/>
              </a:ext>
            </a:extLst>
          </p:cNvPr>
          <p:cNvSpPr txBox="1"/>
          <p:nvPr userDrawn="1"/>
        </p:nvSpPr>
        <p:spPr>
          <a:xfrm>
            <a:off x="859758" y="6425582"/>
            <a:ext cx="8048816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CVS Health Sans" panose="020B0504020202020204" pitchFamily="34" charset="0"/>
              </a:rPr>
              <a:t>©2021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169567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82" r:id="rId2"/>
    <p:sldLayoutId id="2147483883" r:id="rId3"/>
    <p:sldLayoutId id="2147483884" r:id="rId4"/>
    <p:sldLayoutId id="2147483887" r:id="rId5"/>
    <p:sldLayoutId id="2147483886" r:id="rId6"/>
    <p:sldLayoutId id="2147483923" r:id="rId7"/>
    <p:sldLayoutId id="2147483870" r:id="rId8"/>
    <p:sldLayoutId id="2147483888" r:id="rId9"/>
    <p:sldLayoutId id="2147483889" r:id="rId10"/>
    <p:sldLayoutId id="2147483891" r:id="rId11"/>
    <p:sldLayoutId id="2147483892" r:id="rId12"/>
    <p:sldLayoutId id="2147483871" r:id="rId13"/>
    <p:sldLayoutId id="2147483893" r:id="rId14"/>
    <p:sldLayoutId id="2147483894" r:id="rId15"/>
    <p:sldLayoutId id="2147483896" r:id="rId16"/>
    <p:sldLayoutId id="2147483898" r:id="rId17"/>
    <p:sldLayoutId id="2147483900" r:id="rId18"/>
    <p:sldLayoutId id="2147483901" r:id="rId19"/>
    <p:sldLayoutId id="2147483902" r:id="rId20"/>
    <p:sldLayoutId id="2147483904" r:id="rId21"/>
    <p:sldLayoutId id="2147483905" r:id="rId22"/>
    <p:sldLayoutId id="2147483907" r:id="rId23"/>
    <p:sldLayoutId id="2147483909" r:id="rId24"/>
    <p:sldLayoutId id="2147483906" r:id="rId25"/>
    <p:sldLayoutId id="2147483908" r:id="rId26"/>
    <p:sldLayoutId id="2147483910" r:id="rId27"/>
    <p:sldLayoutId id="2147483911" r:id="rId28"/>
    <p:sldLayoutId id="2147483917" r:id="rId29"/>
    <p:sldLayoutId id="2147483912" r:id="rId30"/>
    <p:sldLayoutId id="2147483913" r:id="rId31"/>
    <p:sldLayoutId id="2147483878" r:id="rId32"/>
    <p:sldLayoutId id="2147483919" r:id="rId33"/>
    <p:sldLayoutId id="2147483879" r:id="rId34"/>
    <p:sldLayoutId id="2147483922" r:id="rId35"/>
    <p:sldLayoutId id="2147483920" r:id="rId36"/>
    <p:sldLayoutId id="2147483914" r:id="rId37"/>
    <p:sldLayoutId id="2147483915" r:id="rId38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800"/>
        </a:spcBef>
        <a:buClrTx/>
        <a:buFont typeface="Arial"/>
        <a:buNone/>
        <a:defRPr sz="13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lnSpc>
          <a:spcPct val="100000"/>
        </a:lnSpc>
        <a:spcBef>
          <a:spcPts val="1200"/>
        </a:spcBef>
        <a:buClrTx/>
        <a:buFont typeface="Arial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Lucida Grande"/>
        <a:buChar char="–"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–"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–"/>
        <a:defRPr sz="13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–"/>
        <a:defRPr sz="13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 userDrawn="1">
          <p15:clr>
            <a:srgbClr val="F26B43"/>
          </p15:clr>
        </p15:guide>
        <p15:guide id="2" pos="362" userDrawn="1">
          <p15:clr>
            <a:srgbClr val="F26B43"/>
          </p15:clr>
        </p15:guide>
        <p15:guide id="3" pos="7321" userDrawn="1">
          <p15:clr>
            <a:srgbClr val="F26B43"/>
          </p15:clr>
        </p15:guide>
        <p15:guide id="4" orient="horz" pos="360" userDrawn="1">
          <p15:clr>
            <a:srgbClr val="F26B43"/>
          </p15:clr>
        </p15:guide>
        <p15:guide id="5" orient="horz" pos="3622" userDrawn="1">
          <p15:clr>
            <a:srgbClr val="F26B43"/>
          </p15:clr>
        </p15:guide>
        <p15:guide id="6" orient="horz" pos="411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5F4F6DE-B9CA-4105-8E00-AD89097DB2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356463740"/>
              </p:ext>
            </p:ext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5" imgW="395" imgH="396" progId="TCLayout.ActiveDocument.1">
                  <p:embed/>
                </p:oleObj>
              </mc:Choice>
              <mc:Fallback>
                <p:oleObj name="think-cell Slide" r:id="rId35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5F4F6DE-B9CA-4105-8E00-AD89097DB2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313FEBF-45B4-49C1-977F-3F965600EBE8}"/>
              </a:ext>
            </a:extLst>
          </p:cNvPr>
          <p:cNvSpPr/>
          <p:nvPr userDrawn="1">
            <p:custDataLst>
              <p:tags r:id="rId34"/>
            </p:custDataLst>
          </p:nvPr>
        </p:nvSpPr>
        <p:spPr bwMode="gray">
          <a:xfrm>
            <a:off x="0" y="0"/>
            <a:ext cx="158791" cy="158750"/>
          </a:xfrm>
          <a:prstGeom prst="rect">
            <a:avLst/>
          </a:prstGeom>
          <a:solidFill>
            <a:schemeClr val="accent2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9F1AC-7982-48A5-A9F4-F49F09D2E693}"/>
              </a:ext>
            </a:extLst>
          </p:cNvPr>
          <p:cNvSpPr txBox="1"/>
          <p:nvPr userDrawn="1"/>
        </p:nvSpPr>
        <p:spPr>
          <a:xfrm>
            <a:off x="859758" y="6425582"/>
            <a:ext cx="8048816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>
                <a:solidFill>
                  <a:schemeClr val="tx2"/>
                </a:solidFill>
              </a:rPr>
              <a:t>©2020 CVS Health and/or one of its affiliates. Confidential and proprietary.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929" y="649224"/>
            <a:ext cx="9786629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20" name="Content Placeholder 8"/>
          <p:cNvSpPr txBox="1">
            <a:spLocks/>
          </p:cNvSpPr>
          <p:nvPr userDrawn="1"/>
        </p:nvSpPr>
        <p:spPr>
          <a:xfrm>
            <a:off x="557930" y="6367487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gray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gray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gray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gray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ED4EB-E853-4A3A-921F-948FC7C4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930" y="1784060"/>
            <a:ext cx="11047088" cy="39690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77709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6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66688" indent="-166688" algn="l" defTabSz="457200" rtl="0" eaLnBrk="1" latinLnBrk="0" hangingPunct="1">
        <a:spcBef>
          <a:spcPts val="1200"/>
        </a:spcBef>
        <a:buClrTx/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46075" marR="0" indent="-174625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82625" indent="-168275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4625" algn="l" defTabSz="4572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1030288" indent="-173038" algn="l" defTabSz="457200" rtl="0" eaLnBrk="1" latinLnBrk="0" hangingPunct="1">
        <a:spcBef>
          <a:spcPts val="600"/>
        </a:spcBef>
        <a:buFont typeface="Arial" panose="020B0604020202020204" pitchFamily="34" charset="0"/>
        <a:buChar char="–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203325" indent="-173038" algn="l" defTabSz="457200" rtl="0" eaLnBrk="1" latinLnBrk="0" hangingPunct="1">
        <a:spcBef>
          <a:spcPts val="600"/>
        </a:spcBef>
        <a:buFont typeface="Arial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1377950" indent="-174625" algn="l" defTabSz="457200" rtl="0" eaLnBrk="1" latinLnBrk="0" hangingPunct="1">
        <a:spcBef>
          <a:spcPts val="600"/>
        </a:spcBef>
        <a:buFont typeface="Arial" panose="020B0604020202020204" pitchFamily="34" charset="0"/>
        <a:buChar char="–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9">
          <p15:clr>
            <a:srgbClr val="F26B43"/>
          </p15:clr>
        </p15:guide>
        <p15:guide id="2" pos="7319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orient="horz" pos="4112">
          <p15:clr>
            <a:srgbClr val="F26B43"/>
          </p15:clr>
        </p15:guide>
        <p15:guide id="5" orient="horz" pos="1116">
          <p15:clr>
            <a:srgbClr val="F26B43"/>
          </p15:clr>
        </p15:guide>
        <p15:guide id="6" orient="horz" pos="36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igquery/docs/query-plan-explanation" TargetMode="External"/><Relationship Id="rId2" Type="http://schemas.openxmlformats.org/officeDocument/2006/relationships/hyperlink" Target="https://storage.googleapis.com/pub-tools-public-publication-data/pdf/37217.pdf" TargetMode="External"/><Relationship Id="rId1" Type="http://schemas.openxmlformats.org/officeDocument/2006/relationships/slideLayout" Target="../slideLayouts/slideLayout115.xml"/><Relationship Id="rId6" Type="http://schemas.openxmlformats.org/officeDocument/2006/relationships/hyperlink" Target="https://medium.com/slalom-build/using-bigquery-execution-plans-to-improve-query-performance-af141b0cc33d" TargetMode="External"/><Relationship Id="rId5" Type="http://schemas.openxmlformats.org/officeDocument/2006/relationships/hyperlink" Target="https://research.google/pubs/pub36632/" TargetMode="External"/><Relationship Id="rId4" Type="http://schemas.openxmlformats.org/officeDocument/2006/relationships/hyperlink" Target="https://cloud.google.com/blog/topics/developers-practitioners/bigquery-admin-reference-guide-storag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Reed%E2%80%93Solomon_error_correction" TargetMode="External"/><Relationship Id="rId1" Type="http://schemas.openxmlformats.org/officeDocument/2006/relationships/slideLayout" Target="../slideLayouts/slideLayout1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0.xml"/><Relationship Id="rId5" Type="http://schemas.openxmlformats.org/officeDocument/2006/relationships/comments" Target="../comments/commen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57930" y="2266950"/>
            <a:ext cx="5185646" cy="1704975"/>
          </a:xfrm>
        </p:spPr>
        <p:txBody>
          <a:bodyPr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Internals of Google BigQuery and Best Practices</a:t>
            </a:r>
            <a:br>
              <a:rPr lang="en-US" sz="3600" dirty="0"/>
            </a:br>
            <a:br>
              <a:rPr lang="en-US" sz="3600" dirty="0"/>
            </a:br>
            <a:endParaRPr lang="en-US" sz="3600" dirty="0">
              <a:latin typeface="+mn-lt"/>
              <a:ea typeface="+mn-ea"/>
              <a:cs typeface="Arial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5F197C7-671E-440D-91C4-9B4950EA0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4238624"/>
            <a:ext cx="24955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13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41AD-1E96-4D3E-90DC-DEE2C989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9" y="530351"/>
            <a:ext cx="9667726" cy="713232"/>
          </a:xfrm>
        </p:spPr>
        <p:txBody>
          <a:bodyPr anchor="t">
            <a:normAutofit/>
          </a:bodyPr>
          <a:lstStyle/>
          <a:p>
            <a:r>
              <a:rPr lang="en-US" dirty="0"/>
              <a:t>Denormalize / Pre-Join Where Possible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29A2F-0543-41D5-9B00-9A764D7BE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422" y="2532654"/>
            <a:ext cx="7792889" cy="275682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41EDA-B1B8-420C-A1BE-BCA4357B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28" y="1767531"/>
            <a:ext cx="3439040" cy="2971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Best 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Only pay for Columns you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Nested / repeated filed </a:t>
            </a:r>
          </a:p>
        </p:txBody>
      </p:sp>
    </p:spTree>
    <p:extLst>
      <p:ext uri="{BB962C8B-B14F-4D97-AF65-F5344CB8AC3E}">
        <p14:creationId xmlns:p14="http://schemas.microsoft.com/office/powerpoint/2010/main" val="222427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8187-913E-4C11-A894-E4F8A2C0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9" y="530351"/>
            <a:ext cx="9667726" cy="713232"/>
          </a:xfrm>
        </p:spPr>
        <p:txBody>
          <a:bodyPr anchor="t">
            <a:normAutofit/>
          </a:bodyPr>
          <a:lstStyle/>
          <a:p>
            <a:r>
              <a:rPr lang="en-US" dirty="0"/>
              <a:t>Partitioning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D88C7CE-28FC-98B3-2D64-28277DCB3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929" y="1767532"/>
            <a:ext cx="5238478" cy="3973512"/>
          </a:xfrm>
        </p:spPr>
        <p:txBody>
          <a:bodyPr/>
          <a:lstStyle/>
          <a:p>
            <a:r>
              <a:rPr lang="en-US" dirty="0"/>
              <a:t>.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 partitioned table is a special table that is divided into segments, called partition.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BigQuery leverages partitioning to minimize the amount of data that workers read from disk.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BigQuery supports the following ways to create partitioned tables:</a:t>
            </a:r>
            <a:endParaRPr lang="en-US" b="0" dirty="0">
              <a:solidFill>
                <a:srgbClr val="202124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 - Ingestion Time Partitioned tables</a:t>
            </a:r>
          </a:p>
          <a:p>
            <a:r>
              <a:rPr lang="en-US" b="0" dirty="0">
                <a:solidFill>
                  <a:srgbClr val="202124"/>
                </a:solidFill>
                <a:latin typeface="Google Sans"/>
              </a:rPr>
              <a:t> - Time –Unit Column Partition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- Integer range partition.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B887CB-A512-4935-997E-3FBA2A1D41DB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6384175" y="2156553"/>
            <a:ext cx="5238478" cy="3195470"/>
          </a:xfrm>
          <a:noFill/>
        </p:spPr>
      </p:pic>
    </p:spTree>
    <p:extLst>
      <p:ext uri="{BB962C8B-B14F-4D97-AF65-F5344CB8AC3E}">
        <p14:creationId xmlns:p14="http://schemas.microsoft.com/office/powerpoint/2010/main" val="161344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4AE8-E977-4E62-A0EE-62048B2A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9" y="530351"/>
            <a:ext cx="9667726" cy="713232"/>
          </a:xfrm>
        </p:spPr>
        <p:txBody>
          <a:bodyPr anchor="t">
            <a:norm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4D2A-8ED5-40AF-A78B-2D9C679F5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929" y="1767532"/>
            <a:ext cx="5238478" cy="3973512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/>
              <a:t>When table is clustered, </a:t>
            </a:r>
            <a:r>
              <a:rPr lang="en-US" b="0" i="0">
                <a:effectLst/>
              </a:rPr>
              <a:t> the data is automatically sorted based on the contents of one or more columns (up to 4, that you specify).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Usually high cardinality and non-temporal columns are preferred for clustering, as opposed to partitioning which is better for fields with lower cardinality. 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Clustering can improve the performance of certain types of queries such as queries that use filter clauses and queries that aggregate data</a:t>
            </a:r>
            <a:endParaRPr lang="en-US" b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The main cost of clustering is longer load times, but sometime worth it.</a:t>
            </a:r>
          </a:p>
          <a:p>
            <a:pPr>
              <a:lnSpc>
                <a:spcPct val="90000"/>
              </a:lnSpc>
            </a:pPr>
            <a:endParaRPr lang="en-US" b="0"/>
          </a:p>
        </p:txBody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3E6BB726-03C9-4AD4-ACE5-BEA3D44958D9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6384175" y="2058331"/>
            <a:ext cx="5238478" cy="3391913"/>
          </a:xfrm>
          <a:noFill/>
        </p:spPr>
      </p:pic>
    </p:spTree>
    <p:extLst>
      <p:ext uri="{BB962C8B-B14F-4D97-AF65-F5344CB8AC3E}">
        <p14:creationId xmlns:p14="http://schemas.microsoft.com/office/powerpoint/2010/main" val="417042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76E1-FAA1-4FA3-8C99-D78720FC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for Query vs. Storage Costs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836DB-D844-4A02-B394-C2280BDF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27" y="1767531"/>
            <a:ext cx="7490698" cy="45601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Queries 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Materialized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Pre-aggregated data: faster + cheaper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data in multiple table</a:t>
            </a:r>
          </a:p>
          <a:p>
            <a:r>
              <a:rPr lang="en-US" dirty="0"/>
              <a:t>  </a:t>
            </a:r>
            <a:r>
              <a:rPr lang="en-US" b="0" dirty="0"/>
              <a:t>- table for daily data</a:t>
            </a:r>
          </a:p>
          <a:p>
            <a:r>
              <a:rPr lang="en-US" b="0" dirty="0"/>
              <a:t> - table for weekly data</a:t>
            </a:r>
          </a:p>
          <a:p>
            <a:r>
              <a:rPr lang="en-US" b="0" dirty="0"/>
              <a:t> - table for monthly data</a:t>
            </a:r>
          </a:p>
        </p:txBody>
      </p:sp>
    </p:spTree>
    <p:extLst>
      <p:ext uri="{BB962C8B-B14F-4D97-AF65-F5344CB8AC3E}">
        <p14:creationId xmlns:p14="http://schemas.microsoft.com/office/powerpoint/2010/main" val="46676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7524-79D6-43BC-861C-808F5A11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Decorators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31858-9AD6-4830-BC07-ADA9B637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28" y="1767531"/>
            <a:ext cx="5538072" cy="4280844"/>
          </a:xfrm>
        </p:spPr>
        <p:txBody>
          <a:bodyPr/>
          <a:lstStyle/>
          <a:p>
            <a:r>
              <a:rPr lang="en-US" b="0" dirty="0"/>
              <a:t>Only way to avoid full table scans.</a:t>
            </a:r>
          </a:p>
          <a:p>
            <a:r>
              <a:rPr lang="en-US" b="0" dirty="0">
                <a:solidFill>
                  <a:srgbClr val="202124"/>
                </a:solidFill>
                <a:latin typeface="Roboto" panose="02000000000000000000" pitchFamily="2" charset="0"/>
              </a:rPr>
              <a:t>P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erform a more cost-effective query of a subset of your data.</a:t>
            </a:r>
          </a:p>
          <a:p>
            <a:r>
              <a:rPr lang="en-US" b="0" dirty="0">
                <a:solidFill>
                  <a:srgbClr val="202124"/>
                </a:solidFill>
                <a:latin typeface="Roboto" panose="02000000000000000000" pitchFamily="2" charset="0"/>
              </a:rPr>
              <a:t>Table decorator support relative and absolute &lt;time&gt;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02124"/>
                </a:solidFill>
                <a:latin typeface="Roboto" panose="02000000000000000000" pitchFamily="2" charset="0"/>
              </a:rPr>
              <a:t> Time Decorators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02124"/>
                </a:solidFill>
                <a:latin typeface="Roboto" panose="02000000000000000000" pitchFamily="2" charset="0"/>
              </a:rPr>
              <a:t>Range Decorator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02124"/>
                </a:solidFill>
                <a:latin typeface="Roboto" panose="02000000000000000000" pitchFamily="2" charset="0"/>
              </a:rPr>
              <a:t>Undelete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US" b="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FED2D-CB5F-43F2-B9AC-DD04E4801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137" y="1767531"/>
            <a:ext cx="5095875" cy="904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497425-0790-4508-A454-E4F3C3CFC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905125"/>
            <a:ext cx="60769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4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7ABF-7BC4-43F2-AD35-2BBC2642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9D4D2-506D-44DC-BFEE-41EA26AEF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1" y="886967"/>
            <a:ext cx="5509494" cy="3437294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40F53BF-A8B4-4CAB-885E-81DB8EAFB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069" y="4452278"/>
            <a:ext cx="3905251" cy="1581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55A5E7-EF84-4EBC-8A5C-983DF201D51F}"/>
              </a:ext>
            </a:extLst>
          </p:cNvPr>
          <p:cNvSpPr txBox="1"/>
          <p:nvPr/>
        </p:nvSpPr>
        <p:spPr>
          <a:xfrm>
            <a:off x="557929" y="1371600"/>
            <a:ext cx="5814296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92929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92929"/>
                </a:solidFill>
              </a:rPr>
              <a:t>Four main Stages </a:t>
            </a:r>
          </a:p>
          <a:p>
            <a:pPr algn="l"/>
            <a:r>
              <a:rPr lang="en-US" sz="1600" dirty="0">
                <a:solidFill>
                  <a:srgbClr val="292929"/>
                </a:solidFill>
              </a:rPr>
              <a:t>    - Compute Phase </a:t>
            </a:r>
          </a:p>
          <a:p>
            <a:pPr algn="l"/>
            <a:r>
              <a:rPr lang="en-US" sz="1600" dirty="0">
                <a:solidFill>
                  <a:srgbClr val="292929"/>
                </a:solidFill>
              </a:rPr>
              <a:t>    - Waiting Phase</a:t>
            </a:r>
          </a:p>
          <a:p>
            <a:pPr algn="l"/>
            <a:r>
              <a:rPr lang="en-US" sz="1600" dirty="0">
                <a:solidFill>
                  <a:srgbClr val="292929"/>
                </a:solidFill>
              </a:rPr>
              <a:t>    - Read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92929"/>
                </a:solidFill>
                <a:effectLst/>
              </a:rPr>
              <a:t>A well-tuned query typically spends most of its time in the compute phase.</a:t>
            </a:r>
            <a:endParaRPr lang="en-US" sz="1600" dirty="0">
              <a:solidFill>
                <a:srgbClr val="292929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92929"/>
                </a:solidFill>
                <a:effectLst/>
              </a:rPr>
              <a:t>An average compute time close to max compute time indicates an even distribution of data coming out of the previous stage.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267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CA35-4E40-4252-8E7C-8D072CA0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 Table Scan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14B06-49BE-435C-A1E5-599EA3FD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28" y="1767531"/>
            <a:ext cx="9748122" cy="2971800"/>
          </a:xfrm>
        </p:spPr>
        <p:txBody>
          <a:bodyPr/>
          <a:lstStyle/>
          <a:p>
            <a:r>
              <a:rPr lang="en-US" dirty="0"/>
              <a:t>You pay for the columns you read </a:t>
            </a:r>
          </a:p>
          <a:p>
            <a:endParaRPr lang="en-US" dirty="0"/>
          </a:p>
          <a:p>
            <a:r>
              <a:rPr lang="en-US" dirty="0"/>
              <a:t>Don’t use “SELECT *”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99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720C-9C2D-4913-A6C9-1A00B5AD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4ED4D-B3BA-47AF-84CA-451D8B71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27" y="1767531"/>
            <a:ext cx="10710147" cy="43760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https://storage.googleapis.com/pub-tools-public-publication-data/pdf/37217.pdf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https://cloud.google.com/bigquery/docs/query-plan-explanation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https://cloud.google.com/blog/topics/developers-practitioners/bigquery-admin-reference-guide-storage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https://research.google/pubs/pub36632/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https://medium.com/slalom-build/using-bigquery-execution-plans-to-improve-query-performance-af141b0cc33d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https://cloud.google.com/blog/topics/developers-practitioners/bigquery-admin-reference-guide-storage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25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92178" y="3128869"/>
            <a:ext cx="5203822" cy="2011680"/>
          </a:xfrm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Thank you</a:t>
            </a:r>
            <a:endParaRPr lang="en-US" sz="3600" dirty="0">
              <a:latin typeface="+mn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247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C6296161-7339-7C4B-883C-EEDE04E0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85" y="614077"/>
            <a:ext cx="10992940" cy="547316"/>
          </a:xfrm>
        </p:spPr>
        <p:txBody>
          <a:bodyPr/>
          <a:lstStyle/>
          <a:p>
            <a:r>
              <a:rPr lang="en-US" dirty="0"/>
              <a:t>This talk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7B5004-6EF1-534B-9DB2-6BB557E83D9C}"/>
              </a:ext>
            </a:extLst>
          </p:cNvPr>
          <p:cNvSpPr txBox="1"/>
          <p:nvPr/>
        </p:nvSpPr>
        <p:spPr>
          <a:xfrm>
            <a:off x="558286" y="1682609"/>
            <a:ext cx="5166240" cy="456131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lvl="1" defTabSz="456758"/>
            <a:endParaRPr lang="en-US" sz="1600" dirty="0">
              <a:solidFill>
                <a:schemeClr val="tx2"/>
              </a:solidFill>
              <a:cs typeface="Open Sans Light"/>
            </a:endParaRPr>
          </a:p>
          <a:p>
            <a:pPr marL="742950" lvl="1" indent="-285750" defTabSz="456758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2"/>
                </a:solidFill>
                <a:cs typeface="Open Sans Light"/>
              </a:rPr>
              <a:t>What is BigQuery?</a:t>
            </a:r>
          </a:p>
          <a:p>
            <a:pPr marL="742950" lvl="1" indent="-285750" defTabSz="456758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2"/>
              </a:solidFill>
              <a:cs typeface="Open Sans Light"/>
            </a:endParaRPr>
          </a:p>
          <a:p>
            <a:pPr marL="742950" lvl="1" indent="-285750" defTabSz="456758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2"/>
                </a:solidFill>
                <a:cs typeface="Open Sans Light"/>
              </a:rPr>
              <a:t>BigQuery Architecture </a:t>
            </a:r>
          </a:p>
          <a:p>
            <a:pPr marL="742950" lvl="1" indent="-285750" defTabSz="456758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2"/>
              </a:solidFill>
              <a:cs typeface="Open Sans Light"/>
            </a:endParaRPr>
          </a:p>
          <a:p>
            <a:pPr marL="742950" lvl="1" indent="-285750" defTabSz="456758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2"/>
                </a:solidFill>
                <a:cs typeface="Open Sans Light"/>
              </a:rPr>
              <a:t>Dremel Architecture</a:t>
            </a:r>
          </a:p>
          <a:p>
            <a:pPr marL="742950" lvl="1" indent="-285750" defTabSz="456758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2"/>
              </a:solidFill>
              <a:cs typeface="Open Sans Light"/>
            </a:endParaRPr>
          </a:p>
          <a:p>
            <a:pPr marL="742950" lvl="1" indent="-285750" defTabSz="456758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2"/>
                </a:solidFill>
                <a:cs typeface="Open Sans Light"/>
              </a:rPr>
              <a:t>Columnar Storage</a:t>
            </a:r>
          </a:p>
          <a:p>
            <a:pPr marL="742950" lvl="1" indent="-285750" defTabSz="456758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2"/>
              </a:solidFill>
              <a:cs typeface="Open Sans Light"/>
            </a:endParaRPr>
          </a:p>
          <a:p>
            <a:pPr marL="742950" lvl="1" indent="-285750" defTabSz="456758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2"/>
                </a:solidFill>
                <a:cs typeface="Open Sans Light"/>
              </a:rPr>
              <a:t>Capacitors</a:t>
            </a:r>
          </a:p>
          <a:p>
            <a:pPr marL="742950" lvl="1" indent="-285750" defTabSz="456758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2"/>
              </a:solidFill>
              <a:cs typeface="Open Sans Light"/>
            </a:endParaRPr>
          </a:p>
          <a:p>
            <a:pPr marL="742950" lvl="1" indent="-285750" defTabSz="456758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2"/>
                </a:solidFill>
                <a:cs typeface="Open Sans Light"/>
              </a:rPr>
              <a:t>Tree Architecture Query Execution</a:t>
            </a:r>
          </a:p>
          <a:p>
            <a:pPr lvl="1" defTabSz="456758"/>
            <a:endParaRPr lang="en-US" sz="1600" dirty="0">
              <a:solidFill>
                <a:schemeClr val="tx2"/>
              </a:solidFill>
              <a:cs typeface="Open Sans Light"/>
            </a:endParaRPr>
          </a:p>
          <a:p>
            <a:pPr marL="742950" lvl="1" indent="-285750" defTabSz="456758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2"/>
                </a:solidFill>
                <a:cs typeface="Open Sans Light"/>
              </a:rPr>
              <a:t>Best Practices </a:t>
            </a:r>
          </a:p>
          <a:p>
            <a:pPr marL="742950" lvl="1" indent="-285750" defTabSz="456758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2"/>
              </a:solidFill>
              <a:cs typeface="Open Sans Light"/>
            </a:endParaRPr>
          </a:p>
          <a:p>
            <a:pPr marL="742950" lvl="1" indent="-285750" defTabSz="456758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2"/>
              </a:solidFill>
              <a:cs typeface="Open Sans Light"/>
            </a:endParaRPr>
          </a:p>
          <a:p>
            <a:pPr marL="285750" indent="-285750" defTabSz="456758">
              <a:buFont typeface="Arial"/>
              <a:buChar char="•"/>
            </a:pPr>
            <a:endParaRPr lang="en-US" sz="1600" dirty="0">
              <a:solidFill>
                <a:schemeClr val="tx2"/>
              </a:solidFill>
              <a:cs typeface="Open Sans Light"/>
            </a:endParaRPr>
          </a:p>
          <a:p>
            <a:pPr marL="742950" lvl="1" indent="-285750" defTabSz="456758">
              <a:buFont typeface="Arial"/>
              <a:buChar char="•"/>
            </a:pPr>
            <a:endParaRPr lang="en-US" sz="1600" dirty="0">
              <a:solidFill>
                <a:schemeClr val="tx2"/>
              </a:solidFill>
              <a:cs typeface="Open Sans Light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E552018-6C79-4D54-8763-A5BAFF8B6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143124"/>
            <a:ext cx="2676526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2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961-904C-4EC1-9C28-D5A6DE00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Query?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3020B-0DF8-4E53-97EE-A4FFD489E29F}"/>
              </a:ext>
            </a:extLst>
          </p:cNvPr>
          <p:cNvSpPr txBox="1"/>
          <p:nvPr/>
        </p:nvSpPr>
        <p:spPr>
          <a:xfrm>
            <a:off x="557930" y="1485900"/>
            <a:ext cx="5538070" cy="67710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 </a:t>
            </a:r>
            <a:r>
              <a:rPr lang="en-US" b="0" i="0" dirty="0">
                <a:effectLst/>
              </a:rPr>
              <a:t>Google Big Query is a Cloud Datawarehouse run by Google.  It is fully managed and cloud-based interactive query service for massive datasets.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It is externalization of Dremel , Google core technology.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Big Query service is available via:</a:t>
            </a:r>
          </a:p>
          <a:p>
            <a:pPr algn="l"/>
            <a:r>
              <a:rPr lang="en-US" dirty="0"/>
              <a:t>     </a:t>
            </a:r>
          </a:p>
          <a:p>
            <a:pPr algn="l"/>
            <a:r>
              <a:rPr lang="en-US" b="0" i="0" dirty="0">
                <a:effectLst/>
              </a:rPr>
              <a:t>     - Web UI</a:t>
            </a:r>
          </a:p>
          <a:p>
            <a:pPr algn="l"/>
            <a:r>
              <a:rPr lang="en-US" dirty="0"/>
              <a:t>     - Console</a:t>
            </a:r>
          </a:p>
          <a:p>
            <a:pPr algn="l"/>
            <a:r>
              <a:rPr lang="en-US" b="0" i="0" dirty="0">
                <a:effectLst/>
              </a:rPr>
              <a:t>    - API(client libraries)</a:t>
            </a:r>
          </a:p>
          <a:p>
            <a:pPr algn="l"/>
            <a:r>
              <a:rPr lang="en-US" dirty="0"/>
              <a:t>    - external tools</a:t>
            </a:r>
          </a:p>
          <a:p>
            <a:pPr algn="l"/>
            <a:r>
              <a:rPr lang="en-US" b="0" i="0" dirty="0">
                <a:effectLst/>
              </a:rPr>
              <a:t>    </a:t>
            </a:r>
            <a:r>
              <a:rPr lang="en-US" dirty="0"/>
              <a:t>- OBDC connectors</a:t>
            </a:r>
            <a:r>
              <a:rPr lang="en-US" b="0" i="0" dirty="0"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2325D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2325D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2325D"/>
              </a:solidFill>
              <a:effectLst/>
            </a:endParaRPr>
          </a:p>
          <a:p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endParaRPr lang="en-US" dirty="0" err="1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D7E6A-79A1-464A-A9AD-B16CE56FC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94" y="1048206"/>
            <a:ext cx="4981576" cy="441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7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C6296161-7339-7C4B-883C-EEDE04E0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9" y="530351"/>
            <a:ext cx="4884168" cy="713232"/>
          </a:xfrm>
        </p:spPr>
        <p:txBody>
          <a:bodyPr anchor="t">
            <a:normAutofit/>
          </a:bodyPr>
          <a:lstStyle/>
          <a:p>
            <a:r>
              <a:rPr lang="en-US" sz="1800" b="1" i="0" dirty="0">
                <a:effectLst/>
              </a:rPr>
              <a:t>What is the Google BigQuery Architecture?</a:t>
            </a:r>
            <a:br>
              <a:rPr lang="en-US" sz="1600" b="1" i="0" dirty="0">
                <a:effectLst/>
              </a:rPr>
            </a:br>
            <a:br>
              <a:rPr lang="en-US" sz="1600" b="0" i="0" dirty="0">
                <a:effectLst/>
              </a:rPr>
            </a:br>
            <a:endParaRPr lang="en-US" sz="16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9D6EB7D-4628-50D0-5AE2-2B3B48F82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28" y="1243582"/>
            <a:ext cx="5233271" cy="5252467"/>
          </a:xfrm>
        </p:spPr>
        <p:txBody>
          <a:bodyPr/>
          <a:lstStyle/>
          <a:p>
            <a:r>
              <a:rPr lang="en-US" sz="1600" b="1" dirty="0"/>
              <a:t> </a:t>
            </a:r>
            <a:r>
              <a:rPr lang="en-US" sz="1800" b="1" dirty="0">
                <a:solidFill>
                  <a:schemeClr val="tx1"/>
                </a:solidFill>
              </a:rPr>
              <a:t>Dremel :  </a:t>
            </a:r>
            <a:r>
              <a:rPr lang="en-US" sz="1800" dirty="0">
                <a:solidFill>
                  <a:schemeClr val="tx1"/>
                </a:solidFill>
              </a:rPr>
              <a:t>Dremel is a scalable, interactive ad hoc query system for analysis of read-only nested data. By combining multilevel execution trees and columnar data layout, it is capable of running aggregation queries over trillion-row tables in seconds</a:t>
            </a:r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Colossus: 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is cluster-level file system, successor to the Google File System (GFS). </a:t>
            </a:r>
            <a:r>
              <a:rPr lang="en-US" sz="1600" dirty="0">
                <a:solidFill>
                  <a:schemeClr val="tx1"/>
                </a:solidFill>
              </a:rPr>
              <a:t>L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everaging techniques such as </a:t>
            </a:r>
            <a:r>
              <a:rPr lang="en-US" sz="1600" b="0" i="0" u="sng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Reed Solomon codes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 to ensure that data is never lost.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Jupiter: </a:t>
            </a:r>
            <a:r>
              <a:rPr lang="en-US" sz="1800" dirty="0">
                <a:solidFill>
                  <a:schemeClr val="tx1"/>
                </a:solidFill>
              </a:rPr>
              <a:t> The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 internal data center network that allows Big Query to separate storage and compute.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Borg: 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a scalable job scheduler that launches everything from compute to storage services. It was and continues to be a big influence on the design and development of Kubernetes.</a:t>
            </a:r>
            <a:br>
              <a:rPr lang="en-US" sz="1800" dirty="0"/>
            </a:br>
            <a:endParaRPr lang="en-US" sz="1800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60A12E7-9C3E-4FE9-98BB-3F1E94E43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34" y="173537"/>
            <a:ext cx="5427858" cy="6093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155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F8C-DA1B-488B-81FC-0DE03AEC7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9" y="511301"/>
            <a:ext cx="9667726" cy="713232"/>
          </a:xfrm>
        </p:spPr>
        <p:txBody>
          <a:bodyPr anchor="t">
            <a:normAutofit/>
          </a:bodyPr>
          <a:lstStyle/>
          <a:p>
            <a:r>
              <a:rPr lang="en-US" dirty="0"/>
              <a:t>Dremel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66E4-9134-48BB-9BC7-2DD7E3545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929" y="1767532"/>
            <a:ext cx="5238478" cy="3973512"/>
          </a:xfrm>
        </p:spPr>
        <p:txBody>
          <a:bodyPr>
            <a:normAutofit/>
          </a:bodyPr>
          <a:lstStyle/>
          <a:p>
            <a:r>
              <a:rPr lang="en-US" b="1" dirty="0"/>
              <a:t>Data Model/Storage:</a:t>
            </a:r>
          </a:p>
          <a:p>
            <a:r>
              <a:rPr lang="en-US" b="1" dirty="0"/>
              <a:t>- </a:t>
            </a:r>
            <a:r>
              <a:rPr lang="en-US" b="0" dirty="0"/>
              <a:t>Columnar Storage</a:t>
            </a:r>
          </a:p>
          <a:p>
            <a:r>
              <a:rPr lang="en-US" b="0" dirty="0"/>
              <a:t>- Nested/Repeated Fields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No index</a:t>
            </a:r>
          </a:p>
          <a:p>
            <a:r>
              <a:rPr lang="en-US" b="1" dirty="0"/>
              <a:t>-Query Execution: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Tree Architecture 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Using ten of thousands of Machines over fast google network(+1 Petabits/s) </a:t>
            </a:r>
          </a:p>
        </p:txBody>
      </p:sp>
      <p:pic>
        <p:nvPicPr>
          <p:cNvPr id="6" name="Picture Placeholder 5" descr="Diagram&#10;&#10;Description automatically generated">
            <a:extLst>
              <a:ext uri="{FF2B5EF4-FFF2-40B4-BE49-F238E27FC236}">
                <a16:creationId xmlns:a16="http://schemas.microsoft.com/office/drawing/2014/main" id="{F74FAA9B-A351-4E61-8A2A-9A8D00BB8629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" r="-1" b="-1"/>
          <a:stretch/>
        </p:blipFill>
        <p:spPr>
          <a:xfrm>
            <a:off x="6576568" y="511301"/>
            <a:ext cx="4539107" cy="3443022"/>
          </a:xfr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40CC2C-4EEF-4EF3-BCEB-FD555DF7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9" y="4052622"/>
            <a:ext cx="4733925" cy="229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5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F8C-DA1B-488B-81FC-0DE03AEC7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9" y="511301"/>
            <a:ext cx="9667726" cy="713232"/>
          </a:xfrm>
        </p:spPr>
        <p:txBody>
          <a:bodyPr anchor="t">
            <a:normAutofit/>
          </a:bodyPr>
          <a:lstStyle/>
          <a:p>
            <a:r>
              <a:rPr lang="en-US" dirty="0"/>
              <a:t>Columnar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66E4-9134-48BB-9BC7-2DD7E3545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929" y="1767532"/>
            <a:ext cx="5238478" cy="3973512"/>
          </a:xfrm>
        </p:spPr>
        <p:txBody>
          <a:bodyPr>
            <a:normAutofit/>
          </a:bodyPr>
          <a:lstStyle/>
          <a:p>
            <a:r>
              <a:rPr lang="en-US" dirty="0"/>
              <a:t>Traffic Minimization: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0" dirty="0"/>
              <a:t>Only read selected Columns</a:t>
            </a:r>
          </a:p>
          <a:p>
            <a:pPr marL="285750" indent="-285750">
              <a:buFontTx/>
              <a:buChar char="-"/>
            </a:pPr>
            <a:endParaRPr lang="en-US" b="1" dirty="0"/>
          </a:p>
          <a:p>
            <a:r>
              <a:rPr lang="en-US" dirty="0"/>
              <a:t>Higher Compression Ration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0" dirty="0"/>
              <a:t>Similar Values in same columns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From 1:3 to 1:10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333AD0-8458-426E-B999-52D002860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1359026"/>
            <a:ext cx="4029075" cy="2095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E5EDA3-08F9-44B7-9620-CEB4E5BA7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4451224"/>
            <a:ext cx="40386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7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71F1-C50B-41BC-89B5-A78022A7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9" y="530351"/>
            <a:ext cx="9667726" cy="713232"/>
          </a:xfrm>
        </p:spPr>
        <p:txBody>
          <a:bodyPr anchor="t">
            <a:normAutofit/>
          </a:bodyPr>
          <a:lstStyle/>
          <a:p>
            <a:r>
              <a:rPr lang="en-US" dirty="0"/>
              <a:t>Capacitor : Storage Format in BigQuery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35F2-408B-4BD9-9EB4-6B7131A58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929" y="1767532"/>
            <a:ext cx="5238478" cy="39735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Internally, BigQuery store data in proprietary columnar format called Capacitor.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 Capacitor builds an approximation model. that takes in relevant factors like the type of data (and usage of the data in order to reshuffle rows and encode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Capacitor and BigQuery collect various statistics about the data — these statistics are persisted and later are used during query execution.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7A0AA-5466-4052-95D2-519AFAAB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98" y="3174102"/>
            <a:ext cx="2732147" cy="1647751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6C1E37-3A07-4164-A0CC-CCE81CD5A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4" y="4891466"/>
            <a:ext cx="2646421" cy="1436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86B8EB-0FCB-4814-8B37-3457733DC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057" y="1218627"/>
            <a:ext cx="5026014" cy="1857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805A73-BDFB-4061-BD38-527987A2EB22}"/>
              </a:ext>
            </a:extLst>
          </p:cNvPr>
          <p:cNvSpPr txBox="1"/>
          <p:nvPr/>
        </p:nvSpPr>
        <p:spPr>
          <a:xfrm>
            <a:off x="9121064" y="3343275"/>
            <a:ext cx="1680286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300" dirty="0">
                <a:solidFill>
                  <a:schemeClr val="tx2"/>
                </a:solidFill>
              </a:rPr>
              <a:t>RLE would be 1 and 21 runs.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9EF02-38C1-4AF6-9704-3DEE1F9A852C}"/>
              </a:ext>
            </a:extLst>
          </p:cNvPr>
          <p:cNvSpPr txBox="1"/>
          <p:nvPr/>
        </p:nvSpPr>
        <p:spPr>
          <a:xfrm>
            <a:off x="9121064" y="4821853"/>
            <a:ext cx="230893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5F6368"/>
                </a:solidFill>
                <a:effectLst/>
                <a:latin typeface="Google Sans Text"/>
              </a:rPr>
              <a:t> Take great advantage of RLE, and will end up with a total of 9 runs</a:t>
            </a:r>
            <a:endParaRPr lang="en-US" sz="1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52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A952-E8B1-4836-9274-48BA20EC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9" y="530351"/>
            <a:ext cx="9667726" cy="713232"/>
          </a:xfrm>
        </p:spPr>
        <p:txBody>
          <a:bodyPr anchor="t">
            <a:normAutofit/>
          </a:bodyPr>
          <a:lstStyle/>
          <a:p>
            <a:r>
              <a:rPr lang="en-US" dirty="0"/>
              <a:t>Query Execution : Tree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A175-1919-476C-9681-E0567BD96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929" y="1243583"/>
            <a:ext cx="5238478" cy="508406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 Server 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Receive Query + reads table metadata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Rewrites the query(s)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Send queries to the next level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Return final query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Intermediate servers: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(similar steps)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Parallel partial aggregation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Leaf Server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Actually, Scan parts of the table.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Send data to intermediate servers</a:t>
            </a:r>
          </a:p>
          <a:p>
            <a:pPr marL="285750" indent="-285750">
              <a:buFontTx/>
              <a:buChar char="-"/>
            </a:pPr>
            <a:endParaRPr lang="en-US" b="0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EF402-CD9C-44D8-9573-35F2DB0FF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625" y="765325"/>
            <a:ext cx="4112375" cy="3120876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23C2BB-631B-405E-99B2-3C3B27BC8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062" y="3971925"/>
            <a:ext cx="5143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0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82B0-6AB0-4A67-9E5F-8F5C6CE3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8" y="530351"/>
            <a:ext cx="10776821" cy="5137024"/>
          </a:xfrm>
        </p:spPr>
        <p:txBody>
          <a:bodyPr/>
          <a:lstStyle/>
          <a:p>
            <a:pPr algn="ctr"/>
            <a:r>
              <a:rPr lang="en-US" dirty="0"/>
              <a:t>                              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>
                <a:latin typeface="+mn-lt"/>
              </a:rPr>
              <a:t>Best Practices </a:t>
            </a:r>
          </a:p>
        </p:txBody>
      </p:sp>
    </p:spTree>
    <p:extLst>
      <p:ext uri="{BB962C8B-B14F-4D97-AF65-F5344CB8AC3E}">
        <p14:creationId xmlns:p14="http://schemas.microsoft.com/office/powerpoint/2010/main" val="29764662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iaQ7vombNGhnd2HJOx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iaQ7vombNGhnd2HJOx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iaQ7vombNGhnd2HJOx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iaQ7vombNGhnd2HJOxpQ"/>
</p:tagLst>
</file>

<file path=ppt/theme/theme1.xml><?xml version="1.0" encoding="utf-8"?>
<a:theme xmlns:a="http://schemas.openxmlformats.org/drawingml/2006/main" name="CVS_Health_PPT_Executive_Template">
  <a:themeElements>
    <a:clrScheme name="Custom 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2700" cmpd="sng">
          <a:solidFill>
            <a:schemeClr val="accent6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S_PBM_Executive_16x9" id="{94CE14C8-3694-D642-8C87-94E490D9D5DA}" vid="{1C408A05-A938-AC4A-96DD-A0749C585C7A}"/>
    </a:ext>
  </a:extLst>
</a:theme>
</file>

<file path=ppt/theme/theme2.xml><?xml version="1.0" encoding="utf-8"?>
<a:theme xmlns:a="http://schemas.openxmlformats.org/drawingml/2006/main" name="1_CVS_Health_PPT_Executive_Template">
  <a:themeElements>
    <a:clrScheme name="Custom 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2700" cmpd="sng">
          <a:solidFill>
            <a:schemeClr val="accent6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S_PBM_Executive_16x9" id="{94CE14C8-3694-D642-8C87-94E490D9D5DA}" vid="{1C408A05-A938-AC4A-96DD-A0749C585C7A}"/>
    </a:ext>
  </a:extLst>
</a:theme>
</file>

<file path=ppt/theme/theme3.xml><?xml version="1.0" encoding="utf-8"?>
<a:theme xmlns:a="http://schemas.openxmlformats.org/drawingml/2006/main" name="2_CVS_Health_PPT_Executive_Template">
  <a:themeElements>
    <a:clrScheme name="Custom 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2700" cmpd="sng">
          <a:solidFill>
            <a:schemeClr val="accent6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S_PBM_Executive_16x9" id="{94CE14C8-3694-D642-8C87-94E490D9D5DA}" vid="{1C408A05-A938-AC4A-96DD-A0749C585C7A}"/>
    </a:ext>
  </a:extLst>
</a:theme>
</file>

<file path=ppt/theme/theme4.xml><?xml version="1.0" encoding="utf-8"?>
<a:theme xmlns:a="http://schemas.openxmlformats.org/drawingml/2006/main" name="CVS_Health_PPT_Everyday_Widescreen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2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3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S_Health_Everyday_Widescreen_Template_01_2021.pptx" id="{5C385F0D-39DD-4748-8307-E551DF2AADF8}" vid="{79957AE9-C03F-4119-811A-6E9EA433A92D}"/>
    </a:ext>
  </a:extLst>
</a:theme>
</file>

<file path=ppt/theme/theme5.xml><?xml version="1.0" encoding="utf-8"?>
<a:theme xmlns:a="http://schemas.openxmlformats.org/drawingml/2006/main" name="CVS_Health_PPT_Executive_Template">
  <a:themeElements>
    <a:clrScheme name="Custom 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2700" cmpd="sng">
          <a:solidFill>
            <a:schemeClr val="accent6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S_PBM_Executive_16x9" id="{94CE14C8-3694-D642-8C87-94E490D9D5DA}" vid="{1C408A05-A938-AC4A-96DD-A0749C585C7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3B45BCA008D14983B065DF89CEDD5E" ma:contentTypeVersion="14" ma:contentTypeDescription="Create a new document." ma:contentTypeScope="" ma:versionID="411087f09bb1e3ca40b8edbf0cebfe84">
  <xsd:schema xmlns:xsd="http://www.w3.org/2001/XMLSchema" xmlns:xs="http://www.w3.org/2001/XMLSchema" xmlns:p="http://schemas.microsoft.com/office/2006/metadata/properties" xmlns:ns2="e9146658-3ae0-4eb0-807b-e1917b1b6397" xmlns:ns3="67821000-79b3-4be7-b7dd-8fe79cd458b9" targetNamespace="http://schemas.microsoft.com/office/2006/metadata/properties" ma:root="true" ma:fieldsID="d68909e20cce8fb3bbd5b56d03f51712" ns2:_="" ns3:_="">
    <xsd:import namespace="e9146658-3ae0-4eb0-807b-e1917b1b6397"/>
    <xsd:import namespace="67821000-79b3-4be7-b7dd-8fe79cd458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46658-3ae0-4eb0-807b-e1917b1b639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a956329-2275-4c36-ba72-53201e63bc47}" ma:internalName="TaxCatchAll" ma:showField="CatchAllData" ma:web="e9146658-3ae0-4eb0-807b-e1917b1b63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21000-79b3-4be7-b7dd-8fe79cd458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3773e5d3-86f4-436a-b35a-a9b626cf63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146658-3ae0-4eb0-807b-e1917b1b6397" xsi:nil="true"/>
    <lcf76f155ced4ddcb4097134ff3c332f xmlns="67821000-79b3-4be7-b7dd-8fe79cd458b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0BD6114-32A1-4DDD-AB4F-7D98A2EBC0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5DEE12-24EC-4986-87C7-1F7CDC5D06A4}">
  <ds:schemaRefs>
    <ds:schemaRef ds:uri="67821000-79b3-4be7-b7dd-8fe79cd458b9"/>
    <ds:schemaRef ds:uri="e9146658-3ae0-4eb0-807b-e1917b1b63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B43B3C4-450D-467A-B725-A3B58FED416D}">
  <ds:schemaRefs>
    <ds:schemaRef ds:uri="67821000-79b3-4be7-b7dd-8fe79cd458b9"/>
    <ds:schemaRef ds:uri="e9146658-3ae0-4eb0-807b-e1917b1b6397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21169</TotalTime>
  <Words>853</Words>
  <Application>Microsoft Macintosh PowerPoint</Application>
  <PresentationFormat>Widescreen</PresentationFormat>
  <Paragraphs>135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Google Sans</vt:lpstr>
      <vt:lpstr>Google Sans Text</vt:lpstr>
      <vt:lpstr>Arial</vt:lpstr>
      <vt:lpstr>Calibri</vt:lpstr>
      <vt:lpstr>Courier New</vt:lpstr>
      <vt:lpstr>CVS Health Sans</vt:lpstr>
      <vt:lpstr>CVS Health Sans Medium</vt:lpstr>
      <vt:lpstr>Lucida Grande</vt:lpstr>
      <vt:lpstr>Roboto</vt:lpstr>
      <vt:lpstr>CVS_Health_PPT_Executive_Template</vt:lpstr>
      <vt:lpstr>1_CVS_Health_PPT_Executive_Template</vt:lpstr>
      <vt:lpstr>2_CVS_Health_PPT_Executive_Template</vt:lpstr>
      <vt:lpstr>CVS_Health_PPT_Everyday_Widescreen_Template</vt:lpstr>
      <vt:lpstr>CVS_Health_PPT_Executive_Template</vt:lpstr>
      <vt:lpstr>think-cell Slide</vt:lpstr>
      <vt:lpstr>Internals of Google BigQuery and Best Practices  </vt:lpstr>
      <vt:lpstr>This talk</vt:lpstr>
      <vt:lpstr>What is Big Query? </vt:lpstr>
      <vt:lpstr>What is the Google BigQuery Architecture?  </vt:lpstr>
      <vt:lpstr>Dremel Architecture </vt:lpstr>
      <vt:lpstr>Columnar Storage</vt:lpstr>
      <vt:lpstr>Capacitor : Storage Format in BigQuery</vt:lpstr>
      <vt:lpstr>Query Execution : Tree Architecture</vt:lpstr>
      <vt:lpstr>                                                     Best Practices </vt:lpstr>
      <vt:lpstr>Denormalize / Pre-Join Where Possible</vt:lpstr>
      <vt:lpstr>Partitioning </vt:lpstr>
      <vt:lpstr>Clustering</vt:lpstr>
      <vt:lpstr>Optimize for Query vs. Storage Costs </vt:lpstr>
      <vt:lpstr>Table Decorators</vt:lpstr>
      <vt:lpstr>Query Optimization</vt:lpstr>
      <vt:lpstr>Narrow Table Scan</vt:lpstr>
      <vt:lpstr>Reference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Tools campaign provides members accessibility to Aetna Health Digital tools and drives +2.15% engage rate </dc:title>
  <dc:creator>Yanjun (Elaine) Yang</dc:creator>
  <cp:lastModifiedBy>Li, Pengyuan</cp:lastModifiedBy>
  <cp:revision>1249</cp:revision>
  <dcterms:created xsi:type="dcterms:W3CDTF">2021-11-09T15:11:43Z</dcterms:created>
  <dcterms:modified xsi:type="dcterms:W3CDTF">2022-12-13T15:09:06Z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2021-11-09T15:11:43Z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74c92912-73cd-4cac-83a4-788de8e87de3</vt:lpwstr>
  </property>
  <property fmtid="{D5CDD505-2E9C-101B-9397-08002B2CF9AE}" pid="8" name="MSIP_Label_67599526-06ca-49cc-9fa9-5307800a949a_ContentBits">
    <vt:lpwstr>0</vt:lpwstr>
  </property>
  <property fmtid="{D5CDD505-2E9C-101B-9397-08002B2CF9AE}" pid="9" name="ContentTypeId">
    <vt:lpwstr>0x010100F53B45BCA008D14983B065DF89CEDD5E</vt:lpwstr>
  </property>
  <property fmtid="{D5CDD505-2E9C-101B-9397-08002B2CF9AE}" pid="10" name="MediaServiceImageTags">
    <vt:lpwstr/>
  </property>
</Properties>
</file>