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6439F-F978-407D-A0EB-8D1927C02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460DA-814B-4D8E-90C4-0E3C2607F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2FEFF-BA61-4C22-8D94-CC1090D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C5812-FDAE-4202-904C-848449CD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204AB5-509F-48E8-9ECF-6C05B375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2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32392-811C-4A1F-B852-5B8354EE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17BEA1-B7F6-482B-9C39-C4E5638C3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2A719-EE61-4368-A978-5C620EEC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EFCF5-E475-420C-A6E6-791BA76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77CAFE-8096-4288-AD0F-FA14EFF5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505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95CDA-976C-40CA-BD44-56D7B6F6A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93B312-D487-4E1F-8A54-B1C771926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E3752F-5C2F-4A2C-80A9-B12F85FB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1502D-19A6-4197-B703-143ACAD1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F80DB0-CB85-4321-B2BD-7F4C4DD2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35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0AB39-A46B-44A7-97AB-2471ED2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8E4B8-121B-4F5E-8EFF-09E0EEAF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4BEC3-38F5-4C55-A27E-2A94ED67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2381E-FE0E-46A9-AFFF-8AC7569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225D2-9108-456F-AF1F-466E9B29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445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91C35-D8D1-4D6C-AF52-AE79C613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AFA23-9F18-44E2-9A5D-A2BD7B0F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DA3CC-4354-4C8A-AA75-753C15E6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45A7C-7AAE-4DEE-A04E-59FD64EA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7DBD4-1323-4D8F-82A2-A9C37223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5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398E9-9C72-4513-A5BF-0C7CA91A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870B1-14AF-4148-A0A2-37CFF3B95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E3C4AE-56DE-430B-8153-D5F6DEDE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2B4FDE-D9B9-4801-ACDD-BA2FDA84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E48E84-5B6D-4BCA-9B67-1B43EBA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CBDCF-8BE4-4620-812A-ECBA0C8E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2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DCE4-E8A9-459C-9574-728DB823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3EE27F-E8F0-4A54-B342-7054844E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1BCB9B-447B-4045-95A4-9FF8900D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1A324A-3C15-4AF0-B610-2D4BAA0DC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116C81-E4DA-4764-8901-B4E47D8CD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A08A61-7696-4CAD-9681-A5986406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41EA1E-D1D3-4DDF-AF8A-C7AB721C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DFCD70-E41B-45EA-9486-AD057FC9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27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1FC41-2BAD-44EF-A64D-FFBC724B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A2E673-62FD-4BEB-95F8-98C5AF24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6FA0A0-417F-49A5-B424-5791F027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8A4FEA-D264-446F-8C11-8D834630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8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A92821-B0BD-4CFD-9CDF-51BE8437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43193-BBF8-46E1-BD2F-353B4D4C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40AAE2-3A93-4AA2-9AF6-5A21B1D4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9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7D045-E1E3-4B79-8221-0CCDE645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5C420-7B0D-43C8-AABB-2A26DBDF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1A91FE-C5F0-40A2-8BC4-4E94C8AD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130E03-2E7C-4BC3-8D8E-6F256F02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3D3CE8-8AA4-4665-AC93-845E6B44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63EF08-E73F-4900-85A3-48BE491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72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C23D-B506-4D8C-9ED9-B5A5F72C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5578D8-A2EA-49E2-9D58-809207E40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F97290-66DB-45BE-80E8-0E3850ACF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1C23A3-2061-497E-A752-6F3541D9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EFEA5B-F0BD-46C9-887F-E0161903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E2B9F3-89E3-44A4-9C67-7561D7D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5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AB93CF-D51C-4FD7-8E85-3C0A6008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D44D3A-826E-43D5-A7E2-C09F5A7C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11772-8D63-49F8-92D4-43E14B752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B598-8E8E-4832-81C1-3F41940E0E3F}" type="datetimeFigureOut">
              <a:rPr lang="es-CO" smtClean="0"/>
              <a:t>18/07/2024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9265D-8325-4CF8-868E-7892EE883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4F1CB-16F1-4BCA-AB2B-E93A98599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B69E-2C9D-4518-A42F-CD6385890E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2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A355A6-3F9C-48D5-B64A-59EDBC64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128391"/>
            <a:ext cx="1054564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9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004ABF-6ADD-4377-AE60-3808B29F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976235"/>
            <a:ext cx="909764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6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10606C-EA35-4269-BFA4-B1F84B97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018838"/>
            <a:ext cx="725906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3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8F2401-8B22-46A4-9375-399AB315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05" y="268942"/>
            <a:ext cx="7706801" cy="37113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7D20FEA-EB27-4558-95C1-AC54C114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4" y="3698787"/>
            <a:ext cx="5771704" cy="28902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664C2F-B50C-43B6-B6C7-7438EE61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96" y="3857868"/>
            <a:ext cx="577170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0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AC99C52-3234-4661-B371-B0660A1E74E9}"/>
              </a:ext>
            </a:extLst>
          </p:cNvPr>
          <p:cNvSpPr txBox="1"/>
          <p:nvPr/>
        </p:nvSpPr>
        <p:spPr>
          <a:xfrm>
            <a:off x="4007224" y="102197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C2515D-DE84-4283-A752-80F12A0C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1504782"/>
            <a:ext cx="11806518" cy="52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4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C5401A-9932-4C5F-9CBF-FD7E2697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12" y="1070865"/>
            <a:ext cx="102931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Explicación de las pruebas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O" altLang="es-C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test_load_img_file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Usamos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simular el comportamiento de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filedialog.askopenfilename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CO" altLang="es-C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test_run_model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Usamos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simular el comportamiento del modelo de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numpy.array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numpy.expand_dims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D7FA4C-ECD4-4450-9AF2-3D5804CB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45" y="3429000"/>
            <a:ext cx="552527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53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56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Liliana Ibeth Perez Moreno</dc:creator>
  <cp:lastModifiedBy>Liliana Ibeth Perez Moreno</cp:lastModifiedBy>
  <cp:revision>21</cp:revision>
  <dcterms:created xsi:type="dcterms:W3CDTF">2024-07-15T15:36:24Z</dcterms:created>
  <dcterms:modified xsi:type="dcterms:W3CDTF">2024-07-18T17:02:15Z</dcterms:modified>
</cp:coreProperties>
</file>