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handoutMasterIdLst>
    <p:handoutMasterId r:id="rId5"/>
  </p:handoutMasterIdLst>
  <p:sldIdLst>
    <p:sldId id="256" r:id="rId3"/>
    <p:sldId id="257" r:id="rId4"/>
  </p:sldIdLst>
  <p:sldSz cx="12179300" cy="9134475" type="ledger"/>
  <p:notesSz cx="9144000" cy="6858000"/>
  <p:defaultTextStyle>
    <a:defPPr>
      <a:defRPr lang="en-US"/>
    </a:defPPr>
    <a:lvl1pPr marL="0" algn="l" defTabSz="12177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858" algn="l" defTabSz="12177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715" algn="l" defTabSz="12177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573" algn="l" defTabSz="12177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431" algn="l" defTabSz="12177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289" algn="l" defTabSz="12177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147" algn="l" defTabSz="12177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005" algn="l" defTabSz="12177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0862" algn="l" defTabSz="121771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68" autoAdjust="0"/>
  </p:normalViewPr>
  <p:slideViewPr>
    <p:cSldViewPr>
      <p:cViewPr>
        <p:scale>
          <a:sx n="125" d="100"/>
          <a:sy n="125" d="100"/>
        </p:scale>
        <p:origin x="360" y="2466"/>
      </p:cViewPr>
      <p:guideLst>
        <p:guide orient="horz" pos="287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-231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416CC-6346-4B34-9D7A-2CA7B0F54AD8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6127-E796-4F08-8255-FCBC1C1A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16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52" y="2837608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1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2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9" y="6394133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9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858" indent="0">
              <a:buNone/>
              <a:defRPr sz="3700"/>
            </a:lvl2pPr>
            <a:lvl3pPr marL="1217715" indent="0">
              <a:buNone/>
              <a:defRPr sz="3200"/>
            </a:lvl3pPr>
            <a:lvl4pPr marL="1826573" indent="0">
              <a:buNone/>
              <a:defRPr sz="2700"/>
            </a:lvl4pPr>
            <a:lvl5pPr marL="2435431" indent="0">
              <a:buNone/>
              <a:defRPr sz="2700"/>
            </a:lvl5pPr>
            <a:lvl6pPr marL="3044289" indent="0">
              <a:buNone/>
              <a:defRPr sz="2700"/>
            </a:lvl6pPr>
            <a:lvl7pPr marL="3653147" indent="0">
              <a:buNone/>
              <a:defRPr sz="2700"/>
            </a:lvl7pPr>
            <a:lvl8pPr marL="4262005" indent="0">
              <a:buNone/>
              <a:defRPr sz="2700"/>
            </a:lvl8pPr>
            <a:lvl9pPr marL="4870862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9" y="7148999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858" indent="0">
              <a:buNone/>
              <a:defRPr sz="1600"/>
            </a:lvl2pPr>
            <a:lvl3pPr marL="1217715" indent="0">
              <a:buNone/>
              <a:defRPr sz="1300"/>
            </a:lvl3pPr>
            <a:lvl4pPr marL="1826573" indent="0">
              <a:buNone/>
              <a:defRPr sz="1200"/>
            </a:lvl4pPr>
            <a:lvl5pPr marL="2435431" indent="0">
              <a:buNone/>
              <a:defRPr sz="1200"/>
            </a:lvl5pPr>
            <a:lvl6pPr marL="3044289" indent="0">
              <a:buNone/>
              <a:defRPr sz="1200"/>
            </a:lvl6pPr>
            <a:lvl7pPr marL="3653147" indent="0">
              <a:buNone/>
              <a:defRPr sz="1200"/>
            </a:lvl7pPr>
            <a:lvl8pPr marL="4262005" indent="0">
              <a:buNone/>
              <a:defRPr sz="1200"/>
            </a:lvl8pPr>
            <a:lvl9pPr marL="487086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5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7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8" y="365803"/>
            <a:ext cx="2740343" cy="7793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71" y="365803"/>
            <a:ext cx="8018039" cy="7793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11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2836864"/>
            <a:ext cx="10353675" cy="195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213" y="5176838"/>
            <a:ext cx="8524875" cy="2333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66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5868989"/>
            <a:ext cx="10352088" cy="18145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25" y="3871914"/>
            <a:ext cx="10352088" cy="1997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5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2014"/>
            <a:ext cx="5403851" cy="602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49" y="2132014"/>
            <a:ext cx="5403851" cy="602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94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044701"/>
            <a:ext cx="5380039" cy="852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897189"/>
            <a:ext cx="5380039" cy="5262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489" y="2044701"/>
            <a:ext cx="5383212" cy="852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489" y="2897189"/>
            <a:ext cx="5383212" cy="5262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18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70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1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0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539"/>
            <a:ext cx="4006851" cy="15478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0" y="363539"/>
            <a:ext cx="6807200" cy="7796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1350"/>
            <a:ext cx="4006851" cy="6248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8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602" y="6394451"/>
            <a:ext cx="7307263" cy="7540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602" y="815976"/>
            <a:ext cx="7307263" cy="5481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602" y="7148514"/>
            <a:ext cx="7307263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67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5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677" y="365126"/>
            <a:ext cx="2740025" cy="7794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365126"/>
            <a:ext cx="8067675" cy="7794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8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5" y="5869748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5" y="3871582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7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5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4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2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1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0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08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4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70" y="2131381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50" y="2131381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7"/>
            <a:ext cx="5381307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58" indent="0">
              <a:buNone/>
              <a:defRPr sz="2700" b="1"/>
            </a:lvl2pPr>
            <a:lvl3pPr marL="1217715" indent="0">
              <a:buNone/>
              <a:defRPr sz="2400" b="1"/>
            </a:lvl3pPr>
            <a:lvl4pPr marL="1826573" indent="0">
              <a:buNone/>
              <a:defRPr sz="2100" b="1"/>
            </a:lvl4pPr>
            <a:lvl5pPr marL="2435431" indent="0">
              <a:buNone/>
              <a:defRPr sz="2100" b="1"/>
            </a:lvl5pPr>
            <a:lvl6pPr marL="3044289" indent="0">
              <a:buNone/>
              <a:defRPr sz="2100" b="1"/>
            </a:lvl6pPr>
            <a:lvl7pPr marL="3653147" indent="0">
              <a:buNone/>
              <a:defRPr sz="2100" b="1"/>
            </a:lvl7pPr>
            <a:lvl8pPr marL="4262005" indent="0">
              <a:buNone/>
              <a:defRPr sz="2100" b="1"/>
            </a:lvl8pPr>
            <a:lvl9pPr marL="487086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7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8" y="2044687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858" indent="0">
              <a:buNone/>
              <a:defRPr sz="2700" b="1"/>
            </a:lvl2pPr>
            <a:lvl3pPr marL="1217715" indent="0">
              <a:buNone/>
              <a:defRPr sz="2400" b="1"/>
            </a:lvl3pPr>
            <a:lvl4pPr marL="1826573" indent="0">
              <a:buNone/>
              <a:defRPr sz="2100" b="1"/>
            </a:lvl4pPr>
            <a:lvl5pPr marL="2435431" indent="0">
              <a:buNone/>
              <a:defRPr sz="2100" b="1"/>
            </a:lvl5pPr>
            <a:lvl6pPr marL="3044289" indent="0">
              <a:buNone/>
              <a:defRPr sz="2100" b="1"/>
            </a:lvl6pPr>
            <a:lvl7pPr marL="3653147" indent="0">
              <a:buNone/>
              <a:defRPr sz="2100" b="1"/>
            </a:lvl7pPr>
            <a:lvl8pPr marL="4262005" indent="0">
              <a:buNone/>
              <a:defRPr sz="2100" b="1"/>
            </a:lvl8pPr>
            <a:lvl9pPr marL="4870862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8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7" y="363688"/>
            <a:ext cx="4006907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74" y="363692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7" y="1911478"/>
            <a:ext cx="4006907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858" indent="0">
              <a:buNone/>
              <a:defRPr sz="1600"/>
            </a:lvl2pPr>
            <a:lvl3pPr marL="1217715" indent="0">
              <a:buNone/>
              <a:defRPr sz="1300"/>
            </a:lvl3pPr>
            <a:lvl4pPr marL="1826573" indent="0">
              <a:buNone/>
              <a:defRPr sz="1200"/>
            </a:lvl4pPr>
            <a:lvl5pPr marL="2435431" indent="0">
              <a:buNone/>
              <a:defRPr sz="1200"/>
            </a:lvl5pPr>
            <a:lvl6pPr marL="3044289" indent="0">
              <a:buNone/>
              <a:defRPr sz="1200"/>
            </a:lvl6pPr>
            <a:lvl7pPr marL="3653147" indent="0">
              <a:buNone/>
              <a:defRPr sz="1200"/>
            </a:lvl7pPr>
            <a:lvl8pPr marL="4262005" indent="0">
              <a:buNone/>
              <a:defRPr sz="1200"/>
            </a:lvl8pPr>
            <a:lvl9pPr marL="487086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6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6"/>
            <a:ext cx="10961371" cy="1522413"/>
          </a:xfrm>
          <a:prstGeom prst="rect">
            <a:avLst/>
          </a:prstGeom>
        </p:spPr>
        <p:txBody>
          <a:bodyPr vert="horz" lIns="121772" tIns="60885" rIns="121772" bIns="608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81"/>
            <a:ext cx="10961371" cy="6028331"/>
          </a:xfrm>
          <a:prstGeom prst="rect">
            <a:avLst/>
          </a:prstGeom>
        </p:spPr>
        <p:txBody>
          <a:bodyPr vert="horz" lIns="121772" tIns="60885" rIns="121772" bIns="608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70" y="8466307"/>
            <a:ext cx="2841837" cy="486326"/>
          </a:xfrm>
          <a:prstGeom prst="rect">
            <a:avLst/>
          </a:prstGeom>
        </p:spPr>
        <p:txBody>
          <a:bodyPr vert="horz" lIns="121772" tIns="60885" rIns="121772" bIns="6088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997B-A5B0-4C7A-B031-2F1E2F8BFC1C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7"/>
            <a:ext cx="3856779" cy="486326"/>
          </a:xfrm>
          <a:prstGeom prst="rect">
            <a:avLst/>
          </a:prstGeom>
        </p:spPr>
        <p:txBody>
          <a:bodyPr vert="horz" lIns="121772" tIns="60885" rIns="121772" bIns="6088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504" y="8466307"/>
            <a:ext cx="2841837" cy="486326"/>
          </a:xfrm>
          <a:prstGeom prst="rect">
            <a:avLst/>
          </a:prstGeom>
        </p:spPr>
        <p:txBody>
          <a:bodyPr vert="horz" lIns="121772" tIns="60885" rIns="121772" bIns="6088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4787-1D04-4155-8F0C-56CB858AF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defTabSz="121771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3" indent="-456643" algn="l" defTabSz="121771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94" indent="-380536" algn="l" defTabSz="121771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145" indent="-304428" algn="l" defTabSz="121771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001" indent="-304428" algn="l" defTabSz="121771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9859" indent="-304428" algn="l" defTabSz="121771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8718" indent="-304428" algn="l" defTabSz="121771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576" indent="-304428" algn="l" defTabSz="121771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434" indent="-304428" algn="l" defTabSz="121771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92" indent="-304428" algn="l" defTabSz="121771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7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58" algn="l" defTabSz="12177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715" algn="l" defTabSz="12177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573" algn="l" defTabSz="12177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431" algn="l" defTabSz="12177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289" algn="l" defTabSz="12177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47" algn="l" defTabSz="12177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005" algn="l" defTabSz="12177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862" algn="l" defTabSz="12177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65126"/>
            <a:ext cx="10960100" cy="152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132014"/>
            <a:ext cx="10960100" cy="602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8466139"/>
            <a:ext cx="28416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746F-7F33-4A3D-8585-DCDC6140CC6A}" type="datetimeFigureOut">
              <a:rPr lang="en-US" smtClean="0"/>
              <a:t>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0840" y="8466139"/>
            <a:ext cx="38576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077" y="8466139"/>
            <a:ext cx="28416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79E0-C375-42B3-AF76-36421046E4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>
            <a:off x="5772617" y="107452"/>
            <a:ext cx="741533" cy="3291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Start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5390087" y="701893"/>
            <a:ext cx="1506600" cy="6370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FEEPROM has enough room?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459709" y="3931474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Find page and offset with enough free space</a:t>
            </a: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6143384" y="436561"/>
            <a:ext cx="3" cy="26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45133" y="816791"/>
            <a:ext cx="600140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7815926" y="816792"/>
            <a:ext cx="1125263" cy="4316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Error</a:t>
            </a:r>
          </a:p>
          <a:p>
            <a:pPr algn="ctr"/>
            <a:r>
              <a:rPr lang="en-US" sz="800" dirty="0"/>
              <a:t>_NO_ROOM</a:t>
            </a:r>
          </a:p>
        </p:txBody>
      </p:sp>
      <p:cxnSp>
        <p:nvCxnSpPr>
          <p:cNvPr id="23" name="Straight Arrow Connector 22"/>
          <p:cNvCxnSpPr>
            <a:stCxn id="10" idx="3"/>
            <a:endCxn id="19" idx="1"/>
          </p:cNvCxnSpPr>
          <p:nvPr/>
        </p:nvCxnSpPr>
        <p:spPr>
          <a:xfrm>
            <a:off x="6896689" y="1020400"/>
            <a:ext cx="919239" cy="1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5352577" y="1764953"/>
            <a:ext cx="1581619" cy="67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Entry key in table?</a:t>
            </a:r>
          </a:p>
        </p:txBody>
      </p:sp>
      <p:cxnSp>
        <p:nvCxnSpPr>
          <p:cNvPr id="26" name="Straight Arrow Connector 25"/>
          <p:cNvCxnSpPr>
            <a:stCxn id="10" idx="2"/>
            <a:endCxn id="25" idx="0"/>
          </p:cNvCxnSpPr>
          <p:nvPr/>
        </p:nvCxnSpPr>
        <p:spPr>
          <a:xfrm>
            <a:off x="6143387" y="1338906"/>
            <a:ext cx="0" cy="42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07949" y="1886358"/>
            <a:ext cx="600140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7801087" y="1886359"/>
            <a:ext cx="1154940" cy="4316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Error</a:t>
            </a:r>
          </a:p>
          <a:p>
            <a:pPr algn="ctr"/>
            <a:r>
              <a:rPr lang="en-US" sz="800" dirty="0"/>
              <a:t>_KEY_NOT_FOUND</a:t>
            </a:r>
          </a:p>
        </p:txBody>
      </p:sp>
      <p:cxnSp>
        <p:nvCxnSpPr>
          <p:cNvPr id="29" name="Straight Arrow Connector 28"/>
          <p:cNvCxnSpPr>
            <a:stCxn id="25" idx="3"/>
            <a:endCxn id="28" idx="1"/>
          </p:cNvCxnSpPr>
          <p:nvPr/>
        </p:nvCxnSpPr>
        <p:spPr>
          <a:xfrm>
            <a:off x="6934197" y="2102193"/>
            <a:ext cx="866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43318" y="1428893"/>
            <a:ext cx="600140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pPr algn="ctr"/>
            <a:r>
              <a:rPr lang="en-US" sz="800" dirty="0"/>
              <a:t>Yes</a:t>
            </a:r>
          </a:p>
        </p:txBody>
      </p:sp>
      <p:sp>
        <p:nvSpPr>
          <p:cNvPr id="32" name="Flowchart: Decision 31"/>
          <p:cNvSpPr/>
          <p:nvPr/>
        </p:nvSpPr>
        <p:spPr>
          <a:xfrm>
            <a:off x="5279881" y="2832107"/>
            <a:ext cx="1727011" cy="67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Entry writable OR FORCE_WRITE Flag?</a:t>
            </a:r>
          </a:p>
        </p:txBody>
      </p:sp>
      <p:cxnSp>
        <p:nvCxnSpPr>
          <p:cNvPr id="33" name="Straight Arrow Connector 32"/>
          <p:cNvCxnSpPr>
            <a:stCxn id="25" idx="2"/>
            <a:endCxn id="32" idx="0"/>
          </p:cNvCxnSpPr>
          <p:nvPr/>
        </p:nvCxnSpPr>
        <p:spPr>
          <a:xfrm>
            <a:off x="6143387" y="2439435"/>
            <a:ext cx="0" cy="39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07949" y="2923278"/>
            <a:ext cx="600140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5" name="Flowchart: Alternate Process 34"/>
          <p:cNvSpPr/>
          <p:nvPr/>
        </p:nvSpPr>
        <p:spPr>
          <a:xfrm>
            <a:off x="7809576" y="2953514"/>
            <a:ext cx="1337819" cy="4316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Error</a:t>
            </a:r>
          </a:p>
          <a:p>
            <a:pPr algn="ctr"/>
            <a:r>
              <a:rPr lang="en-US" sz="800" dirty="0"/>
              <a:t>_ENTRY_NOT_WRITABLE</a:t>
            </a: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>
          <a:xfrm>
            <a:off x="7006893" y="3169348"/>
            <a:ext cx="802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56006" y="2512735"/>
            <a:ext cx="600140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pPr algn="ctr"/>
            <a:r>
              <a:rPr lang="en-US" sz="800" dirty="0"/>
              <a:t>Yes</a:t>
            </a:r>
          </a:p>
        </p:txBody>
      </p:sp>
      <p:sp>
        <p:nvSpPr>
          <p:cNvPr id="40" name="Flowchart: Decision 39"/>
          <p:cNvSpPr/>
          <p:nvPr/>
        </p:nvSpPr>
        <p:spPr>
          <a:xfrm>
            <a:off x="5356989" y="3893126"/>
            <a:ext cx="1581619" cy="67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Entry has enough allocated space?</a:t>
            </a:r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>
            <a:off x="6143387" y="3506589"/>
            <a:ext cx="4412" cy="38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5611" y="3957921"/>
            <a:ext cx="396968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44" name="Straight Arrow Connector 43"/>
          <p:cNvCxnSpPr>
            <a:stCxn id="40" idx="1"/>
            <a:endCxn id="11" idx="3"/>
          </p:cNvCxnSpPr>
          <p:nvPr/>
        </p:nvCxnSpPr>
        <p:spPr>
          <a:xfrm flipH="1" flipV="1">
            <a:off x="4810020" y="4219254"/>
            <a:ext cx="546971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47730" y="3576637"/>
            <a:ext cx="600140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pPr algn="ctr"/>
            <a:r>
              <a:rPr lang="en-US" sz="800" dirty="0"/>
              <a:t>Yes</a:t>
            </a:r>
          </a:p>
        </p:txBody>
      </p:sp>
      <p:sp>
        <p:nvSpPr>
          <p:cNvPr id="47" name="Flowchart: Process 46"/>
          <p:cNvSpPr/>
          <p:nvPr/>
        </p:nvSpPr>
        <p:spPr>
          <a:xfrm>
            <a:off x="5468226" y="5876962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Buffer table header, updating entry size, flags, and  page </a:t>
            </a:r>
            <a:r>
              <a:rPr lang="en-US" sz="800" dirty="0" smtClean="0"/>
              <a:t>pointers</a:t>
            </a:r>
            <a:endParaRPr lang="en-US" sz="800" dirty="0"/>
          </a:p>
        </p:txBody>
      </p:sp>
      <p:cxnSp>
        <p:nvCxnSpPr>
          <p:cNvPr id="48" name="Straight Arrow Connector 47"/>
          <p:cNvCxnSpPr>
            <a:stCxn id="40" idx="2"/>
            <a:endCxn id="67" idx="0"/>
          </p:cNvCxnSpPr>
          <p:nvPr/>
        </p:nvCxnSpPr>
        <p:spPr>
          <a:xfrm>
            <a:off x="6147799" y="4567608"/>
            <a:ext cx="1" cy="39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7730" y="4643437"/>
            <a:ext cx="600140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pPr algn="ctr"/>
            <a:r>
              <a:rPr lang="en-US" sz="800" dirty="0"/>
              <a:t>Yes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3344055" y="4916494"/>
            <a:ext cx="1581619" cy="67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Page found?</a:t>
            </a:r>
          </a:p>
        </p:txBody>
      </p:sp>
      <p:cxnSp>
        <p:nvCxnSpPr>
          <p:cNvPr id="51" name="Straight Arrow Connector 50"/>
          <p:cNvCxnSpPr>
            <a:stCxn id="11" idx="2"/>
            <a:endCxn id="50" idx="0"/>
          </p:cNvCxnSpPr>
          <p:nvPr/>
        </p:nvCxnSpPr>
        <p:spPr>
          <a:xfrm>
            <a:off x="4134864" y="4507032"/>
            <a:ext cx="0" cy="40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3"/>
            <a:endCxn id="67" idx="1"/>
          </p:cNvCxnSpPr>
          <p:nvPr/>
        </p:nvCxnSpPr>
        <p:spPr>
          <a:xfrm>
            <a:off x="4925674" y="5253735"/>
            <a:ext cx="546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85021" y="5007666"/>
            <a:ext cx="396968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1456225" y="4965956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Defrag Table</a:t>
            </a:r>
          </a:p>
        </p:txBody>
      </p:sp>
      <p:cxnSp>
        <p:nvCxnSpPr>
          <p:cNvPr id="58" name="Straight Arrow Connector 57"/>
          <p:cNvCxnSpPr>
            <a:stCxn id="50" idx="1"/>
            <a:endCxn id="57" idx="3"/>
          </p:cNvCxnSpPr>
          <p:nvPr/>
        </p:nvCxnSpPr>
        <p:spPr>
          <a:xfrm flipH="1">
            <a:off x="2806538" y="5253735"/>
            <a:ext cx="53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78767" y="5007665"/>
            <a:ext cx="393059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64" name="Elbow Connector 63"/>
          <p:cNvCxnSpPr>
            <a:stCxn id="57" idx="0"/>
            <a:endCxn id="11" idx="1"/>
          </p:cNvCxnSpPr>
          <p:nvPr/>
        </p:nvCxnSpPr>
        <p:spPr>
          <a:xfrm rot="5400000" flipH="1" flipV="1">
            <a:off x="2422194" y="3928441"/>
            <a:ext cx="746702" cy="1328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5472643" y="4965956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Find blank page</a:t>
            </a:r>
          </a:p>
        </p:txBody>
      </p:sp>
      <p:sp>
        <p:nvSpPr>
          <p:cNvPr id="69" name="Flowchart: Alternate Process 68"/>
          <p:cNvSpPr/>
          <p:nvPr/>
        </p:nvSpPr>
        <p:spPr>
          <a:xfrm>
            <a:off x="7708089" y="5043453"/>
            <a:ext cx="1295400" cy="4316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Error</a:t>
            </a:r>
          </a:p>
          <a:p>
            <a:pPr algn="ctr"/>
            <a:r>
              <a:rPr lang="en-US" sz="800" dirty="0"/>
              <a:t>_NO_BLANK_PAGE</a:t>
            </a:r>
          </a:p>
        </p:txBody>
      </p:sp>
      <p:cxnSp>
        <p:nvCxnSpPr>
          <p:cNvPr id="70" name="Straight Arrow Connector 69"/>
          <p:cNvCxnSpPr>
            <a:stCxn id="67" idx="3"/>
            <a:endCxn id="69" idx="1"/>
          </p:cNvCxnSpPr>
          <p:nvPr/>
        </p:nvCxnSpPr>
        <p:spPr>
          <a:xfrm>
            <a:off x="6822956" y="5253736"/>
            <a:ext cx="885133" cy="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7" idx="2"/>
            <a:endCxn id="147" idx="0"/>
          </p:cNvCxnSpPr>
          <p:nvPr/>
        </p:nvCxnSpPr>
        <p:spPr>
          <a:xfrm>
            <a:off x="6143383" y="6452521"/>
            <a:ext cx="4416" cy="32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67670" y="5011157"/>
            <a:ext cx="396968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47" name="Flowchart: Decision 146"/>
          <p:cNvSpPr/>
          <p:nvPr/>
        </p:nvSpPr>
        <p:spPr>
          <a:xfrm>
            <a:off x="5356989" y="6777038"/>
            <a:ext cx="1581619" cy="67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Entry page same as table header page?</a:t>
            </a:r>
            <a:endParaRPr lang="en-US" sz="800" dirty="0"/>
          </a:p>
        </p:txBody>
      </p:sp>
      <p:sp>
        <p:nvSpPr>
          <p:cNvPr id="148" name="Flowchart: Process 147"/>
          <p:cNvSpPr/>
          <p:nvPr/>
        </p:nvSpPr>
        <p:spPr>
          <a:xfrm>
            <a:off x="7408020" y="6826499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Writer buffered header, old page entry data, new entry data to blank page</a:t>
            </a:r>
            <a:endParaRPr lang="en-US" sz="800" dirty="0"/>
          </a:p>
        </p:txBody>
      </p:sp>
      <p:sp>
        <p:nvSpPr>
          <p:cNvPr id="149" name="Flowchart: Process 148"/>
          <p:cNvSpPr/>
          <p:nvPr/>
        </p:nvSpPr>
        <p:spPr>
          <a:xfrm>
            <a:off x="3459707" y="6826748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Write old page entry data, new entry data to blank page</a:t>
            </a:r>
            <a:endParaRPr lang="en-US" sz="800" dirty="0"/>
          </a:p>
        </p:txBody>
      </p:sp>
      <p:sp>
        <p:nvSpPr>
          <p:cNvPr id="150" name="Flowchart: Process 149"/>
          <p:cNvSpPr/>
          <p:nvPr/>
        </p:nvSpPr>
        <p:spPr>
          <a:xfrm>
            <a:off x="5468228" y="7767637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Erase old page</a:t>
            </a:r>
            <a:endParaRPr lang="en-US" sz="800" dirty="0"/>
          </a:p>
        </p:txBody>
      </p:sp>
      <p:sp>
        <p:nvSpPr>
          <p:cNvPr id="151" name="Flowchart: Process 150"/>
          <p:cNvSpPr/>
          <p:nvPr/>
        </p:nvSpPr>
        <p:spPr>
          <a:xfrm>
            <a:off x="1456225" y="6826748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Erase old page</a:t>
            </a:r>
            <a:endParaRPr lang="en-US" sz="800" dirty="0"/>
          </a:p>
        </p:txBody>
      </p:sp>
      <p:sp>
        <p:nvSpPr>
          <p:cNvPr id="152" name="Flowchart: Process 151"/>
          <p:cNvSpPr/>
          <p:nvPr/>
        </p:nvSpPr>
        <p:spPr>
          <a:xfrm>
            <a:off x="1456225" y="7767636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Find blank page</a:t>
            </a:r>
          </a:p>
        </p:txBody>
      </p:sp>
      <p:sp>
        <p:nvSpPr>
          <p:cNvPr id="153" name="Flowchart: Process 152"/>
          <p:cNvSpPr/>
          <p:nvPr/>
        </p:nvSpPr>
        <p:spPr>
          <a:xfrm>
            <a:off x="3459709" y="7767637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Writer buffered header, old page entry data to blank page</a:t>
            </a:r>
            <a:endParaRPr lang="en-US" sz="800" dirty="0"/>
          </a:p>
        </p:txBody>
      </p:sp>
      <p:sp>
        <p:nvSpPr>
          <p:cNvPr id="154" name="Flowchart: Alternate Process 153"/>
          <p:cNvSpPr/>
          <p:nvPr/>
        </p:nvSpPr>
        <p:spPr>
          <a:xfrm>
            <a:off x="5678966" y="8605837"/>
            <a:ext cx="925211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Complete</a:t>
            </a:r>
            <a:endParaRPr lang="en-US" sz="800" dirty="0"/>
          </a:p>
        </p:txBody>
      </p:sp>
      <p:cxnSp>
        <p:nvCxnSpPr>
          <p:cNvPr id="158" name="Straight Arrow Connector 157"/>
          <p:cNvCxnSpPr>
            <a:stCxn id="67" idx="2"/>
            <a:endCxn id="47" idx="0"/>
          </p:cNvCxnSpPr>
          <p:nvPr/>
        </p:nvCxnSpPr>
        <p:spPr>
          <a:xfrm flipH="1">
            <a:off x="6143383" y="5541515"/>
            <a:ext cx="4417" cy="3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7" idx="3"/>
            <a:endCxn id="148" idx="1"/>
          </p:cNvCxnSpPr>
          <p:nvPr/>
        </p:nvCxnSpPr>
        <p:spPr>
          <a:xfrm>
            <a:off x="6938608" y="7114279"/>
            <a:ext cx="469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7" idx="1"/>
            <a:endCxn id="149" idx="3"/>
          </p:cNvCxnSpPr>
          <p:nvPr/>
        </p:nvCxnSpPr>
        <p:spPr>
          <a:xfrm flipH="1">
            <a:off x="4810020" y="7114279"/>
            <a:ext cx="546969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0" idx="2"/>
            <a:endCxn id="154" idx="0"/>
          </p:cNvCxnSpPr>
          <p:nvPr/>
        </p:nvCxnSpPr>
        <p:spPr>
          <a:xfrm flipH="1">
            <a:off x="6141572" y="8343196"/>
            <a:ext cx="1813" cy="2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53" idx="3"/>
            <a:endCxn id="150" idx="1"/>
          </p:cNvCxnSpPr>
          <p:nvPr/>
        </p:nvCxnSpPr>
        <p:spPr>
          <a:xfrm>
            <a:off x="4810022" y="8055417"/>
            <a:ext cx="65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52" idx="3"/>
            <a:endCxn id="153" idx="1"/>
          </p:cNvCxnSpPr>
          <p:nvPr/>
        </p:nvCxnSpPr>
        <p:spPr>
          <a:xfrm>
            <a:off x="2806538" y="8055416"/>
            <a:ext cx="653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1" idx="2"/>
            <a:endCxn id="152" idx="0"/>
          </p:cNvCxnSpPr>
          <p:nvPr/>
        </p:nvCxnSpPr>
        <p:spPr>
          <a:xfrm>
            <a:off x="2131382" y="7402307"/>
            <a:ext cx="0" cy="36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49" idx="1"/>
            <a:endCxn id="151" idx="3"/>
          </p:cNvCxnSpPr>
          <p:nvPr/>
        </p:nvCxnSpPr>
        <p:spPr>
          <a:xfrm flipH="1">
            <a:off x="2806538" y="7114528"/>
            <a:ext cx="653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947501" y="5581768"/>
            <a:ext cx="396968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989251" y="6868458"/>
            <a:ext cx="396968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919323" y="6856304"/>
            <a:ext cx="396968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cxnSp>
        <p:nvCxnSpPr>
          <p:cNvPr id="199" name="Elbow Connector 198"/>
          <p:cNvCxnSpPr>
            <a:stCxn id="148" idx="2"/>
            <a:endCxn id="150" idx="3"/>
          </p:cNvCxnSpPr>
          <p:nvPr/>
        </p:nvCxnSpPr>
        <p:spPr>
          <a:xfrm rot="5400000">
            <a:off x="7124180" y="7096419"/>
            <a:ext cx="653359" cy="126463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1670050" y="60483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Flash EEPROM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/>
          <p:cNvSpPr/>
          <p:nvPr/>
        </p:nvSpPr>
        <p:spPr>
          <a:xfrm>
            <a:off x="5732875" y="107452"/>
            <a:ext cx="741533" cy="3291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Start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11326" y="20572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Flash EEPROM</a:t>
            </a:r>
            <a:endParaRPr lang="en-US" dirty="0"/>
          </a:p>
        </p:txBody>
      </p:sp>
      <p:sp>
        <p:nvSpPr>
          <p:cNvPr id="63" name="Flowchart: Process 62"/>
          <p:cNvSpPr/>
          <p:nvPr/>
        </p:nvSpPr>
        <p:spPr>
          <a:xfrm>
            <a:off x="3727450" y="667393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Retrieve update table header buffer (UTHB)</a:t>
            </a:r>
            <a:endParaRPr lang="en-US" sz="800" dirty="0"/>
          </a:p>
        </p:txBody>
      </p:sp>
      <p:sp>
        <p:nvSpPr>
          <p:cNvPr id="65" name="Flowchart: Process 64"/>
          <p:cNvSpPr/>
          <p:nvPr/>
        </p:nvSpPr>
        <p:spPr>
          <a:xfrm>
            <a:off x="5468226" y="667393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Create table header buffer (THB)</a:t>
            </a:r>
            <a:endParaRPr lang="en-US" sz="800" dirty="0"/>
          </a:p>
        </p:txBody>
      </p:sp>
      <p:sp>
        <p:nvSpPr>
          <p:cNvPr id="2" name="Flowchart: Terminator 1"/>
          <p:cNvSpPr/>
          <p:nvPr/>
        </p:nvSpPr>
        <p:spPr>
          <a:xfrm>
            <a:off x="5468226" y="1399384"/>
            <a:ext cx="1350313" cy="6535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For each entry in global entries list</a:t>
            </a:r>
          </a:p>
          <a:p>
            <a:pPr algn="ctr"/>
            <a:r>
              <a:rPr lang="en-US" sz="800" dirty="0" smtClean="0"/>
              <a:t>Populate THB</a:t>
            </a:r>
            <a:endParaRPr lang="en-US" sz="800" dirty="0"/>
          </a:p>
        </p:txBody>
      </p:sp>
      <p:sp>
        <p:nvSpPr>
          <p:cNvPr id="72" name="Flowchart: Process 71"/>
          <p:cNvSpPr/>
          <p:nvPr/>
        </p:nvSpPr>
        <p:spPr>
          <a:xfrm>
            <a:off x="4257271" y="3886510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Add entry to THB</a:t>
            </a:r>
            <a:endParaRPr lang="en-US" sz="800" dirty="0"/>
          </a:p>
        </p:txBody>
      </p:sp>
      <p:sp>
        <p:nvSpPr>
          <p:cNvPr id="76" name="Flowchart: Process 75"/>
          <p:cNvSpPr/>
          <p:nvPr/>
        </p:nvSpPr>
        <p:spPr>
          <a:xfrm>
            <a:off x="2516495" y="3322382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Create null entry</a:t>
            </a:r>
            <a:endParaRPr lang="en-US" sz="800" dirty="0"/>
          </a:p>
        </p:txBody>
      </p:sp>
      <p:sp>
        <p:nvSpPr>
          <p:cNvPr id="79" name="Flowchart: Process 78"/>
          <p:cNvSpPr/>
          <p:nvPr/>
        </p:nvSpPr>
        <p:spPr>
          <a:xfrm>
            <a:off x="7156450" y="667392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Retrieve old table header (OTH)</a:t>
            </a:r>
            <a:endParaRPr lang="en-US" sz="800" dirty="0"/>
          </a:p>
        </p:txBody>
      </p:sp>
      <p:sp>
        <p:nvSpPr>
          <p:cNvPr id="81" name="Flowchart: Decision 80"/>
          <p:cNvSpPr/>
          <p:nvPr/>
        </p:nvSpPr>
        <p:spPr>
          <a:xfrm>
            <a:off x="4151257" y="2357997"/>
            <a:ext cx="1581619" cy="67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/>
              <a:t>Entry </a:t>
            </a:r>
            <a:r>
              <a:rPr lang="en-US" sz="800" dirty="0" smtClean="0"/>
              <a:t> in OTH/UTHB?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984250" y="792612"/>
            <a:ext cx="396968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76207" y="2572203"/>
            <a:ext cx="630887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 smtClean="0"/>
              <a:t>No/No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1289050" y="1276349"/>
            <a:ext cx="396968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51257" y="3128120"/>
            <a:ext cx="630887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 smtClean="0"/>
              <a:t>No/Yes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5101988" y="3128120"/>
            <a:ext cx="630887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 smtClean="0"/>
              <a:t>Yes/No</a:t>
            </a:r>
            <a:endParaRPr 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305207" y="2572203"/>
            <a:ext cx="630887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 smtClean="0"/>
              <a:t>Yes/Yes</a:t>
            </a:r>
            <a:endParaRPr lang="en-US" sz="800" dirty="0"/>
          </a:p>
        </p:txBody>
      </p:sp>
      <p:sp>
        <p:nvSpPr>
          <p:cNvPr id="90" name="Flowchart: Decision 89"/>
          <p:cNvSpPr/>
          <p:nvPr/>
        </p:nvSpPr>
        <p:spPr>
          <a:xfrm>
            <a:off x="5923905" y="3223459"/>
            <a:ext cx="1850390" cy="674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Old entry PROTECTED, New FORCE_UPDATE?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6533656" y="4019784"/>
            <a:ext cx="630887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 smtClean="0"/>
              <a:t>No/No</a:t>
            </a:r>
            <a:endParaRPr 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6533656" y="4184528"/>
            <a:ext cx="630887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 smtClean="0"/>
              <a:t>No/Yes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6533655" y="4334126"/>
            <a:ext cx="630887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 smtClean="0"/>
              <a:t>Yes/Yes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818654" y="3437665"/>
            <a:ext cx="630887" cy="246070"/>
          </a:xfrm>
          <a:prstGeom prst="rect">
            <a:avLst/>
          </a:prstGeom>
          <a:noFill/>
        </p:spPr>
        <p:txBody>
          <a:bodyPr wrap="square" lIns="121772" tIns="60885" rIns="121772" bIns="60885" rtlCol="0">
            <a:spAutoFit/>
          </a:bodyPr>
          <a:lstStyle/>
          <a:p>
            <a:r>
              <a:rPr lang="en-US" sz="800" dirty="0" smtClean="0"/>
              <a:t>Yes/No</a:t>
            </a:r>
            <a:endParaRPr lang="en-US" sz="800" dirty="0"/>
          </a:p>
        </p:txBody>
      </p:sp>
      <p:sp>
        <p:nvSpPr>
          <p:cNvPr id="95" name="Flowchart: Alternate Process 94"/>
          <p:cNvSpPr/>
          <p:nvPr/>
        </p:nvSpPr>
        <p:spPr>
          <a:xfrm>
            <a:off x="8399863" y="3374190"/>
            <a:ext cx="1295400" cy="4316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Warn</a:t>
            </a:r>
          </a:p>
          <a:p>
            <a:pPr algn="ctr"/>
            <a:r>
              <a:rPr lang="en-US" sz="800" dirty="0" smtClean="0"/>
              <a:t>_ENTRY_PROTECTED</a:t>
            </a:r>
            <a:endParaRPr lang="en-US" sz="8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2256411" y="2250600"/>
            <a:ext cx="7696200" cy="2620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Terminator 95"/>
          <p:cNvSpPr/>
          <p:nvPr/>
        </p:nvSpPr>
        <p:spPr>
          <a:xfrm>
            <a:off x="5545051" y="5100637"/>
            <a:ext cx="1350313" cy="6535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For each entry in THB, update entry data pointer</a:t>
            </a:r>
            <a:endParaRPr lang="en-US" sz="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92320" y="6606668"/>
            <a:ext cx="55021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ocess 115"/>
          <p:cNvSpPr/>
          <p:nvPr/>
        </p:nvSpPr>
        <p:spPr>
          <a:xfrm>
            <a:off x="5580834" y="5938837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Update THB size</a:t>
            </a:r>
            <a:endParaRPr lang="en-US" sz="800" dirty="0"/>
          </a:p>
        </p:txBody>
      </p:sp>
      <p:sp>
        <p:nvSpPr>
          <p:cNvPr id="117" name="Flowchart: Process 116"/>
          <p:cNvSpPr/>
          <p:nvPr/>
        </p:nvSpPr>
        <p:spPr>
          <a:xfrm>
            <a:off x="5607584" y="6915149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Get blank page</a:t>
            </a:r>
            <a:endParaRPr lang="en-US" sz="800" dirty="0"/>
          </a:p>
        </p:txBody>
      </p:sp>
      <p:sp>
        <p:nvSpPr>
          <p:cNvPr id="118" name="Flowchart: Process 117"/>
          <p:cNvSpPr/>
          <p:nvPr/>
        </p:nvSpPr>
        <p:spPr>
          <a:xfrm>
            <a:off x="5630050" y="7767637"/>
            <a:ext cx="1350313" cy="57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72" tIns="60885" rIns="121772" bIns="60885" spcCol="0" rtlCol="0" anchor="ctr"/>
          <a:lstStyle/>
          <a:p>
            <a:pPr algn="ctr"/>
            <a:r>
              <a:rPr lang="en-US" sz="800" dirty="0" smtClean="0"/>
              <a:t>Write THB</a:t>
            </a:r>
            <a:endParaRPr lang="en-US" sz="800" dirty="0"/>
          </a:p>
        </p:txBody>
      </p:sp>
      <p:sp>
        <p:nvSpPr>
          <p:cNvPr id="119" name="Flowchart: Terminator 118"/>
          <p:cNvSpPr/>
          <p:nvPr/>
        </p:nvSpPr>
        <p:spPr>
          <a:xfrm>
            <a:off x="7385050" y="7689652"/>
            <a:ext cx="1350313" cy="6535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For each entry in Table header (TH),  write table data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27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504</TotalTime>
  <Words>233</Words>
  <Application>Microsoft Office PowerPoint</Application>
  <PresentationFormat>Ledger Paper (11x17 in)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Reed</dc:creator>
  <cp:lastModifiedBy>Reed</cp:lastModifiedBy>
  <cp:revision>17</cp:revision>
  <dcterms:created xsi:type="dcterms:W3CDTF">2011-02-21T05:55:53Z</dcterms:created>
  <dcterms:modified xsi:type="dcterms:W3CDTF">2011-02-21T14:20:15Z</dcterms:modified>
</cp:coreProperties>
</file>