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5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6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Ex7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Ex8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87" r:id="rId6"/>
    <p:sldId id="291" r:id="rId7"/>
    <p:sldId id="288" r:id="rId8"/>
    <p:sldId id="289" r:id="rId9"/>
    <p:sldId id="290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2" r:id="rId27"/>
    <p:sldId id="294" r:id="rId28"/>
    <p:sldId id="293" r:id="rId2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 autoAdjust="0"/>
    <p:restoredTop sz="94660"/>
  </p:normalViewPr>
  <p:slideViewPr>
    <p:cSldViewPr>
      <p:cViewPr varScale="1">
        <p:scale>
          <a:sx n="120" d="100"/>
          <a:sy n="120" d="100"/>
        </p:scale>
        <p:origin x="16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he Vilar Figueiredo" userId="a951704e1014145e" providerId="LiveId" clId="{CEB865ED-D68B-456C-B2D4-7B5C8A0B4B46}"/>
    <pc:docChg chg="undo custSel addSld delSld modSld">
      <pc:chgData name="Filiphe Vilar Figueiredo" userId="a951704e1014145e" providerId="LiveId" clId="{CEB865ED-D68B-456C-B2D4-7B5C8A0B4B46}" dt="2018-06-19T00:20:14.855" v="1823"/>
      <pc:docMkLst>
        <pc:docMk/>
      </pc:docMkLst>
      <pc:sldChg chg="addSp modSp">
        <pc:chgData name="Filiphe Vilar Figueiredo" userId="a951704e1014145e" providerId="LiveId" clId="{CEB865ED-D68B-456C-B2D4-7B5C8A0B4B46}" dt="2018-06-17T23:58:32.934" v="1094" actId="313"/>
        <pc:sldMkLst>
          <pc:docMk/>
          <pc:sldMk cId="1332291891" sldId="257"/>
        </pc:sldMkLst>
        <pc:spChg chg="mod">
          <ac:chgData name="Filiphe Vilar Figueiredo" userId="a951704e1014145e" providerId="LiveId" clId="{CEB865ED-D68B-456C-B2D4-7B5C8A0B4B46}" dt="2018-06-17T22:22:03.141" v="141" actId="14100"/>
          <ac:spMkLst>
            <pc:docMk/>
            <pc:sldMk cId="1332291891" sldId="257"/>
            <ac:spMk id="2" creationId="{00000000-0000-0000-0000-000000000000}"/>
          </ac:spMkLst>
        </pc:spChg>
        <pc:spChg chg="add mod">
          <ac:chgData name="Filiphe Vilar Figueiredo" userId="a951704e1014145e" providerId="LiveId" clId="{CEB865ED-D68B-456C-B2D4-7B5C8A0B4B46}" dt="2018-06-17T23:58:32.934" v="1094" actId="313"/>
          <ac:spMkLst>
            <pc:docMk/>
            <pc:sldMk cId="1332291891" sldId="257"/>
            <ac:spMk id="4" creationId="{296BCD6E-FB46-4DE9-BE51-518E49408EE0}"/>
          </ac:spMkLst>
        </pc:spChg>
        <pc:spChg chg="mod">
          <ac:chgData name="Filiphe Vilar Figueiredo" userId="a951704e1014145e" providerId="LiveId" clId="{CEB865ED-D68B-456C-B2D4-7B5C8A0B4B46}" dt="2018-06-17T23:57:21.515" v="1049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del">
        <pc:chgData name="Filiphe Vilar Figueiredo" userId="a951704e1014145e" providerId="LiveId" clId="{CEB865ED-D68B-456C-B2D4-7B5C8A0B4B46}" dt="2018-06-18T00:02:35.339" v="1443" actId="2696"/>
        <pc:sldMkLst>
          <pc:docMk/>
          <pc:sldMk cId="4264977537" sldId="259"/>
        </pc:sldMkLst>
      </pc:sldChg>
      <pc:sldChg chg="del">
        <pc:chgData name="Filiphe Vilar Figueiredo" userId="a951704e1014145e" providerId="LiveId" clId="{CEB865ED-D68B-456C-B2D4-7B5C8A0B4B46}" dt="2018-06-18T00:02:36.753" v="1444" actId="2696"/>
        <pc:sldMkLst>
          <pc:docMk/>
          <pc:sldMk cId="2672039197" sldId="261"/>
        </pc:sldMkLst>
      </pc:sldChg>
      <pc:sldChg chg="del">
        <pc:chgData name="Filiphe Vilar Figueiredo" userId="a951704e1014145e" providerId="LiveId" clId="{CEB865ED-D68B-456C-B2D4-7B5C8A0B4B46}" dt="2018-06-18T00:02:37.546" v="1445" actId="2696"/>
        <pc:sldMkLst>
          <pc:docMk/>
          <pc:sldMk cId="397710800" sldId="262"/>
        </pc:sldMkLst>
      </pc:sldChg>
      <pc:sldChg chg="del">
        <pc:chgData name="Filiphe Vilar Figueiredo" userId="a951704e1014145e" providerId="LiveId" clId="{CEB865ED-D68B-456C-B2D4-7B5C8A0B4B46}" dt="2018-06-18T00:02:41.007" v="1448" actId="2696"/>
        <pc:sldMkLst>
          <pc:docMk/>
          <pc:sldMk cId="1405850135" sldId="263"/>
        </pc:sldMkLst>
      </pc:sldChg>
      <pc:sldChg chg="del">
        <pc:chgData name="Filiphe Vilar Figueiredo" userId="a951704e1014145e" providerId="LiveId" clId="{CEB865ED-D68B-456C-B2D4-7B5C8A0B4B46}" dt="2018-06-18T00:02:40.111" v="1447" actId="2696"/>
        <pc:sldMkLst>
          <pc:docMk/>
          <pc:sldMk cId="3480339974" sldId="265"/>
        </pc:sldMkLst>
      </pc:sldChg>
      <pc:sldChg chg="addSp delSp modSp mod">
        <pc:chgData name="Filiphe Vilar Figueiredo" userId="a951704e1014145e" providerId="LiveId" clId="{CEB865ED-D68B-456C-B2D4-7B5C8A0B4B46}" dt="2018-06-17T23:44:21.443" v="390" actId="20577"/>
        <pc:sldMkLst>
          <pc:docMk/>
          <pc:sldMk cId="3529114326" sldId="268"/>
        </pc:sldMkLst>
        <pc:spChg chg="add mod">
          <ac:chgData name="Filiphe Vilar Figueiredo" userId="a951704e1014145e" providerId="LiveId" clId="{CEB865ED-D68B-456C-B2D4-7B5C8A0B4B46}" dt="2018-06-17T23:42:02.690" v="330" actId="1035"/>
          <ac:spMkLst>
            <pc:docMk/>
            <pc:sldMk cId="3529114326" sldId="268"/>
            <ac:spMk id="2" creationId="{CC954C4B-EB6F-48ED-9B75-3953E17E35A3}"/>
          </ac:spMkLst>
        </pc:spChg>
        <pc:spChg chg="add mod">
          <ac:chgData name="Filiphe Vilar Figueiredo" userId="a951704e1014145e" providerId="LiveId" clId="{CEB865ED-D68B-456C-B2D4-7B5C8A0B4B46}" dt="2018-06-17T23:42:15.619" v="333" actId="1035"/>
          <ac:spMkLst>
            <pc:docMk/>
            <pc:sldMk cId="3529114326" sldId="268"/>
            <ac:spMk id="9" creationId="{039A59F0-3471-412D-B400-53AD378522B6}"/>
          </ac:spMkLst>
        </pc:spChg>
        <pc:spChg chg="add del">
          <ac:chgData name="Filiphe Vilar Figueiredo" userId="a951704e1014145e" providerId="LiveId" clId="{CEB865ED-D68B-456C-B2D4-7B5C8A0B4B46}" dt="2018-06-17T23:39:34.665" v="280" actId="20577"/>
          <ac:spMkLst>
            <pc:docMk/>
            <pc:sldMk cId="3529114326" sldId="268"/>
            <ac:spMk id="10" creationId="{AAA35D22-32BA-4E6F-A419-380BA75FBD40}"/>
          </ac:spMkLst>
        </pc:spChg>
        <pc:spChg chg="mod">
          <ac:chgData name="Filiphe Vilar Figueiredo" userId="a951704e1014145e" providerId="LiveId" clId="{CEB865ED-D68B-456C-B2D4-7B5C8A0B4B46}" dt="2018-06-17T23:44:21.443" v="390" actId="20577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Filiphe Vilar Figueiredo" userId="a951704e1014145e" providerId="LiveId" clId="{CEB865ED-D68B-456C-B2D4-7B5C8A0B4B46}" dt="2018-06-17T23:31:56.677" v="218" actId="20577"/>
          <ac:spMkLst>
            <pc:docMk/>
            <pc:sldMk cId="3529114326" sldId="268"/>
            <ac:spMk id="14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22:29.614" v="201" actId="1076"/>
          <ac:graphicFrameMkLst>
            <pc:docMk/>
            <pc:sldMk cId="3529114326" sldId="268"/>
            <ac:graphicFrameMk id="4" creationId="{B393838A-93E8-40C6-99BC-8B3AD12C8E69}"/>
          </ac:graphicFrameMkLst>
        </pc:graphicFrameChg>
        <pc:graphicFrameChg chg="add mod">
          <ac:chgData name="Filiphe Vilar Figueiredo" userId="a951704e1014145e" providerId="LiveId" clId="{CEB865ED-D68B-456C-B2D4-7B5C8A0B4B46}" dt="2018-06-17T23:23:06.402" v="206" actId="1076"/>
          <ac:graphicFrameMkLst>
            <pc:docMk/>
            <pc:sldMk cId="3529114326" sldId="268"/>
            <ac:graphicFrameMk id="5" creationId="{B393838A-93E8-40C6-99BC-8B3AD12C8E69}"/>
          </ac:graphicFrameMkLst>
        </pc:graphicFrameChg>
        <pc:graphicFrameChg chg="add">
          <ac:chgData name="Filiphe Vilar Figueiredo" userId="a951704e1014145e" providerId="LiveId" clId="{CEB865ED-D68B-456C-B2D4-7B5C8A0B4B46}" dt="2018-06-17T23:28:49.121" v="207" actId="20577"/>
          <ac:graphicFrameMkLst>
            <pc:docMk/>
            <pc:sldMk cId="3529114326" sldId="268"/>
            <ac:graphicFrameMk id="6" creationId="{DB86E14A-3864-4E15-B8AB-E15AFA3AE0DB}"/>
          </ac:graphicFrameMkLst>
        </pc:graphicFrameChg>
        <pc:graphicFrameChg chg="add mod">
          <ac:chgData name="Filiphe Vilar Figueiredo" userId="a951704e1014145e" providerId="LiveId" clId="{CEB865ED-D68B-456C-B2D4-7B5C8A0B4B46}" dt="2018-06-17T23:41:22.244" v="297" actId="1076"/>
          <ac:graphicFrameMkLst>
            <pc:docMk/>
            <pc:sldMk cId="3529114326" sldId="268"/>
            <ac:graphicFrameMk id="7" creationId="{B393838A-93E8-40C6-99BC-8B3AD12C8E69}"/>
          </ac:graphicFrameMkLst>
        </pc:graphicFrameChg>
      </pc:sldChg>
      <pc:sldChg chg="del">
        <pc:chgData name="Filiphe Vilar Figueiredo" userId="a951704e1014145e" providerId="LiveId" clId="{CEB865ED-D68B-456C-B2D4-7B5C8A0B4B46}" dt="2018-06-18T00:02:39.470" v="1446" actId="2696"/>
        <pc:sldMkLst>
          <pc:docMk/>
          <pc:sldMk cId="2319046984" sldId="271"/>
        </pc:sldMkLst>
      </pc:sldChg>
      <pc:sldChg chg="addSp delSp modSp add">
        <pc:chgData name="Filiphe Vilar Figueiredo" userId="a951704e1014145e" providerId="LiveId" clId="{CEB865ED-D68B-456C-B2D4-7B5C8A0B4B46}" dt="2018-06-17T23:44:36.776" v="401" actId="20577"/>
        <pc:sldMkLst>
          <pc:docMk/>
          <pc:sldMk cId="1699752900" sldId="272"/>
        </pc:sldMkLst>
        <pc:spChg chg="add del mod">
          <ac:chgData name="Filiphe Vilar Figueiredo" userId="a951704e1014145e" providerId="LiveId" clId="{CEB865ED-D68B-456C-B2D4-7B5C8A0B4B46}" dt="2018-06-17T23:32:23.489" v="225" actId="20577"/>
          <ac:spMkLst>
            <pc:docMk/>
            <pc:sldMk cId="1699752900" sldId="272"/>
            <ac:spMk id="2" creationId="{72F69FE9-73BD-4146-B797-CFBD1D1CBA03}"/>
          </ac:spMkLst>
        </pc:spChg>
        <pc:spChg chg="add del mod">
          <ac:chgData name="Filiphe Vilar Figueiredo" userId="a951704e1014145e" providerId="LiveId" clId="{CEB865ED-D68B-456C-B2D4-7B5C8A0B4B46}" dt="2018-06-17T23:43:26.257" v="342" actId="20577"/>
          <ac:spMkLst>
            <pc:docMk/>
            <pc:sldMk cId="1699752900" sldId="272"/>
            <ac:spMk id="6" creationId="{49669F2A-2B79-4406-91DA-9887A2502E88}"/>
          </ac:spMkLst>
        </pc:spChg>
        <pc:spChg chg="mod">
          <ac:chgData name="Filiphe Vilar Figueiredo" userId="a951704e1014145e" providerId="LiveId" clId="{CEB865ED-D68B-456C-B2D4-7B5C8A0B4B46}" dt="2018-06-17T23:44:36.776" v="401" actId="20577"/>
          <ac:spMkLst>
            <pc:docMk/>
            <pc:sldMk cId="1699752900" sldId="272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2:23.489" v="225" actId="20577"/>
          <ac:graphicFrameMkLst>
            <pc:docMk/>
            <pc:sldMk cId="1699752900" sldId="272"/>
            <ac:graphicFrameMk id="5" creationId="{DB86E14A-3864-4E15-B8AB-E15AFA3AE0DB}"/>
          </ac:graphicFrameMkLst>
        </pc:graphicFrameChg>
        <pc:graphicFrameChg chg="del">
          <ac:chgData name="Filiphe Vilar Figueiredo" userId="a951704e1014145e" providerId="LiveId" clId="{CEB865ED-D68B-456C-B2D4-7B5C8A0B4B46}" dt="2018-06-17T23:32:15.639" v="220" actId="478"/>
          <ac:graphicFrameMkLst>
            <pc:docMk/>
            <pc:sldMk cId="1699752900" sldId="272"/>
            <ac:graphicFrameMk id="7" creationId="{B393838A-93E8-40C6-99BC-8B3AD12C8E69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44:46.486" v="408" actId="20577"/>
        <pc:sldMkLst>
          <pc:docMk/>
          <pc:sldMk cId="2599846405" sldId="273"/>
        </pc:sldMkLst>
        <pc:spChg chg="del">
          <ac:chgData name="Filiphe Vilar Figueiredo" userId="a951704e1014145e" providerId="LiveId" clId="{CEB865ED-D68B-456C-B2D4-7B5C8A0B4B46}" dt="2018-06-17T23:32:32.676" v="227" actId="20577"/>
          <ac:spMkLst>
            <pc:docMk/>
            <pc:sldMk cId="2599846405" sldId="273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42:44.708" v="336" actId="20577"/>
          <ac:spMkLst>
            <pc:docMk/>
            <pc:sldMk cId="2599846405" sldId="273"/>
            <ac:spMk id="5" creationId="{211FDCD6-B1A3-4091-84BC-E0689965299F}"/>
          </ac:spMkLst>
        </pc:spChg>
        <pc:spChg chg="mod">
          <ac:chgData name="Filiphe Vilar Figueiredo" userId="a951704e1014145e" providerId="LiveId" clId="{CEB865ED-D68B-456C-B2D4-7B5C8A0B4B46}" dt="2018-06-17T23:44:46.486" v="408" actId="20577"/>
          <ac:spMkLst>
            <pc:docMk/>
            <pc:sldMk cId="2599846405" sldId="273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2:32.676" v="227" actId="20577"/>
          <ac:graphicFrameMkLst>
            <pc:docMk/>
            <pc:sldMk cId="2599846405" sldId="273"/>
            <ac:graphicFrameMk id="4" creationId="{32E859A7-D3BD-4019-ADAC-92DC2CE0E17B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1:56.156" v="568" actId="20577"/>
        <pc:sldMkLst>
          <pc:docMk/>
          <pc:sldMk cId="359373474" sldId="274"/>
        </pc:sldMkLst>
        <pc:spChg chg="del">
          <ac:chgData name="Filiphe Vilar Figueiredo" userId="a951704e1014145e" providerId="LiveId" clId="{CEB865ED-D68B-456C-B2D4-7B5C8A0B4B46}" dt="2018-06-17T23:32:36.518" v="228" actId="20577"/>
          <ac:spMkLst>
            <pc:docMk/>
            <pc:sldMk cId="359373474" sldId="274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1:56.156" v="568" actId="20577"/>
          <ac:spMkLst>
            <pc:docMk/>
            <pc:sldMk cId="359373474" sldId="274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2:36.518" v="228" actId="20577"/>
          <ac:graphicFrameMkLst>
            <pc:docMk/>
            <pc:sldMk cId="359373474" sldId="274"/>
            <ac:graphicFrameMk id="4" creationId="{5A31F680-AFD7-4ACB-BDFC-BC1E5FE971B1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44:51.214" v="413" actId="20577"/>
        <pc:sldMkLst>
          <pc:docMk/>
          <pc:sldMk cId="3435848638" sldId="275"/>
        </pc:sldMkLst>
        <pc:spChg chg="del">
          <ac:chgData name="Filiphe Vilar Figueiredo" userId="a951704e1014145e" providerId="LiveId" clId="{CEB865ED-D68B-456C-B2D4-7B5C8A0B4B46}" dt="2018-06-17T23:32:44.963" v="230" actId="20577"/>
          <ac:spMkLst>
            <pc:docMk/>
            <pc:sldMk cId="3435848638" sldId="275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42:32.057" v="334" actId="20577"/>
          <ac:spMkLst>
            <pc:docMk/>
            <pc:sldMk cId="3435848638" sldId="275"/>
            <ac:spMk id="5" creationId="{A18377D9-89C2-4CC2-923F-5E9457112C59}"/>
          </ac:spMkLst>
        </pc:spChg>
        <pc:spChg chg="add">
          <ac:chgData name="Filiphe Vilar Figueiredo" userId="a951704e1014145e" providerId="LiveId" clId="{CEB865ED-D68B-456C-B2D4-7B5C8A0B4B46}" dt="2018-06-17T23:42:48.909" v="337" actId="20577"/>
          <ac:spMkLst>
            <pc:docMk/>
            <pc:sldMk cId="3435848638" sldId="275"/>
            <ac:spMk id="6" creationId="{15030269-186E-49A6-99C1-4203E005E363}"/>
          </ac:spMkLst>
        </pc:spChg>
        <pc:spChg chg="mod">
          <ac:chgData name="Filiphe Vilar Figueiredo" userId="a951704e1014145e" providerId="LiveId" clId="{CEB865ED-D68B-456C-B2D4-7B5C8A0B4B46}" dt="2018-06-17T23:44:51.214" v="413" actId="20577"/>
          <ac:spMkLst>
            <pc:docMk/>
            <pc:sldMk cId="3435848638" sldId="275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2:44.963" v="230" actId="20577"/>
          <ac:graphicFrameMkLst>
            <pc:docMk/>
            <pc:sldMk cId="3435848638" sldId="275"/>
            <ac:graphicFrameMk id="4" creationId="{ED56D094-B06A-4BE7-9F6A-D17680991879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2:04.943" v="573" actId="20577"/>
        <pc:sldMkLst>
          <pc:docMk/>
          <pc:sldMk cId="1037392985" sldId="276"/>
        </pc:sldMkLst>
        <pc:spChg chg="del">
          <ac:chgData name="Filiphe Vilar Figueiredo" userId="a951704e1014145e" providerId="LiveId" clId="{CEB865ED-D68B-456C-B2D4-7B5C8A0B4B46}" dt="2018-06-17T23:32:56.622" v="240" actId="20577"/>
          <ac:spMkLst>
            <pc:docMk/>
            <pc:sldMk cId="1037392985" sldId="276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04.943" v="573" actId="20577"/>
          <ac:spMkLst>
            <pc:docMk/>
            <pc:sldMk cId="1037392985" sldId="276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2:56.622" v="240" actId="20577"/>
          <ac:graphicFrameMkLst>
            <pc:docMk/>
            <pc:sldMk cId="1037392985" sldId="276"/>
            <ac:graphicFrameMk id="4" creationId="{AB9F550E-72C7-4E49-A88E-DB13F09E31B3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44:57.265" v="424" actId="20577"/>
        <pc:sldMkLst>
          <pc:docMk/>
          <pc:sldMk cId="34332770" sldId="277"/>
        </pc:sldMkLst>
        <pc:spChg chg="del">
          <ac:chgData name="Filiphe Vilar Figueiredo" userId="a951704e1014145e" providerId="LiveId" clId="{CEB865ED-D68B-456C-B2D4-7B5C8A0B4B46}" dt="2018-06-17T23:33:06.330" v="242" actId="20577"/>
          <ac:spMkLst>
            <pc:docMk/>
            <pc:sldMk cId="34332770" sldId="277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42:36.862" v="335" actId="20577"/>
          <ac:spMkLst>
            <pc:docMk/>
            <pc:sldMk cId="34332770" sldId="277"/>
            <ac:spMk id="5" creationId="{18E14FC3-6FAE-4961-B7A4-245FDC3A329D}"/>
          </ac:spMkLst>
        </pc:spChg>
        <pc:spChg chg="add">
          <ac:chgData name="Filiphe Vilar Figueiredo" userId="a951704e1014145e" providerId="LiveId" clId="{CEB865ED-D68B-456C-B2D4-7B5C8A0B4B46}" dt="2018-06-17T23:42:51.336" v="338" actId="20577"/>
          <ac:spMkLst>
            <pc:docMk/>
            <pc:sldMk cId="34332770" sldId="277"/>
            <ac:spMk id="6" creationId="{435D921D-A253-4F11-A975-F660C1A2E2A5}"/>
          </ac:spMkLst>
        </pc:spChg>
        <pc:spChg chg="mod">
          <ac:chgData name="Filiphe Vilar Figueiredo" userId="a951704e1014145e" providerId="LiveId" clId="{CEB865ED-D68B-456C-B2D4-7B5C8A0B4B46}" dt="2018-06-17T23:44:57.265" v="424" actId="20577"/>
          <ac:spMkLst>
            <pc:docMk/>
            <pc:sldMk cId="34332770" sldId="277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3:06.330" v="242" actId="20577"/>
          <ac:graphicFrameMkLst>
            <pc:docMk/>
            <pc:sldMk cId="34332770" sldId="277"/>
            <ac:graphicFrameMk id="4" creationId="{62D2371E-CDE8-4804-A04A-F6CB2C4CFE9B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2:10.498" v="580" actId="20577"/>
        <pc:sldMkLst>
          <pc:docMk/>
          <pc:sldMk cId="1694956117" sldId="278"/>
        </pc:sldMkLst>
        <pc:spChg chg="del">
          <ac:chgData name="Filiphe Vilar Figueiredo" userId="a951704e1014145e" providerId="LiveId" clId="{CEB865ED-D68B-456C-B2D4-7B5C8A0B4B46}" dt="2018-06-17T23:33:09.906" v="243" actId="20577"/>
          <ac:spMkLst>
            <pc:docMk/>
            <pc:sldMk cId="1694956117" sldId="278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10.498" v="580" actId="20577"/>
          <ac:spMkLst>
            <pc:docMk/>
            <pc:sldMk cId="1694956117" sldId="278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33:09.906" v="243" actId="20577"/>
          <ac:graphicFrameMkLst>
            <pc:docMk/>
            <pc:sldMk cId="1694956117" sldId="278"/>
            <ac:graphicFrameMk id="4" creationId="{4EF1E934-EA5A-4D36-B761-EFD436FB7800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0:34.021" v="537" actId="1076"/>
        <pc:sldMkLst>
          <pc:docMk/>
          <pc:sldMk cId="3223541536" sldId="279"/>
        </pc:sldMkLst>
        <pc:spChg chg="del">
          <ac:chgData name="Filiphe Vilar Figueiredo" userId="a951704e1014145e" providerId="LiveId" clId="{CEB865ED-D68B-456C-B2D4-7B5C8A0B4B46}" dt="2018-06-17T23:47:08.916" v="434" actId="1076"/>
          <ac:spMkLst>
            <pc:docMk/>
            <pc:sldMk cId="3223541536" sldId="279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50:14.317" v="533" actId="1076"/>
          <ac:spMkLst>
            <pc:docMk/>
            <pc:sldMk cId="3223541536" sldId="279"/>
            <ac:spMk id="5" creationId="{08CB7338-8A83-41F7-9A62-9DE02B577304}"/>
          </ac:spMkLst>
        </pc:spChg>
        <pc:spChg chg="add">
          <ac:chgData name="Filiphe Vilar Figueiredo" userId="a951704e1014145e" providerId="LiveId" clId="{CEB865ED-D68B-456C-B2D4-7B5C8A0B4B46}" dt="2018-06-17T23:50:34.021" v="537" actId="1076"/>
          <ac:spMkLst>
            <pc:docMk/>
            <pc:sldMk cId="3223541536" sldId="279"/>
            <ac:spMk id="6" creationId="{47207E7E-DB40-443A-9410-1D9132A00770}"/>
          </ac:spMkLst>
        </pc:spChg>
        <pc:spChg chg="mod">
          <ac:chgData name="Filiphe Vilar Figueiredo" userId="a951704e1014145e" providerId="LiveId" clId="{CEB865ED-D68B-456C-B2D4-7B5C8A0B4B46}" dt="2018-06-17T23:47:50.056" v="445" actId="1076"/>
          <ac:spMkLst>
            <pc:docMk/>
            <pc:sldMk cId="3223541536" sldId="279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08.916" v="434" actId="1076"/>
          <ac:graphicFrameMkLst>
            <pc:docMk/>
            <pc:sldMk cId="3223541536" sldId="279"/>
            <ac:graphicFrameMk id="4" creationId="{108F295D-4144-4D3D-9ADB-2B6CEB44144E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6:24.517" v="1042" actId="27918"/>
        <pc:sldMkLst>
          <pc:docMk/>
          <pc:sldMk cId="907881315" sldId="280"/>
        </pc:sldMkLst>
        <pc:spChg chg="del">
          <ac:chgData name="Filiphe Vilar Figueiredo" userId="a951704e1014145e" providerId="LiveId" clId="{CEB865ED-D68B-456C-B2D4-7B5C8A0B4B46}" dt="2018-06-17T23:47:12.862" v="435" actId="27918"/>
          <ac:spMkLst>
            <pc:docMk/>
            <pc:sldMk cId="907881315" sldId="280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27.179" v="593" actId="20577"/>
          <ac:spMkLst>
            <pc:docMk/>
            <pc:sldMk cId="907881315" sldId="280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12.862" v="435" actId="27918"/>
          <ac:graphicFrameMkLst>
            <pc:docMk/>
            <pc:sldMk cId="907881315" sldId="280"/>
            <ac:graphicFrameMk id="4" creationId="{454A4DB5-0BAE-448C-B8F2-1924D5B68124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0:37.134" v="538" actId="1076"/>
        <pc:sldMkLst>
          <pc:docMk/>
          <pc:sldMk cId="538071706" sldId="281"/>
        </pc:sldMkLst>
        <pc:spChg chg="del">
          <ac:chgData name="Filiphe Vilar Figueiredo" userId="a951704e1014145e" providerId="LiveId" clId="{CEB865ED-D68B-456C-B2D4-7B5C8A0B4B46}" dt="2018-06-17T23:47:16.803" v="437" actId="1076"/>
          <ac:spMkLst>
            <pc:docMk/>
            <pc:sldMk cId="538071706" sldId="281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50:17.151" v="534" actId="1076"/>
          <ac:spMkLst>
            <pc:docMk/>
            <pc:sldMk cId="538071706" sldId="281"/>
            <ac:spMk id="5" creationId="{404420FD-6851-42AB-A945-47F375112870}"/>
          </ac:spMkLst>
        </pc:spChg>
        <pc:spChg chg="add">
          <ac:chgData name="Filiphe Vilar Figueiredo" userId="a951704e1014145e" providerId="LiveId" clId="{CEB865ED-D68B-456C-B2D4-7B5C8A0B4B46}" dt="2018-06-17T23:50:37.134" v="538" actId="1076"/>
          <ac:spMkLst>
            <pc:docMk/>
            <pc:sldMk cId="538071706" sldId="281"/>
            <ac:spMk id="6" creationId="{5823352F-66DE-49BB-B9F4-C0918B4B57D0}"/>
          </ac:spMkLst>
        </pc:spChg>
        <pc:spChg chg="mod">
          <ac:chgData name="Filiphe Vilar Figueiredo" userId="a951704e1014145e" providerId="LiveId" clId="{CEB865ED-D68B-456C-B2D4-7B5C8A0B4B46}" dt="2018-06-17T23:47:57.836" v="451" actId="20577"/>
          <ac:spMkLst>
            <pc:docMk/>
            <pc:sldMk cId="538071706" sldId="281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16.803" v="437" actId="1076"/>
          <ac:graphicFrameMkLst>
            <pc:docMk/>
            <pc:sldMk cId="538071706" sldId="281"/>
            <ac:graphicFrameMk id="4" creationId="{4B4D3C6D-88DC-44BC-A4A0-F47E77273BC8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6:24.531" v="1045" actId="27918"/>
        <pc:sldMkLst>
          <pc:docMk/>
          <pc:sldMk cId="689741467" sldId="282"/>
        </pc:sldMkLst>
        <pc:spChg chg="del">
          <ac:chgData name="Filiphe Vilar Figueiredo" userId="a951704e1014145e" providerId="LiveId" clId="{CEB865ED-D68B-456C-B2D4-7B5C8A0B4B46}" dt="2018-06-17T23:47:19.894" v="438" actId="27918"/>
          <ac:spMkLst>
            <pc:docMk/>
            <pc:sldMk cId="689741467" sldId="282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35.273" v="595" actId="20577"/>
          <ac:spMkLst>
            <pc:docMk/>
            <pc:sldMk cId="689741467" sldId="282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19.894" v="438" actId="27918"/>
          <ac:graphicFrameMkLst>
            <pc:docMk/>
            <pc:sldMk cId="689741467" sldId="282"/>
            <ac:graphicFrameMk id="4" creationId="{36D023A3-3B11-4694-9A96-336F06B3336C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0:40.948" v="539" actId="1076"/>
        <pc:sldMkLst>
          <pc:docMk/>
          <pc:sldMk cId="892044993" sldId="283"/>
        </pc:sldMkLst>
        <pc:spChg chg="del">
          <ac:chgData name="Filiphe Vilar Figueiredo" userId="a951704e1014145e" providerId="LiveId" clId="{CEB865ED-D68B-456C-B2D4-7B5C8A0B4B46}" dt="2018-06-17T23:47:25.101" v="440" actId="1076"/>
          <ac:spMkLst>
            <pc:docMk/>
            <pc:sldMk cId="892044993" sldId="283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50:22.338" v="535" actId="1076"/>
          <ac:spMkLst>
            <pc:docMk/>
            <pc:sldMk cId="892044993" sldId="283"/>
            <ac:spMk id="5" creationId="{42A23812-36A3-4DE0-A661-B26CD23D7E2E}"/>
          </ac:spMkLst>
        </pc:spChg>
        <pc:spChg chg="add">
          <ac:chgData name="Filiphe Vilar Figueiredo" userId="a951704e1014145e" providerId="LiveId" clId="{CEB865ED-D68B-456C-B2D4-7B5C8A0B4B46}" dt="2018-06-17T23:50:40.948" v="539" actId="1076"/>
          <ac:spMkLst>
            <pc:docMk/>
            <pc:sldMk cId="892044993" sldId="283"/>
            <ac:spMk id="6" creationId="{CD1898A4-10E9-462E-9B30-BE1974B4457B}"/>
          </ac:spMkLst>
        </pc:spChg>
        <pc:spChg chg="mod">
          <ac:chgData name="Filiphe Vilar Figueiredo" userId="a951704e1014145e" providerId="LiveId" clId="{CEB865ED-D68B-456C-B2D4-7B5C8A0B4B46}" dt="2018-06-17T23:48:08.587" v="463" actId="20577"/>
          <ac:spMkLst>
            <pc:docMk/>
            <pc:sldMk cId="892044993" sldId="283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25.101" v="440" actId="1076"/>
          <ac:graphicFrameMkLst>
            <pc:docMk/>
            <pc:sldMk cId="892044993" sldId="283"/>
            <ac:graphicFrameMk id="4" creationId="{F7D96FAF-8D54-4473-A72D-CB5CF3D76090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6:24.536" v="1047" actId="27918"/>
        <pc:sldMkLst>
          <pc:docMk/>
          <pc:sldMk cId="1961145487" sldId="284"/>
        </pc:sldMkLst>
        <pc:spChg chg="del">
          <ac:chgData name="Filiphe Vilar Figueiredo" userId="a951704e1014145e" providerId="LiveId" clId="{CEB865ED-D68B-456C-B2D4-7B5C8A0B4B46}" dt="2018-06-17T23:47:28.853" v="441" actId="27918"/>
          <ac:spMkLst>
            <pc:docMk/>
            <pc:sldMk cId="1961145487" sldId="284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39.568" v="597" actId="20577"/>
          <ac:spMkLst>
            <pc:docMk/>
            <pc:sldMk cId="1961145487" sldId="284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28.853" v="441" actId="27918"/>
          <ac:graphicFrameMkLst>
            <pc:docMk/>
            <pc:sldMk cId="1961145487" sldId="284"/>
            <ac:graphicFrameMk id="4" creationId="{B7CC99FF-2F1F-4487-8DCC-00426BD1CE97}"/>
          </ac:graphicFrameMkLst>
        </pc:graphicFrameChg>
      </pc:sldChg>
      <pc:sldChg chg="addSp delSp modSp add mod">
        <pc:chgData name="Filiphe Vilar Figueiredo" userId="a951704e1014145e" providerId="LiveId" clId="{CEB865ED-D68B-456C-B2D4-7B5C8A0B4B46}" dt="2018-06-17T23:50:42.492" v="540" actId="1076"/>
        <pc:sldMkLst>
          <pc:docMk/>
          <pc:sldMk cId="3142786092" sldId="285"/>
        </pc:sldMkLst>
        <pc:spChg chg="del">
          <ac:chgData name="Filiphe Vilar Figueiredo" userId="a951704e1014145e" providerId="LiveId" clId="{CEB865ED-D68B-456C-B2D4-7B5C8A0B4B46}" dt="2018-06-17T23:47:32.807" v="443" actId="1076"/>
          <ac:spMkLst>
            <pc:docMk/>
            <pc:sldMk cId="3142786092" sldId="285"/>
            <ac:spMk id="2" creationId="{72F69FE9-73BD-4146-B797-CFBD1D1CBA03}"/>
          </ac:spMkLst>
        </pc:spChg>
        <pc:spChg chg="add">
          <ac:chgData name="Filiphe Vilar Figueiredo" userId="a951704e1014145e" providerId="LiveId" clId="{CEB865ED-D68B-456C-B2D4-7B5C8A0B4B46}" dt="2018-06-17T23:50:24.716" v="536" actId="1076"/>
          <ac:spMkLst>
            <pc:docMk/>
            <pc:sldMk cId="3142786092" sldId="285"/>
            <ac:spMk id="5" creationId="{323E3BE7-0FC7-470D-A2E5-E007F15ED217}"/>
          </ac:spMkLst>
        </pc:spChg>
        <pc:spChg chg="add">
          <ac:chgData name="Filiphe Vilar Figueiredo" userId="a951704e1014145e" providerId="LiveId" clId="{CEB865ED-D68B-456C-B2D4-7B5C8A0B4B46}" dt="2018-06-17T23:50:42.492" v="540" actId="1076"/>
          <ac:spMkLst>
            <pc:docMk/>
            <pc:sldMk cId="3142786092" sldId="285"/>
            <ac:spMk id="6" creationId="{E21D240A-BF6E-43C3-97BF-78F1D7FACD80}"/>
          </ac:spMkLst>
        </pc:spChg>
        <pc:spChg chg="mod">
          <ac:chgData name="Filiphe Vilar Figueiredo" userId="a951704e1014145e" providerId="LiveId" clId="{CEB865ED-D68B-456C-B2D4-7B5C8A0B4B46}" dt="2018-06-17T23:48:28.148" v="495" actId="20577"/>
          <ac:spMkLst>
            <pc:docMk/>
            <pc:sldMk cId="3142786092" sldId="285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32.807" v="443" actId="1076"/>
          <ac:graphicFrameMkLst>
            <pc:docMk/>
            <pc:sldMk cId="3142786092" sldId="285"/>
            <ac:graphicFrameMk id="4" creationId="{73B76A78-EBF6-44D5-8A5F-3021B9AA5254}"/>
          </ac:graphicFrameMkLst>
        </pc:graphicFrameChg>
      </pc:sldChg>
      <pc:sldChg chg="addSp delSp modSp add">
        <pc:chgData name="Filiphe Vilar Figueiredo" userId="a951704e1014145e" providerId="LiveId" clId="{CEB865ED-D68B-456C-B2D4-7B5C8A0B4B46}" dt="2018-06-17T23:52:45.359" v="599" actId="20577"/>
        <pc:sldMkLst>
          <pc:docMk/>
          <pc:sldMk cId="3718303906" sldId="286"/>
        </pc:sldMkLst>
        <pc:spChg chg="del">
          <ac:chgData name="Filiphe Vilar Figueiredo" userId="a951704e1014145e" providerId="LiveId" clId="{CEB865ED-D68B-456C-B2D4-7B5C8A0B4B46}" dt="2018-06-17T23:47:36.941" v="444" actId="20577"/>
          <ac:spMkLst>
            <pc:docMk/>
            <pc:sldMk cId="3718303906" sldId="286"/>
            <ac:spMk id="2" creationId="{72F69FE9-73BD-4146-B797-CFBD1D1CBA03}"/>
          </ac:spMkLst>
        </pc:spChg>
        <pc:spChg chg="mod">
          <ac:chgData name="Filiphe Vilar Figueiredo" userId="a951704e1014145e" providerId="LiveId" clId="{CEB865ED-D68B-456C-B2D4-7B5C8A0B4B46}" dt="2018-06-17T23:52:45.359" v="599" actId="20577"/>
          <ac:spMkLst>
            <pc:docMk/>
            <pc:sldMk cId="3718303906" sldId="286"/>
            <ac:spMk id="13" creationId="{00000000-0000-0000-0000-000000000000}"/>
          </ac:spMkLst>
        </pc:spChg>
        <pc:graphicFrameChg chg="add mod">
          <ac:chgData name="Filiphe Vilar Figueiredo" userId="a951704e1014145e" providerId="LiveId" clId="{CEB865ED-D68B-456C-B2D4-7B5C8A0B4B46}" dt="2018-06-17T23:47:36.941" v="444" actId="20577"/>
          <ac:graphicFrameMkLst>
            <pc:docMk/>
            <pc:sldMk cId="3718303906" sldId="286"/>
            <ac:graphicFrameMk id="4" creationId="{D85237C8-EBAF-4C5B-87C5-05DE301BC973}"/>
          </ac:graphicFrameMkLst>
        </pc:graphicFrameChg>
      </pc:sldChg>
      <pc:sldChg chg="modSp add">
        <pc:chgData name="Filiphe Vilar Figueiredo" userId="a951704e1014145e" providerId="LiveId" clId="{CEB865ED-D68B-456C-B2D4-7B5C8A0B4B46}" dt="2018-06-17T23:55:07.866" v="1040" actId="20577"/>
        <pc:sldMkLst>
          <pc:docMk/>
          <pc:sldMk cId="92327710" sldId="287"/>
        </pc:sldMkLst>
        <pc:spChg chg="mod">
          <ac:chgData name="Filiphe Vilar Figueiredo" userId="a951704e1014145e" providerId="LiveId" clId="{CEB865ED-D68B-456C-B2D4-7B5C8A0B4B46}" dt="2018-06-17T23:49:06.388" v="532" actId="20577"/>
          <ac:spMkLst>
            <pc:docMk/>
            <pc:sldMk cId="92327710" sldId="287"/>
            <ac:spMk id="2" creationId="{6E4439C8-E533-44A0-A833-7FFECB77FC4D}"/>
          </ac:spMkLst>
        </pc:spChg>
        <pc:spChg chg="mod">
          <ac:chgData name="Filiphe Vilar Figueiredo" userId="a951704e1014145e" providerId="LiveId" clId="{CEB865ED-D68B-456C-B2D4-7B5C8A0B4B46}" dt="2018-06-17T23:55:07.866" v="1040" actId="20577"/>
          <ac:spMkLst>
            <pc:docMk/>
            <pc:sldMk cId="92327710" sldId="287"/>
            <ac:spMk id="3" creationId="{3A866946-0625-47DE-BDDD-CDAFAE30D648}"/>
          </ac:spMkLst>
        </pc:spChg>
      </pc:sldChg>
      <pc:sldChg chg="modSp add">
        <pc:chgData name="Filiphe Vilar Figueiredo" userId="a951704e1014145e" providerId="LiveId" clId="{CEB865ED-D68B-456C-B2D4-7B5C8A0B4B46}" dt="2018-06-17T23:58:54.772" v="1096" actId="20577"/>
        <pc:sldMkLst>
          <pc:docMk/>
          <pc:sldMk cId="4215678458" sldId="288"/>
        </pc:sldMkLst>
        <pc:spChg chg="mod">
          <ac:chgData name="Filiphe Vilar Figueiredo" userId="a951704e1014145e" providerId="LiveId" clId="{CEB865ED-D68B-456C-B2D4-7B5C8A0B4B46}" dt="2018-06-17T23:54:53.573" v="1008" actId="20577"/>
          <ac:spMkLst>
            <pc:docMk/>
            <pc:sldMk cId="4215678458" sldId="288"/>
            <ac:spMk id="2" creationId="{3F02CE78-AD0C-489E-9A33-A285BB21EE4A}"/>
          </ac:spMkLst>
        </pc:spChg>
        <pc:spChg chg="mod">
          <ac:chgData name="Filiphe Vilar Figueiredo" userId="a951704e1014145e" providerId="LiveId" clId="{CEB865ED-D68B-456C-B2D4-7B5C8A0B4B46}" dt="2018-06-17T23:58:54.772" v="1096" actId="20577"/>
          <ac:spMkLst>
            <pc:docMk/>
            <pc:sldMk cId="4215678458" sldId="288"/>
            <ac:spMk id="3" creationId="{7F47D764-B833-4A17-B7ED-C7EAB19CC9FA}"/>
          </ac:spMkLst>
        </pc:spChg>
      </pc:sldChg>
      <pc:sldChg chg="modSp add">
        <pc:chgData name="Filiphe Vilar Figueiredo" userId="a951704e1014145e" providerId="LiveId" clId="{CEB865ED-D68B-456C-B2D4-7B5C8A0B4B46}" dt="2018-06-18T00:01:32.542" v="1417" actId="20577"/>
        <pc:sldMkLst>
          <pc:docMk/>
          <pc:sldMk cId="3617889310" sldId="289"/>
        </pc:sldMkLst>
        <pc:spChg chg="mod">
          <ac:chgData name="Filiphe Vilar Figueiredo" userId="a951704e1014145e" providerId="LiveId" clId="{CEB865ED-D68B-456C-B2D4-7B5C8A0B4B46}" dt="2018-06-18T00:00:06.577" v="1201" actId="20577"/>
          <ac:spMkLst>
            <pc:docMk/>
            <pc:sldMk cId="3617889310" sldId="289"/>
            <ac:spMk id="2" creationId="{5F7C1055-7D83-4C14-B0D5-5B54830B67FE}"/>
          </ac:spMkLst>
        </pc:spChg>
        <pc:spChg chg="mod">
          <ac:chgData name="Filiphe Vilar Figueiredo" userId="a951704e1014145e" providerId="LiveId" clId="{CEB865ED-D68B-456C-B2D4-7B5C8A0B4B46}" dt="2018-06-18T00:01:32.542" v="1417" actId="20577"/>
          <ac:spMkLst>
            <pc:docMk/>
            <pc:sldMk cId="3617889310" sldId="289"/>
            <ac:spMk id="3" creationId="{61774734-2998-49BE-9A42-08D66A327584}"/>
          </ac:spMkLst>
        </pc:spChg>
      </pc:sldChg>
      <pc:sldChg chg="modSp add">
        <pc:chgData name="Filiphe Vilar Figueiredo" userId="a951704e1014145e" providerId="LiveId" clId="{CEB865ED-D68B-456C-B2D4-7B5C8A0B4B46}" dt="2018-06-19T00:19:37.704" v="1779" actId="20577"/>
        <pc:sldMkLst>
          <pc:docMk/>
          <pc:sldMk cId="2673210699" sldId="290"/>
        </pc:sldMkLst>
        <pc:spChg chg="mod">
          <ac:chgData name="Filiphe Vilar Figueiredo" userId="a951704e1014145e" providerId="LiveId" clId="{CEB865ED-D68B-456C-B2D4-7B5C8A0B4B46}" dt="2018-06-19T00:19:37.704" v="1779" actId="20577"/>
          <ac:spMkLst>
            <pc:docMk/>
            <pc:sldMk cId="2673210699" sldId="290"/>
            <ac:spMk id="2" creationId="{EBF51209-683A-433B-883B-D2F2343C4BC5}"/>
          </ac:spMkLst>
        </pc:spChg>
        <pc:spChg chg="mod">
          <ac:chgData name="Filiphe Vilar Figueiredo" userId="a951704e1014145e" providerId="LiveId" clId="{CEB865ED-D68B-456C-B2D4-7B5C8A0B4B46}" dt="2018-06-18T00:01:25.118" v="1416" actId="313"/>
          <ac:spMkLst>
            <pc:docMk/>
            <pc:sldMk cId="2673210699" sldId="290"/>
            <ac:spMk id="3" creationId="{C13C47E2-551C-4645-850A-FE2292578FBC}"/>
          </ac:spMkLst>
        </pc:spChg>
      </pc:sldChg>
      <pc:sldChg chg="modSp add">
        <pc:chgData name="Filiphe Vilar Figueiredo" userId="a951704e1014145e" providerId="LiveId" clId="{CEB865ED-D68B-456C-B2D4-7B5C8A0B4B46}" dt="2018-06-18T00:02:23.227" v="1442" actId="115"/>
        <pc:sldMkLst>
          <pc:docMk/>
          <pc:sldMk cId="3999611925" sldId="291"/>
        </pc:sldMkLst>
        <pc:spChg chg="mod">
          <ac:chgData name="Filiphe Vilar Figueiredo" userId="a951704e1014145e" providerId="LiveId" clId="{CEB865ED-D68B-456C-B2D4-7B5C8A0B4B46}" dt="2018-06-18T00:01:49.937" v="1436" actId="20577"/>
          <ac:spMkLst>
            <pc:docMk/>
            <pc:sldMk cId="3999611925" sldId="291"/>
            <ac:spMk id="2" creationId="{39D61784-E6E7-441D-8D2E-AA16673CE893}"/>
          </ac:spMkLst>
        </pc:spChg>
        <pc:spChg chg="mod">
          <ac:chgData name="Filiphe Vilar Figueiredo" userId="a951704e1014145e" providerId="LiveId" clId="{CEB865ED-D68B-456C-B2D4-7B5C8A0B4B46}" dt="2018-06-18T00:02:23.227" v="1442" actId="115"/>
          <ac:spMkLst>
            <pc:docMk/>
            <pc:sldMk cId="3999611925" sldId="291"/>
            <ac:spMk id="3" creationId="{A8AC2BB4-70FF-4FF1-B2C4-0AE89CE03D58}"/>
          </ac:spMkLst>
        </pc:spChg>
      </pc:sldChg>
      <pc:sldChg chg="modSp add">
        <pc:chgData name="Filiphe Vilar Figueiredo" userId="a951704e1014145e" providerId="LiveId" clId="{CEB865ED-D68B-456C-B2D4-7B5C8A0B4B46}" dt="2018-06-18T00:04:16.458" v="1742" actId="20577"/>
        <pc:sldMkLst>
          <pc:docMk/>
          <pc:sldMk cId="111513150" sldId="292"/>
        </pc:sldMkLst>
        <pc:spChg chg="mod">
          <ac:chgData name="Filiphe Vilar Figueiredo" userId="a951704e1014145e" providerId="LiveId" clId="{CEB865ED-D68B-456C-B2D4-7B5C8A0B4B46}" dt="2018-06-18T00:02:52.721" v="1485" actId="20577"/>
          <ac:spMkLst>
            <pc:docMk/>
            <pc:sldMk cId="111513150" sldId="292"/>
            <ac:spMk id="2" creationId="{5A061CEC-2E68-4144-B790-AA9F0D98DF7A}"/>
          </ac:spMkLst>
        </pc:spChg>
        <pc:spChg chg="mod">
          <ac:chgData name="Filiphe Vilar Figueiredo" userId="a951704e1014145e" providerId="LiveId" clId="{CEB865ED-D68B-456C-B2D4-7B5C8A0B4B46}" dt="2018-06-18T00:04:16.458" v="1742" actId="20577"/>
          <ac:spMkLst>
            <pc:docMk/>
            <pc:sldMk cId="111513150" sldId="292"/>
            <ac:spMk id="3" creationId="{8DAAAF38-6833-4452-B359-C01550AAB42D}"/>
          </ac:spMkLst>
        </pc:spChg>
      </pc:sldChg>
      <pc:sldChg chg="addSp delSp modSp add">
        <pc:chgData name="Filiphe Vilar Figueiredo" userId="a951704e1014145e" providerId="LiveId" clId="{CEB865ED-D68B-456C-B2D4-7B5C8A0B4B46}" dt="2018-06-18T00:05:01.475" v="1776" actId="1076"/>
        <pc:sldMkLst>
          <pc:docMk/>
          <pc:sldMk cId="2664631470" sldId="293"/>
        </pc:sldMkLst>
        <pc:spChg chg="del mod">
          <ac:chgData name="Filiphe Vilar Figueiredo" userId="a951704e1014145e" providerId="LiveId" clId="{CEB865ED-D68B-456C-B2D4-7B5C8A0B4B46}" dt="2018-06-18T00:04:32.981" v="1753" actId="478"/>
          <ac:spMkLst>
            <pc:docMk/>
            <pc:sldMk cId="2664631470" sldId="293"/>
            <ac:spMk id="2" creationId="{9AEF0B1C-B6C7-4A70-BE67-6722DA5262BE}"/>
          </ac:spMkLst>
        </pc:spChg>
        <pc:spChg chg="mod">
          <ac:chgData name="Filiphe Vilar Figueiredo" userId="a951704e1014145e" providerId="LiveId" clId="{CEB865ED-D68B-456C-B2D4-7B5C8A0B4B46}" dt="2018-06-18T00:05:01.475" v="1776" actId="1076"/>
          <ac:spMkLst>
            <pc:docMk/>
            <pc:sldMk cId="2664631470" sldId="293"/>
            <ac:spMk id="3" creationId="{B376AF5D-0BAD-4EC6-BEF6-1922EF0FA577}"/>
          </ac:spMkLst>
        </pc:spChg>
        <pc:spChg chg="add del mod">
          <ac:chgData name="Filiphe Vilar Figueiredo" userId="a951704e1014145e" providerId="LiveId" clId="{CEB865ED-D68B-456C-B2D4-7B5C8A0B4B46}" dt="2018-06-18T00:04:39.858" v="1770" actId="478"/>
          <ac:spMkLst>
            <pc:docMk/>
            <pc:sldMk cId="2664631470" sldId="293"/>
            <ac:spMk id="5" creationId="{0FB2AA7E-95AB-4DA7-B528-52D358B121D9}"/>
          </ac:spMkLst>
        </pc:spChg>
      </pc:sldChg>
      <pc:sldChg chg="modSp add">
        <pc:chgData name="Filiphe Vilar Figueiredo" userId="a951704e1014145e" providerId="LiveId" clId="{CEB865ED-D68B-456C-B2D4-7B5C8A0B4B46}" dt="2018-06-19T00:20:14.855" v="1823"/>
        <pc:sldMkLst>
          <pc:docMk/>
          <pc:sldMk cId="3041725583" sldId="294"/>
        </pc:sldMkLst>
        <pc:spChg chg="mod">
          <ac:chgData name="Filiphe Vilar Figueiredo" userId="a951704e1014145e" providerId="LiveId" clId="{CEB865ED-D68B-456C-B2D4-7B5C8A0B4B46}" dt="2018-06-19T00:19:56.757" v="1822" actId="313"/>
          <ac:spMkLst>
            <pc:docMk/>
            <pc:sldMk cId="3041725583" sldId="294"/>
            <ac:spMk id="2" creationId="{2E4CDF54-812D-4CCB-B93D-A8D84E472086}"/>
          </ac:spMkLst>
        </pc:spChg>
        <pc:spChg chg="mod">
          <ac:chgData name="Filiphe Vilar Figueiredo" userId="a951704e1014145e" providerId="LiveId" clId="{CEB865ED-D68B-456C-B2D4-7B5C8A0B4B46}" dt="2018-06-19T00:20:14.855" v="1823"/>
          <ac:spMkLst>
            <pc:docMk/>
            <pc:sldMk cId="3041725583" sldId="294"/>
            <ac:spMk id="3" creationId="{130F3BEA-6939-4DE3-99F2-1AF37EEF61F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Pyth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Pyth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Pyth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Pyth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Cshar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Cshar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Cshar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phv\Documents\ResultadoFinalCshar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phv\Documents\ResultadoFinalPython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iphv\Documents\ResultadoFinalPython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iphv\Documents\ResultadoFinalPython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liphv\Documents\ResultadoFinalPython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liphv\Documents\ResultadoFinalCsharp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liphv\Documents\ResultadoFinalCsharp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liphv\Documents\ResultadoFinalCsharp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liphv\Documents\ResultadoFinalCshar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Insert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ResultadoFinalPython!$C$2:$C$1000</c:f>
              <c:numCache>
                <c:formatCode>General</c:formatCode>
                <c:ptCount val="999"/>
                <c:pt idx="0">
                  <c:v>1.0009999999999999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1.0009999999999999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1.0009999999999999</c:v>
                </c:pt>
                <c:pt idx="19">
                  <c:v>0</c:v>
                </c:pt>
                <c:pt idx="20">
                  <c:v>0.999</c:v>
                </c:pt>
                <c:pt idx="21">
                  <c:v>0</c:v>
                </c:pt>
                <c:pt idx="22">
                  <c:v>1.0009999999999999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1.0009999999999999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1.0009999999999999</c:v>
                </c:pt>
                <c:pt idx="66">
                  <c:v>0</c:v>
                </c:pt>
                <c:pt idx="67">
                  <c:v>0.999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1.0009999999999999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1.0009999999999999</c:v>
                </c:pt>
                <c:pt idx="122">
                  <c:v>0</c:v>
                </c:pt>
                <c:pt idx="123">
                  <c:v>0.999</c:v>
                </c:pt>
                <c:pt idx="124">
                  <c:v>0</c:v>
                </c:pt>
                <c:pt idx="125">
                  <c:v>1.0009999999999999</c:v>
                </c:pt>
                <c:pt idx="126">
                  <c:v>0</c:v>
                </c:pt>
                <c:pt idx="127">
                  <c:v>0.999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1.0009999999999999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1.0009999999999999</c:v>
                </c:pt>
                <c:pt idx="155">
                  <c:v>0</c:v>
                </c:pt>
                <c:pt idx="156">
                  <c:v>0.999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1.0009999999999999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1.0009999999999999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</c:v>
                </c:pt>
                <c:pt idx="185">
                  <c:v>0</c:v>
                </c:pt>
                <c:pt idx="186">
                  <c:v>0.999</c:v>
                </c:pt>
                <c:pt idx="187">
                  <c:v>0</c:v>
                </c:pt>
                <c:pt idx="188">
                  <c:v>1.002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1.0009999999999999</c:v>
                </c:pt>
                <c:pt idx="202">
                  <c:v>0</c:v>
                </c:pt>
                <c:pt idx="203">
                  <c:v>0.999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1.0009999999999999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1.0029999999999999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1.121</c:v>
                </c:pt>
                <c:pt idx="230">
                  <c:v>0</c:v>
                </c:pt>
                <c:pt idx="231">
                  <c:v>0.88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0.999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1.1220000000000001</c:v>
                </c:pt>
                <c:pt idx="256">
                  <c:v>0</c:v>
                </c:pt>
                <c:pt idx="257">
                  <c:v>0.86899999999999999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0.879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1.123</c:v>
                </c:pt>
                <c:pt idx="269">
                  <c:v>0</c:v>
                </c:pt>
                <c:pt idx="270">
                  <c:v>0.879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0.874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1.133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1.123</c:v>
                </c:pt>
                <c:pt idx="288">
                  <c:v>0</c:v>
                </c:pt>
                <c:pt idx="289">
                  <c:v>0.878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1.125</c:v>
                </c:pt>
                <c:pt idx="297">
                  <c:v>0</c:v>
                </c:pt>
                <c:pt idx="298">
                  <c:v>0.877</c:v>
                </c:pt>
                <c:pt idx="299">
                  <c:v>0</c:v>
                </c:pt>
                <c:pt idx="300">
                  <c:v>0.99099999999999999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1.1319999999999999</c:v>
                </c:pt>
                <c:pt idx="308">
                  <c:v>0</c:v>
                </c:pt>
                <c:pt idx="309">
                  <c:v>0.86799999999999999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1.155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0.999</c:v>
                </c:pt>
                <c:pt idx="321">
                  <c:v>0</c:v>
                </c:pt>
                <c:pt idx="322">
                  <c:v>0.99099999999999999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1.17</c:v>
                </c:pt>
                <c:pt idx="328">
                  <c:v>0</c:v>
                </c:pt>
                <c:pt idx="329">
                  <c:v>0.83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1.161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0.82199999999999995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1.115</c:v>
                </c:pt>
                <c:pt idx="350">
                  <c:v>0</c:v>
                </c:pt>
                <c:pt idx="351">
                  <c:v>0.89400000000000002</c:v>
                </c:pt>
                <c:pt idx="352">
                  <c:v>0</c:v>
                </c:pt>
                <c:pt idx="353">
                  <c:v>1</c:v>
                </c:pt>
                <c:pt idx="354">
                  <c:v>0</c:v>
                </c:pt>
                <c:pt idx="355">
                  <c:v>1.0009999999999999</c:v>
                </c:pt>
                <c:pt idx="356">
                  <c:v>0</c:v>
                </c:pt>
                <c:pt idx="357">
                  <c:v>0.99199999999999999</c:v>
                </c:pt>
                <c:pt idx="358">
                  <c:v>0</c:v>
                </c:pt>
                <c:pt idx="359">
                  <c:v>0.999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1.0009999999999999</c:v>
                </c:pt>
                <c:pt idx="385">
                  <c:v>0</c:v>
                </c:pt>
                <c:pt idx="386">
                  <c:v>0.99099999999999999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0.99199999999999999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</c:v>
                </c:pt>
                <c:pt idx="405">
                  <c:v>0</c:v>
                </c:pt>
                <c:pt idx="406">
                  <c:v>1.0009999999999999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1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1.0089999999999999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1.008</c:v>
                </c:pt>
                <c:pt idx="434">
                  <c:v>0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0.99199999999999999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1.0109999999999999</c:v>
                </c:pt>
                <c:pt idx="463">
                  <c:v>0</c:v>
                </c:pt>
                <c:pt idx="464">
                  <c:v>0.998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1</c:v>
                </c:pt>
                <c:pt idx="472">
                  <c:v>0</c:v>
                </c:pt>
                <c:pt idx="473">
                  <c:v>1</c:v>
                </c:pt>
                <c:pt idx="474">
                  <c:v>0</c:v>
                </c:pt>
                <c:pt idx="475">
                  <c:v>0.99199999999999999</c:v>
                </c:pt>
                <c:pt idx="476">
                  <c:v>0</c:v>
                </c:pt>
                <c:pt idx="477">
                  <c:v>1.0089999999999999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0.999</c:v>
                </c:pt>
                <c:pt idx="485">
                  <c:v>0</c:v>
                </c:pt>
                <c:pt idx="486">
                  <c:v>1.0009999999999999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1</c:v>
                </c:pt>
                <c:pt idx="494">
                  <c:v>0</c:v>
                </c:pt>
                <c:pt idx="495">
                  <c:v>1.0009999999999999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1.0009999999999999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1</c:v>
                </c:pt>
                <c:pt idx="514">
                  <c:v>0</c:v>
                </c:pt>
                <c:pt idx="515">
                  <c:v>1.0009999999999999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1.008</c:v>
                </c:pt>
                <c:pt idx="523">
                  <c:v>0</c:v>
                </c:pt>
                <c:pt idx="524">
                  <c:v>1</c:v>
                </c:pt>
                <c:pt idx="525">
                  <c:v>0</c:v>
                </c:pt>
                <c:pt idx="526">
                  <c:v>1.0009999999999999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0.99199999999999999</c:v>
                </c:pt>
                <c:pt idx="534">
                  <c:v>0</c:v>
                </c:pt>
                <c:pt idx="535">
                  <c:v>1.008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0.99199999999999999</c:v>
                </c:pt>
                <c:pt idx="543">
                  <c:v>0</c:v>
                </c:pt>
                <c:pt idx="544">
                  <c:v>1.0089999999999999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1</c:v>
                </c:pt>
                <c:pt idx="552">
                  <c:v>0</c:v>
                </c:pt>
                <c:pt idx="553">
                  <c:v>1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1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</c:v>
                </c:pt>
                <c:pt idx="570">
                  <c:v>0</c:v>
                </c:pt>
                <c:pt idx="571">
                  <c:v>0.99099999999999999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0.99199999999999999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0.72299999999999998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0.73199999999999998</c:v>
                </c:pt>
                <c:pt idx="601">
                  <c:v>0</c:v>
                </c:pt>
                <c:pt idx="602">
                  <c:v>1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1.0009999999999999</c:v>
                </c:pt>
                <c:pt idx="610">
                  <c:v>0</c:v>
                </c:pt>
                <c:pt idx="611">
                  <c:v>1.008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1</c:v>
                </c:pt>
                <c:pt idx="619">
                  <c:v>0</c:v>
                </c:pt>
                <c:pt idx="620">
                  <c:v>1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1</c:v>
                </c:pt>
                <c:pt idx="628">
                  <c:v>0</c:v>
                </c:pt>
                <c:pt idx="629">
                  <c:v>1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0</c:v>
                </c:pt>
                <c:pt idx="638">
                  <c:v>1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1</c:v>
                </c:pt>
                <c:pt idx="646">
                  <c:v>0</c:v>
                </c:pt>
                <c:pt idx="647">
                  <c:v>1.0089999999999999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0.99199999999999999</c:v>
                </c:pt>
                <c:pt idx="652">
                  <c:v>0</c:v>
                </c:pt>
                <c:pt idx="653">
                  <c:v>1</c:v>
                </c:pt>
                <c:pt idx="654">
                  <c:v>0</c:v>
                </c:pt>
                <c:pt idx="655">
                  <c:v>1.0089999999999999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1.0009999999999999</c:v>
                </c:pt>
                <c:pt idx="674">
                  <c:v>0</c:v>
                </c:pt>
                <c:pt idx="675">
                  <c:v>0.99099999999999999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1.0009999999999999</c:v>
                </c:pt>
                <c:pt idx="683">
                  <c:v>0</c:v>
                </c:pt>
                <c:pt idx="684">
                  <c:v>1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1.0009999999999999</c:v>
                </c:pt>
                <c:pt idx="694">
                  <c:v>0</c:v>
                </c:pt>
                <c:pt idx="695">
                  <c:v>1</c:v>
                </c:pt>
                <c:pt idx="696">
                  <c:v>0</c:v>
                </c:pt>
                <c:pt idx="697">
                  <c:v>0.99199999999999999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</c:v>
                </c:pt>
                <c:pt idx="705">
                  <c:v>0</c:v>
                </c:pt>
                <c:pt idx="706">
                  <c:v>1</c:v>
                </c:pt>
                <c:pt idx="707">
                  <c:v>0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</c:v>
                </c:pt>
                <c:pt idx="716">
                  <c:v>0</c:v>
                </c:pt>
                <c:pt idx="717">
                  <c:v>0.99199999999999999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0.99199999999999999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1.0009999999999999</c:v>
                </c:pt>
                <c:pt idx="733">
                  <c:v>0</c:v>
                </c:pt>
                <c:pt idx="734">
                  <c:v>1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1.0089999999999999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1</c:v>
                </c:pt>
                <c:pt idx="753">
                  <c:v>0</c:v>
                </c:pt>
                <c:pt idx="754">
                  <c:v>0.99099999999999999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1.0009999999999999</c:v>
                </c:pt>
                <c:pt idx="762">
                  <c:v>0</c:v>
                </c:pt>
                <c:pt idx="763">
                  <c:v>0.99099999999999999</c:v>
                </c:pt>
                <c:pt idx="764">
                  <c:v>0</c:v>
                </c:pt>
                <c:pt idx="765">
                  <c:v>1.0089999999999999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1</c:v>
                </c:pt>
                <c:pt idx="773">
                  <c:v>0</c:v>
                </c:pt>
                <c:pt idx="774">
                  <c:v>1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1.0009999999999999</c:v>
                </c:pt>
                <c:pt idx="782">
                  <c:v>0</c:v>
                </c:pt>
                <c:pt idx="783">
                  <c:v>1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1.0009999999999999</c:v>
                </c:pt>
                <c:pt idx="791">
                  <c:v>0</c:v>
                </c:pt>
                <c:pt idx="792">
                  <c:v>1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1.0009999999999999</c:v>
                </c:pt>
                <c:pt idx="800">
                  <c:v>0</c:v>
                </c:pt>
                <c:pt idx="801">
                  <c:v>0.99099999999999999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0.97699999999999998</c:v>
                </c:pt>
                <c:pt idx="809">
                  <c:v>0</c:v>
                </c:pt>
                <c:pt idx="810">
                  <c:v>1.0009999999999999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1</c:v>
                </c:pt>
                <c:pt idx="818">
                  <c:v>0</c:v>
                </c:pt>
                <c:pt idx="819">
                  <c:v>1.0009999999999999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1</c:v>
                </c:pt>
                <c:pt idx="827">
                  <c:v>0</c:v>
                </c:pt>
                <c:pt idx="828">
                  <c:v>0.99199999999999999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1</c:v>
                </c:pt>
                <c:pt idx="838">
                  <c:v>0</c:v>
                </c:pt>
                <c:pt idx="839">
                  <c:v>1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1</c:v>
                </c:pt>
                <c:pt idx="847">
                  <c:v>0</c:v>
                </c:pt>
                <c:pt idx="848">
                  <c:v>1.0009999999999999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1.0089999999999999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1.0009999999999999</c:v>
                </c:pt>
                <c:pt idx="860">
                  <c:v>0</c:v>
                </c:pt>
                <c:pt idx="861">
                  <c:v>1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1</c:v>
                </c:pt>
                <c:pt idx="891">
                  <c:v>0</c:v>
                </c:pt>
                <c:pt idx="892">
                  <c:v>1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1.0009999999999999</c:v>
                </c:pt>
                <c:pt idx="900">
                  <c:v>0</c:v>
                </c:pt>
                <c:pt idx="901">
                  <c:v>1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1</c:v>
                </c:pt>
                <c:pt idx="911">
                  <c:v>0</c:v>
                </c:pt>
                <c:pt idx="912">
                  <c:v>1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1.0089999999999999</c:v>
                </c:pt>
                <c:pt idx="920">
                  <c:v>0</c:v>
                </c:pt>
                <c:pt idx="921">
                  <c:v>1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1.0009999999999999</c:v>
                </c:pt>
                <c:pt idx="929">
                  <c:v>0</c:v>
                </c:pt>
                <c:pt idx="930">
                  <c:v>1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0.99199999999999999</c:v>
                </c:pt>
                <c:pt idx="938">
                  <c:v>0</c:v>
                </c:pt>
                <c:pt idx="939">
                  <c:v>1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1.0009999999999999</c:v>
                </c:pt>
                <c:pt idx="947">
                  <c:v>0</c:v>
                </c:pt>
                <c:pt idx="948">
                  <c:v>1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1</c:v>
                </c:pt>
                <c:pt idx="956">
                  <c:v>0</c:v>
                </c:pt>
                <c:pt idx="957">
                  <c:v>1.0009999999999999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1.0009999999999999</c:v>
                </c:pt>
                <c:pt idx="967">
                  <c:v>0</c:v>
                </c:pt>
                <c:pt idx="968">
                  <c:v>1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0.99199999999999999</c:v>
                </c:pt>
                <c:pt idx="976">
                  <c:v>0</c:v>
                </c:pt>
                <c:pt idx="977">
                  <c:v>1.0089999999999999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0.99199999999999999</c:v>
                </c:pt>
                <c:pt idx="985">
                  <c:v>0</c:v>
                </c:pt>
                <c:pt idx="986">
                  <c:v>1.0089999999999999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1</c:v>
                </c:pt>
                <c:pt idx="994">
                  <c:v>0</c:v>
                </c:pt>
                <c:pt idx="995">
                  <c:v>1.0009999999999999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2D-4DA2-A743-628798A7E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465696"/>
        <c:axId val="1598455200"/>
      </c:scatterChart>
      <c:valAx>
        <c:axId val="1523465696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98455200"/>
        <c:crosses val="autoZero"/>
        <c:crossBetween val="midCat"/>
      </c:valAx>
      <c:valAx>
        <c:axId val="159845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34656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Update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ResultadoFinalPython!$C$2001:$C$3000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0.99199999999999999</c:v>
                </c:pt>
                <c:pt idx="3">
                  <c:v>0</c:v>
                </c:pt>
                <c:pt idx="4">
                  <c:v>1.008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0.99199999999999999</c:v>
                </c:pt>
                <c:pt idx="23">
                  <c:v>0</c:v>
                </c:pt>
                <c:pt idx="24">
                  <c:v>1.0089999999999999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1.0009999999999999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1.123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1.1319999999999999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0.99199999999999999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0.878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1.0009999999999999</c:v>
                </c:pt>
                <c:pt idx="77">
                  <c:v>0</c:v>
                </c:pt>
                <c:pt idx="78">
                  <c:v>1.079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0.92200000000000004</c:v>
                </c:pt>
                <c:pt idx="84">
                  <c:v>0</c:v>
                </c:pt>
                <c:pt idx="85">
                  <c:v>1.0780000000000001</c:v>
                </c:pt>
                <c:pt idx="86">
                  <c:v>0</c:v>
                </c:pt>
                <c:pt idx="87">
                  <c:v>0.92200000000000004</c:v>
                </c:pt>
                <c:pt idx="88">
                  <c:v>0</c:v>
                </c:pt>
                <c:pt idx="89">
                  <c:v>1.079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1.089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0.91200000000000003</c:v>
                </c:pt>
                <c:pt idx="99">
                  <c:v>0</c:v>
                </c:pt>
                <c:pt idx="100">
                  <c:v>1.0089999999999999</c:v>
                </c:pt>
                <c:pt idx="101">
                  <c:v>0</c:v>
                </c:pt>
                <c:pt idx="102">
                  <c:v>1.079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0.92200000000000004</c:v>
                </c:pt>
                <c:pt idx="108">
                  <c:v>0</c:v>
                </c:pt>
                <c:pt idx="109">
                  <c:v>1.0780000000000001</c:v>
                </c:pt>
                <c:pt idx="110">
                  <c:v>0</c:v>
                </c:pt>
                <c:pt idx="111">
                  <c:v>0.92200000000000004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0.91200000000000003</c:v>
                </c:pt>
                <c:pt idx="117">
                  <c:v>0</c:v>
                </c:pt>
                <c:pt idx="118">
                  <c:v>1.0880000000000001</c:v>
                </c:pt>
                <c:pt idx="119">
                  <c:v>0</c:v>
                </c:pt>
                <c:pt idx="120">
                  <c:v>0.92200000000000004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0.91300000000000003</c:v>
                </c:pt>
                <c:pt idx="126">
                  <c:v>0</c:v>
                </c:pt>
                <c:pt idx="127">
                  <c:v>1.087</c:v>
                </c:pt>
                <c:pt idx="128">
                  <c:v>0</c:v>
                </c:pt>
                <c:pt idx="129">
                  <c:v>0.92200000000000004</c:v>
                </c:pt>
                <c:pt idx="130">
                  <c:v>0</c:v>
                </c:pt>
                <c:pt idx="131">
                  <c:v>1.079</c:v>
                </c:pt>
                <c:pt idx="132">
                  <c:v>0</c:v>
                </c:pt>
                <c:pt idx="133">
                  <c:v>0</c:v>
                </c:pt>
                <c:pt idx="134">
                  <c:v>0.90600000000000003</c:v>
                </c:pt>
                <c:pt idx="135">
                  <c:v>0</c:v>
                </c:pt>
                <c:pt idx="136">
                  <c:v>1.071</c:v>
                </c:pt>
                <c:pt idx="137">
                  <c:v>0</c:v>
                </c:pt>
                <c:pt idx="138">
                  <c:v>0</c:v>
                </c:pt>
                <c:pt idx="139">
                  <c:v>0.999</c:v>
                </c:pt>
                <c:pt idx="140">
                  <c:v>0</c:v>
                </c:pt>
                <c:pt idx="141">
                  <c:v>1.0009999999999999</c:v>
                </c:pt>
                <c:pt idx="142">
                  <c:v>0</c:v>
                </c:pt>
                <c:pt idx="143">
                  <c:v>1.079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0.998</c:v>
                </c:pt>
                <c:pt idx="149">
                  <c:v>0</c:v>
                </c:pt>
                <c:pt idx="150">
                  <c:v>0.91400000000000003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0.92100000000000004</c:v>
                </c:pt>
                <c:pt idx="156">
                  <c:v>0</c:v>
                </c:pt>
                <c:pt idx="157">
                  <c:v>1.079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0.92</c:v>
                </c:pt>
                <c:pt idx="163">
                  <c:v>0</c:v>
                </c:pt>
                <c:pt idx="164">
                  <c:v>1.0780000000000001</c:v>
                </c:pt>
                <c:pt idx="165">
                  <c:v>0</c:v>
                </c:pt>
                <c:pt idx="166">
                  <c:v>0</c:v>
                </c:pt>
                <c:pt idx="167">
                  <c:v>0.91200000000000003</c:v>
                </c:pt>
                <c:pt idx="168">
                  <c:v>0</c:v>
                </c:pt>
                <c:pt idx="169">
                  <c:v>1.0009999999999999</c:v>
                </c:pt>
                <c:pt idx="170">
                  <c:v>0</c:v>
                </c:pt>
                <c:pt idx="171">
                  <c:v>0</c:v>
                </c:pt>
                <c:pt idx="172">
                  <c:v>1.0009999999999999</c:v>
                </c:pt>
                <c:pt idx="173">
                  <c:v>0</c:v>
                </c:pt>
                <c:pt idx="174">
                  <c:v>0.92100000000000004</c:v>
                </c:pt>
                <c:pt idx="175">
                  <c:v>0</c:v>
                </c:pt>
                <c:pt idx="176">
                  <c:v>1.079</c:v>
                </c:pt>
                <c:pt idx="177">
                  <c:v>0</c:v>
                </c:pt>
                <c:pt idx="178">
                  <c:v>0</c:v>
                </c:pt>
                <c:pt idx="179">
                  <c:v>0.90400000000000003</c:v>
                </c:pt>
                <c:pt idx="180">
                  <c:v>0</c:v>
                </c:pt>
                <c:pt idx="181">
                  <c:v>1.0920000000000001</c:v>
                </c:pt>
                <c:pt idx="182">
                  <c:v>0.91700000000000004</c:v>
                </c:pt>
                <c:pt idx="183">
                  <c:v>0</c:v>
                </c:pt>
                <c:pt idx="184">
                  <c:v>1.083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1.0089999999999999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1.0129999999999999</c:v>
                </c:pt>
                <c:pt idx="195">
                  <c:v>0</c:v>
                </c:pt>
                <c:pt idx="196">
                  <c:v>1.004</c:v>
                </c:pt>
                <c:pt idx="197">
                  <c:v>0</c:v>
                </c:pt>
                <c:pt idx="198">
                  <c:v>0</c:v>
                </c:pt>
                <c:pt idx="199">
                  <c:v>0.88900000000000001</c:v>
                </c:pt>
                <c:pt idx="200">
                  <c:v>0</c:v>
                </c:pt>
                <c:pt idx="201">
                  <c:v>0</c:v>
                </c:pt>
                <c:pt idx="202">
                  <c:v>0.99099999999999999</c:v>
                </c:pt>
                <c:pt idx="203">
                  <c:v>0</c:v>
                </c:pt>
                <c:pt idx="204">
                  <c:v>1.103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1.004</c:v>
                </c:pt>
                <c:pt idx="210">
                  <c:v>0</c:v>
                </c:pt>
                <c:pt idx="211">
                  <c:v>0</c:v>
                </c:pt>
                <c:pt idx="212">
                  <c:v>1.113</c:v>
                </c:pt>
                <c:pt idx="213">
                  <c:v>0</c:v>
                </c:pt>
                <c:pt idx="214">
                  <c:v>1.0149999999999999</c:v>
                </c:pt>
                <c:pt idx="215">
                  <c:v>0</c:v>
                </c:pt>
                <c:pt idx="216">
                  <c:v>0</c:v>
                </c:pt>
                <c:pt idx="217">
                  <c:v>0.996</c:v>
                </c:pt>
                <c:pt idx="218">
                  <c:v>0</c:v>
                </c:pt>
                <c:pt idx="219">
                  <c:v>0</c:v>
                </c:pt>
                <c:pt idx="220">
                  <c:v>1.125</c:v>
                </c:pt>
                <c:pt idx="221">
                  <c:v>0</c:v>
                </c:pt>
                <c:pt idx="222">
                  <c:v>1.022</c:v>
                </c:pt>
                <c:pt idx="223">
                  <c:v>0</c:v>
                </c:pt>
                <c:pt idx="224">
                  <c:v>0</c:v>
                </c:pt>
                <c:pt idx="225">
                  <c:v>1.002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0.86499999999999999</c:v>
                </c:pt>
                <c:pt idx="231">
                  <c:v>0</c:v>
                </c:pt>
                <c:pt idx="232">
                  <c:v>0</c:v>
                </c:pt>
                <c:pt idx="233">
                  <c:v>0.85299999999999998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0.82199999999999995</c:v>
                </c:pt>
                <c:pt idx="239">
                  <c:v>0</c:v>
                </c:pt>
                <c:pt idx="240">
                  <c:v>1.1639999999999999</c:v>
                </c:pt>
                <c:pt idx="241">
                  <c:v>0.84499999999999997</c:v>
                </c:pt>
                <c:pt idx="242">
                  <c:v>0</c:v>
                </c:pt>
                <c:pt idx="243">
                  <c:v>1.175</c:v>
                </c:pt>
                <c:pt idx="244">
                  <c:v>0.82599999999999996</c:v>
                </c:pt>
                <c:pt idx="245">
                  <c:v>0</c:v>
                </c:pt>
                <c:pt idx="246">
                  <c:v>1.1719999999999999</c:v>
                </c:pt>
                <c:pt idx="247">
                  <c:v>0</c:v>
                </c:pt>
                <c:pt idx="248">
                  <c:v>0</c:v>
                </c:pt>
                <c:pt idx="249">
                  <c:v>0.83399999999999996</c:v>
                </c:pt>
                <c:pt idx="250">
                  <c:v>0</c:v>
                </c:pt>
                <c:pt idx="251">
                  <c:v>0</c:v>
                </c:pt>
                <c:pt idx="252">
                  <c:v>1.1950000000000001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0.996</c:v>
                </c:pt>
                <c:pt idx="258">
                  <c:v>0</c:v>
                </c:pt>
                <c:pt idx="259">
                  <c:v>0</c:v>
                </c:pt>
                <c:pt idx="260">
                  <c:v>0.80800000000000005</c:v>
                </c:pt>
                <c:pt idx="261">
                  <c:v>0</c:v>
                </c:pt>
                <c:pt idx="262">
                  <c:v>1.206</c:v>
                </c:pt>
                <c:pt idx="263">
                  <c:v>0.79500000000000004</c:v>
                </c:pt>
                <c:pt idx="264">
                  <c:v>0</c:v>
                </c:pt>
                <c:pt idx="265">
                  <c:v>1.206</c:v>
                </c:pt>
                <c:pt idx="266">
                  <c:v>0.79400000000000004</c:v>
                </c:pt>
                <c:pt idx="267">
                  <c:v>0</c:v>
                </c:pt>
                <c:pt idx="268">
                  <c:v>1.206</c:v>
                </c:pt>
                <c:pt idx="269">
                  <c:v>0.80300000000000005</c:v>
                </c:pt>
                <c:pt idx="270">
                  <c:v>0</c:v>
                </c:pt>
                <c:pt idx="271">
                  <c:v>1.2050000000000001</c:v>
                </c:pt>
                <c:pt idx="272">
                  <c:v>0</c:v>
                </c:pt>
                <c:pt idx="273">
                  <c:v>0</c:v>
                </c:pt>
                <c:pt idx="274">
                  <c:v>0.80300000000000005</c:v>
                </c:pt>
                <c:pt idx="275">
                  <c:v>0</c:v>
                </c:pt>
                <c:pt idx="276">
                  <c:v>1.1990000000000001</c:v>
                </c:pt>
                <c:pt idx="277">
                  <c:v>0.99199999999999999</c:v>
                </c:pt>
                <c:pt idx="278">
                  <c:v>0</c:v>
                </c:pt>
                <c:pt idx="279">
                  <c:v>1.0029999999999999</c:v>
                </c:pt>
                <c:pt idx="280">
                  <c:v>0.80700000000000005</c:v>
                </c:pt>
                <c:pt idx="281">
                  <c:v>0</c:v>
                </c:pt>
                <c:pt idx="282">
                  <c:v>0</c:v>
                </c:pt>
                <c:pt idx="283">
                  <c:v>1.208</c:v>
                </c:pt>
                <c:pt idx="284">
                  <c:v>0</c:v>
                </c:pt>
                <c:pt idx="285">
                  <c:v>0.996</c:v>
                </c:pt>
                <c:pt idx="286">
                  <c:v>0.80600000000000005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0.98399999999999999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0.75600000000000001</c:v>
                </c:pt>
                <c:pt idx="309">
                  <c:v>0</c:v>
                </c:pt>
                <c:pt idx="310">
                  <c:v>1</c:v>
                </c:pt>
                <c:pt idx="311">
                  <c:v>1</c:v>
                </c:pt>
                <c:pt idx="312">
                  <c:v>0</c:v>
                </c:pt>
                <c:pt idx="313">
                  <c:v>1.2709999999999999</c:v>
                </c:pt>
                <c:pt idx="314">
                  <c:v>0.73</c:v>
                </c:pt>
                <c:pt idx="315">
                  <c:v>0</c:v>
                </c:pt>
                <c:pt idx="316">
                  <c:v>1.2529999999999999</c:v>
                </c:pt>
                <c:pt idx="317">
                  <c:v>0.76800000000000002</c:v>
                </c:pt>
                <c:pt idx="318">
                  <c:v>0</c:v>
                </c:pt>
                <c:pt idx="319">
                  <c:v>1.2370000000000001</c:v>
                </c:pt>
                <c:pt idx="320">
                  <c:v>0.751</c:v>
                </c:pt>
                <c:pt idx="321">
                  <c:v>0</c:v>
                </c:pt>
                <c:pt idx="322">
                  <c:v>1.2549999999999999</c:v>
                </c:pt>
                <c:pt idx="323">
                  <c:v>0.746</c:v>
                </c:pt>
                <c:pt idx="324">
                  <c:v>0</c:v>
                </c:pt>
                <c:pt idx="325">
                  <c:v>1.26</c:v>
                </c:pt>
                <c:pt idx="326">
                  <c:v>0.73199999999999998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0.99199999999999999</c:v>
                </c:pt>
                <c:pt idx="336">
                  <c:v>0</c:v>
                </c:pt>
                <c:pt idx="337">
                  <c:v>0</c:v>
                </c:pt>
                <c:pt idx="338">
                  <c:v>1.0089999999999999</c:v>
                </c:pt>
                <c:pt idx="339">
                  <c:v>0</c:v>
                </c:pt>
                <c:pt idx="340">
                  <c:v>0</c:v>
                </c:pt>
                <c:pt idx="341">
                  <c:v>0.99199999999999999</c:v>
                </c:pt>
                <c:pt idx="342">
                  <c:v>1.008</c:v>
                </c:pt>
                <c:pt idx="343">
                  <c:v>0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0</c:v>
                </c:pt>
                <c:pt idx="348">
                  <c:v>1.0009999999999999</c:v>
                </c:pt>
                <c:pt idx="349">
                  <c:v>0</c:v>
                </c:pt>
                <c:pt idx="350">
                  <c:v>0</c:v>
                </c:pt>
                <c:pt idx="351">
                  <c:v>1</c:v>
                </c:pt>
                <c:pt idx="352">
                  <c:v>0</c:v>
                </c:pt>
                <c:pt idx="353">
                  <c:v>0</c:v>
                </c:pt>
                <c:pt idx="354">
                  <c:v>1</c:v>
                </c:pt>
                <c:pt idx="355">
                  <c:v>0.99199999999999999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0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1</c:v>
                </c:pt>
                <c:pt idx="366">
                  <c:v>0</c:v>
                </c:pt>
                <c:pt idx="367">
                  <c:v>1</c:v>
                </c:pt>
                <c:pt idx="368">
                  <c:v>1.0009999999999999</c:v>
                </c:pt>
                <c:pt idx="369">
                  <c:v>0</c:v>
                </c:pt>
                <c:pt idx="370">
                  <c:v>0</c:v>
                </c:pt>
                <c:pt idx="371">
                  <c:v>1.0089999999999999</c:v>
                </c:pt>
                <c:pt idx="372">
                  <c:v>0</c:v>
                </c:pt>
                <c:pt idx="373">
                  <c:v>0</c:v>
                </c:pt>
                <c:pt idx="374">
                  <c:v>1.0009999999999999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1.0009999999999999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1.0089999999999999</c:v>
                </c:pt>
                <c:pt idx="386">
                  <c:v>0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0</c:v>
                </c:pt>
                <c:pt idx="391">
                  <c:v>1</c:v>
                </c:pt>
                <c:pt idx="392">
                  <c:v>0</c:v>
                </c:pt>
                <c:pt idx="393">
                  <c:v>0</c:v>
                </c:pt>
                <c:pt idx="394">
                  <c:v>1</c:v>
                </c:pt>
                <c:pt idx="395">
                  <c:v>1</c:v>
                </c:pt>
                <c:pt idx="396">
                  <c:v>0</c:v>
                </c:pt>
                <c:pt idx="397">
                  <c:v>0</c:v>
                </c:pt>
                <c:pt idx="398">
                  <c:v>0.99199999999999999</c:v>
                </c:pt>
                <c:pt idx="399">
                  <c:v>1.008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0</c:v>
                </c:pt>
                <c:pt idx="405">
                  <c:v>1.0009999999999999</c:v>
                </c:pt>
                <c:pt idx="406">
                  <c:v>0.99099999999999999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</c:v>
                </c:pt>
                <c:pt idx="411">
                  <c:v>0</c:v>
                </c:pt>
                <c:pt idx="412">
                  <c:v>0.99199999999999999</c:v>
                </c:pt>
                <c:pt idx="413">
                  <c:v>1.0089999999999999</c:v>
                </c:pt>
                <c:pt idx="414">
                  <c:v>0</c:v>
                </c:pt>
                <c:pt idx="415">
                  <c:v>0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1.0009999999999999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1</c:v>
                </c:pt>
                <c:pt idx="424">
                  <c:v>1.0009999999999999</c:v>
                </c:pt>
                <c:pt idx="425">
                  <c:v>0</c:v>
                </c:pt>
                <c:pt idx="426">
                  <c:v>0</c:v>
                </c:pt>
                <c:pt idx="427">
                  <c:v>1.0089999999999999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1.0009999999999999</c:v>
                </c:pt>
                <c:pt idx="439">
                  <c:v>0.995</c:v>
                </c:pt>
                <c:pt idx="440">
                  <c:v>0</c:v>
                </c:pt>
                <c:pt idx="441">
                  <c:v>0</c:v>
                </c:pt>
                <c:pt idx="442">
                  <c:v>1</c:v>
                </c:pt>
                <c:pt idx="443">
                  <c:v>1.0009999999999999</c:v>
                </c:pt>
                <c:pt idx="444">
                  <c:v>0</c:v>
                </c:pt>
                <c:pt idx="445">
                  <c:v>0</c:v>
                </c:pt>
                <c:pt idx="446">
                  <c:v>1</c:v>
                </c:pt>
                <c:pt idx="447">
                  <c:v>1</c:v>
                </c:pt>
                <c:pt idx="448">
                  <c:v>0</c:v>
                </c:pt>
                <c:pt idx="449">
                  <c:v>0</c:v>
                </c:pt>
                <c:pt idx="450">
                  <c:v>1.0009999999999999</c:v>
                </c:pt>
                <c:pt idx="451">
                  <c:v>0.99099999999999999</c:v>
                </c:pt>
                <c:pt idx="452">
                  <c:v>0</c:v>
                </c:pt>
                <c:pt idx="453">
                  <c:v>0</c:v>
                </c:pt>
                <c:pt idx="454">
                  <c:v>1.008</c:v>
                </c:pt>
                <c:pt idx="455">
                  <c:v>1.0009999999999999</c:v>
                </c:pt>
                <c:pt idx="456">
                  <c:v>0</c:v>
                </c:pt>
                <c:pt idx="457">
                  <c:v>0</c:v>
                </c:pt>
                <c:pt idx="458">
                  <c:v>1</c:v>
                </c:pt>
                <c:pt idx="459">
                  <c:v>1</c:v>
                </c:pt>
                <c:pt idx="460">
                  <c:v>0</c:v>
                </c:pt>
                <c:pt idx="461">
                  <c:v>0</c:v>
                </c:pt>
                <c:pt idx="462">
                  <c:v>1.0009999999999999</c:v>
                </c:pt>
                <c:pt idx="463">
                  <c:v>1</c:v>
                </c:pt>
                <c:pt idx="464">
                  <c:v>0</c:v>
                </c:pt>
                <c:pt idx="465">
                  <c:v>0</c:v>
                </c:pt>
                <c:pt idx="466">
                  <c:v>0.99199999999999999</c:v>
                </c:pt>
                <c:pt idx="467">
                  <c:v>1.008</c:v>
                </c:pt>
                <c:pt idx="468">
                  <c:v>0</c:v>
                </c:pt>
                <c:pt idx="469">
                  <c:v>0</c:v>
                </c:pt>
                <c:pt idx="470">
                  <c:v>1</c:v>
                </c:pt>
                <c:pt idx="471">
                  <c:v>1</c:v>
                </c:pt>
                <c:pt idx="472">
                  <c:v>0</c:v>
                </c:pt>
                <c:pt idx="473">
                  <c:v>0</c:v>
                </c:pt>
                <c:pt idx="474">
                  <c:v>0.99099999999999999</c:v>
                </c:pt>
                <c:pt idx="475">
                  <c:v>1.0089999999999999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1.0089999999999999</c:v>
                </c:pt>
                <c:pt idx="481">
                  <c:v>1</c:v>
                </c:pt>
                <c:pt idx="482">
                  <c:v>0</c:v>
                </c:pt>
                <c:pt idx="483">
                  <c:v>0</c:v>
                </c:pt>
                <c:pt idx="484">
                  <c:v>1</c:v>
                </c:pt>
                <c:pt idx="485">
                  <c:v>1.0009999999999999</c:v>
                </c:pt>
                <c:pt idx="486">
                  <c:v>0</c:v>
                </c:pt>
                <c:pt idx="487">
                  <c:v>0</c:v>
                </c:pt>
                <c:pt idx="488">
                  <c:v>1</c:v>
                </c:pt>
                <c:pt idx="489">
                  <c:v>1</c:v>
                </c:pt>
                <c:pt idx="490">
                  <c:v>0</c:v>
                </c:pt>
                <c:pt idx="491">
                  <c:v>0</c:v>
                </c:pt>
                <c:pt idx="492">
                  <c:v>0.99099999999999999</c:v>
                </c:pt>
                <c:pt idx="493">
                  <c:v>1.0089999999999999</c:v>
                </c:pt>
                <c:pt idx="494">
                  <c:v>0</c:v>
                </c:pt>
                <c:pt idx="495">
                  <c:v>0</c:v>
                </c:pt>
                <c:pt idx="496">
                  <c:v>1.0009999999999999</c:v>
                </c:pt>
                <c:pt idx="497">
                  <c:v>1</c:v>
                </c:pt>
                <c:pt idx="498">
                  <c:v>1</c:v>
                </c:pt>
                <c:pt idx="499">
                  <c:v>0</c:v>
                </c:pt>
                <c:pt idx="500">
                  <c:v>0</c:v>
                </c:pt>
                <c:pt idx="501">
                  <c:v>1.0089999999999999</c:v>
                </c:pt>
                <c:pt idx="502">
                  <c:v>1.0009999999999999</c:v>
                </c:pt>
                <c:pt idx="503">
                  <c:v>0</c:v>
                </c:pt>
                <c:pt idx="504">
                  <c:v>0</c:v>
                </c:pt>
                <c:pt idx="505">
                  <c:v>0.99099999999999999</c:v>
                </c:pt>
                <c:pt idx="506">
                  <c:v>1.0089999999999999</c:v>
                </c:pt>
                <c:pt idx="507">
                  <c:v>1.0009999999999999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1</c:v>
                </c:pt>
                <c:pt idx="512">
                  <c:v>0</c:v>
                </c:pt>
                <c:pt idx="513">
                  <c:v>0</c:v>
                </c:pt>
                <c:pt idx="514">
                  <c:v>1.0009999999999999</c:v>
                </c:pt>
                <c:pt idx="515">
                  <c:v>1</c:v>
                </c:pt>
                <c:pt idx="516">
                  <c:v>0.99199999999999999</c:v>
                </c:pt>
                <c:pt idx="517">
                  <c:v>0</c:v>
                </c:pt>
                <c:pt idx="518">
                  <c:v>0</c:v>
                </c:pt>
                <c:pt idx="519">
                  <c:v>1.0089999999999999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1</c:v>
                </c:pt>
                <c:pt idx="524">
                  <c:v>1.0009999999999999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0</c:v>
                </c:pt>
                <c:pt idx="531">
                  <c:v>0</c:v>
                </c:pt>
                <c:pt idx="532">
                  <c:v>1.0089999999999999</c:v>
                </c:pt>
                <c:pt idx="533">
                  <c:v>1</c:v>
                </c:pt>
                <c:pt idx="534">
                  <c:v>1</c:v>
                </c:pt>
                <c:pt idx="535">
                  <c:v>0</c:v>
                </c:pt>
                <c:pt idx="536">
                  <c:v>0</c:v>
                </c:pt>
                <c:pt idx="537">
                  <c:v>1.0009999999999999</c:v>
                </c:pt>
                <c:pt idx="538">
                  <c:v>0.99099999999999999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1</c:v>
                </c:pt>
                <c:pt idx="543">
                  <c:v>0.99099999999999999</c:v>
                </c:pt>
                <c:pt idx="544">
                  <c:v>1.0089999999999999</c:v>
                </c:pt>
                <c:pt idx="545">
                  <c:v>0</c:v>
                </c:pt>
                <c:pt idx="546">
                  <c:v>0</c:v>
                </c:pt>
                <c:pt idx="547">
                  <c:v>1.0009999999999999</c:v>
                </c:pt>
                <c:pt idx="548">
                  <c:v>1</c:v>
                </c:pt>
                <c:pt idx="549">
                  <c:v>1</c:v>
                </c:pt>
                <c:pt idx="550">
                  <c:v>0</c:v>
                </c:pt>
                <c:pt idx="551">
                  <c:v>0</c:v>
                </c:pt>
                <c:pt idx="552">
                  <c:v>1</c:v>
                </c:pt>
                <c:pt idx="553">
                  <c:v>1.0009999999999999</c:v>
                </c:pt>
                <c:pt idx="554">
                  <c:v>1</c:v>
                </c:pt>
                <c:pt idx="555">
                  <c:v>0</c:v>
                </c:pt>
                <c:pt idx="556">
                  <c:v>0</c:v>
                </c:pt>
                <c:pt idx="557">
                  <c:v>1.0089999999999999</c:v>
                </c:pt>
                <c:pt idx="558">
                  <c:v>1.0009999999999999</c:v>
                </c:pt>
                <c:pt idx="559">
                  <c:v>1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1.0009999999999999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0.98799999999999999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1.0009999999999999</c:v>
                </c:pt>
                <c:pt idx="574">
                  <c:v>1</c:v>
                </c:pt>
                <c:pt idx="575">
                  <c:v>1</c:v>
                </c:pt>
                <c:pt idx="576">
                  <c:v>0</c:v>
                </c:pt>
                <c:pt idx="577">
                  <c:v>0</c:v>
                </c:pt>
                <c:pt idx="578">
                  <c:v>1.0009999999999999</c:v>
                </c:pt>
                <c:pt idx="579">
                  <c:v>0.99099999999999999</c:v>
                </c:pt>
                <c:pt idx="580">
                  <c:v>1.0009999999999999</c:v>
                </c:pt>
                <c:pt idx="581">
                  <c:v>1.008</c:v>
                </c:pt>
                <c:pt idx="582">
                  <c:v>0</c:v>
                </c:pt>
                <c:pt idx="583">
                  <c:v>0</c:v>
                </c:pt>
                <c:pt idx="584">
                  <c:v>1.0089999999999999</c:v>
                </c:pt>
                <c:pt idx="585">
                  <c:v>1</c:v>
                </c:pt>
                <c:pt idx="586">
                  <c:v>1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1</c:v>
                </c:pt>
                <c:pt idx="591">
                  <c:v>1</c:v>
                </c:pt>
                <c:pt idx="592">
                  <c:v>0.99099999999999999</c:v>
                </c:pt>
                <c:pt idx="593">
                  <c:v>0</c:v>
                </c:pt>
                <c:pt idx="594">
                  <c:v>0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1.0089999999999999</c:v>
                </c:pt>
                <c:pt idx="602">
                  <c:v>1</c:v>
                </c:pt>
                <c:pt idx="603">
                  <c:v>1</c:v>
                </c:pt>
                <c:pt idx="604">
                  <c:v>0</c:v>
                </c:pt>
                <c:pt idx="605">
                  <c:v>0</c:v>
                </c:pt>
                <c:pt idx="606">
                  <c:v>1.0089999999999999</c:v>
                </c:pt>
                <c:pt idx="607">
                  <c:v>1</c:v>
                </c:pt>
                <c:pt idx="608">
                  <c:v>1</c:v>
                </c:pt>
                <c:pt idx="609">
                  <c:v>1.0009999999999999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1</c:v>
                </c:pt>
                <c:pt idx="615">
                  <c:v>1.0009999999999999</c:v>
                </c:pt>
                <c:pt idx="616">
                  <c:v>0</c:v>
                </c:pt>
                <c:pt idx="617">
                  <c:v>0</c:v>
                </c:pt>
                <c:pt idx="618">
                  <c:v>1.0089999999999999</c:v>
                </c:pt>
                <c:pt idx="619">
                  <c:v>1</c:v>
                </c:pt>
                <c:pt idx="620">
                  <c:v>1.0009999999999999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1</c:v>
                </c:pt>
                <c:pt idx="625">
                  <c:v>1</c:v>
                </c:pt>
                <c:pt idx="626">
                  <c:v>1.0009999999999999</c:v>
                </c:pt>
                <c:pt idx="627">
                  <c:v>1</c:v>
                </c:pt>
                <c:pt idx="628">
                  <c:v>0</c:v>
                </c:pt>
                <c:pt idx="629">
                  <c:v>0</c:v>
                </c:pt>
                <c:pt idx="630">
                  <c:v>1.0089999999999999</c:v>
                </c:pt>
                <c:pt idx="631">
                  <c:v>1</c:v>
                </c:pt>
                <c:pt idx="632">
                  <c:v>1.0009999999999999</c:v>
                </c:pt>
                <c:pt idx="633">
                  <c:v>1</c:v>
                </c:pt>
                <c:pt idx="634">
                  <c:v>1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</c:v>
                </c:pt>
                <c:pt idx="639">
                  <c:v>0.99199999999999999</c:v>
                </c:pt>
                <c:pt idx="640">
                  <c:v>1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1.0009999999999999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1</c:v>
                </c:pt>
                <c:pt idx="652">
                  <c:v>0.99199999999999999</c:v>
                </c:pt>
                <c:pt idx="653">
                  <c:v>1.0089999999999999</c:v>
                </c:pt>
                <c:pt idx="654">
                  <c:v>1</c:v>
                </c:pt>
                <c:pt idx="655">
                  <c:v>0</c:v>
                </c:pt>
                <c:pt idx="656">
                  <c:v>0</c:v>
                </c:pt>
                <c:pt idx="657">
                  <c:v>1.0009999999999999</c:v>
                </c:pt>
                <c:pt idx="658">
                  <c:v>1</c:v>
                </c:pt>
                <c:pt idx="659">
                  <c:v>0.99099999999999999</c:v>
                </c:pt>
                <c:pt idx="660">
                  <c:v>1.0089999999999999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0.99099999999999999</c:v>
                </c:pt>
                <c:pt idx="665">
                  <c:v>1.0089999999999999</c:v>
                </c:pt>
                <c:pt idx="666">
                  <c:v>1</c:v>
                </c:pt>
                <c:pt idx="667">
                  <c:v>1.0009999999999999</c:v>
                </c:pt>
                <c:pt idx="668">
                  <c:v>1</c:v>
                </c:pt>
                <c:pt idx="669">
                  <c:v>0</c:v>
                </c:pt>
                <c:pt idx="670">
                  <c:v>0</c:v>
                </c:pt>
                <c:pt idx="671">
                  <c:v>1</c:v>
                </c:pt>
                <c:pt idx="672">
                  <c:v>1</c:v>
                </c:pt>
                <c:pt idx="673">
                  <c:v>1.0009999999999999</c:v>
                </c:pt>
                <c:pt idx="674">
                  <c:v>1</c:v>
                </c:pt>
                <c:pt idx="675">
                  <c:v>0.99099999999999999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1.0009999999999999</c:v>
                </c:pt>
                <c:pt idx="680">
                  <c:v>1</c:v>
                </c:pt>
                <c:pt idx="681">
                  <c:v>1</c:v>
                </c:pt>
                <c:pt idx="682">
                  <c:v>1.0009999999999999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1.0009999999999999</c:v>
                </c:pt>
                <c:pt idx="688">
                  <c:v>1.0089999999999999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0</c:v>
                </c:pt>
                <c:pt idx="693">
                  <c:v>0</c:v>
                </c:pt>
                <c:pt idx="694">
                  <c:v>1.0009999999999999</c:v>
                </c:pt>
                <c:pt idx="695">
                  <c:v>1</c:v>
                </c:pt>
                <c:pt idx="696">
                  <c:v>1</c:v>
                </c:pt>
                <c:pt idx="697">
                  <c:v>0.99199999999999999</c:v>
                </c:pt>
                <c:pt idx="698">
                  <c:v>1</c:v>
                </c:pt>
                <c:pt idx="699">
                  <c:v>1.0089999999999999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</c:v>
                </c:pt>
                <c:pt idx="704">
                  <c:v>1.0009999999999999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1.0089999999999999</c:v>
                </c:pt>
                <c:pt idx="712">
                  <c:v>1</c:v>
                </c:pt>
                <c:pt idx="713">
                  <c:v>1.0009999999999999</c:v>
                </c:pt>
                <c:pt idx="714">
                  <c:v>1</c:v>
                </c:pt>
                <c:pt idx="715">
                  <c:v>1</c:v>
                </c:pt>
                <c:pt idx="716">
                  <c:v>0.99099999999999999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1</c:v>
                </c:pt>
                <c:pt idx="721">
                  <c:v>0.99199999999999999</c:v>
                </c:pt>
                <c:pt idx="722">
                  <c:v>1.008</c:v>
                </c:pt>
                <c:pt idx="723">
                  <c:v>1</c:v>
                </c:pt>
                <c:pt idx="724">
                  <c:v>1.0009999999999999</c:v>
                </c:pt>
                <c:pt idx="725">
                  <c:v>1</c:v>
                </c:pt>
                <c:pt idx="726">
                  <c:v>1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1.0089999999999999</c:v>
                </c:pt>
                <c:pt idx="731">
                  <c:v>1</c:v>
                </c:pt>
                <c:pt idx="732">
                  <c:v>0.99199999999999999</c:v>
                </c:pt>
                <c:pt idx="733">
                  <c:v>1.0089999999999999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1</c:v>
                </c:pt>
                <c:pt idx="743">
                  <c:v>0.99199999999999999</c:v>
                </c:pt>
                <c:pt idx="744">
                  <c:v>1.0089999999999999</c:v>
                </c:pt>
                <c:pt idx="745">
                  <c:v>1</c:v>
                </c:pt>
                <c:pt idx="746">
                  <c:v>1</c:v>
                </c:pt>
                <c:pt idx="747">
                  <c:v>1.0009999999999999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0.99099999999999999</c:v>
                </c:pt>
                <c:pt idx="754">
                  <c:v>1</c:v>
                </c:pt>
                <c:pt idx="755">
                  <c:v>1.0089999999999999</c:v>
                </c:pt>
                <c:pt idx="756">
                  <c:v>1</c:v>
                </c:pt>
                <c:pt idx="757">
                  <c:v>1.0009999999999999</c:v>
                </c:pt>
                <c:pt idx="758">
                  <c:v>1</c:v>
                </c:pt>
                <c:pt idx="759">
                  <c:v>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0.99099999999999999</c:v>
                </c:pt>
                <c:pt idx="772">
                  <c:v>1.01</c:v>
                </c:pt>
                <c:pt idx="773">
                  <c:v>1</c:v>
                </c:pt>
                <c:pt idx="774">
                  <c:v>1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0.99199999999999999</c:v>
                </c:pt>
                <c:pt idx="787">
                  <c:v>1.0089999999999999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1.0009999999999999</c:v>
                </c:pt>
                <c:pt idx="792">
                  <c:v>1</c:v>
                </c:pt>
                <c:pt idx="793">
                  <c:v>0</c:v>
                </c:pt>
                <c:pt idx="794">
                  <c:v>0</c:v>
                </c:pt>
                <c:pt idx="795">
                  <c:v>1</c:v>
                </c:pt>
                <c:pt idx="796">
                  <c:v>0.97499999999999998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1.123</c:v>
                </c:pt>
                <c:pt idx="801">
                  <c:v>0</c:v>
                </c:pt>
                <c:pt idx="802">
                  <c:v>1.123</c:v>
                </c:pt>
                <c:pt idx="803">
                  <c:v>0.877</c:v>
                </c:pt>
                <c:pt idx="804">
                  <c:v>1.123</c:v>
                </c:pt>
                <c:pt idx="805">
                  <c:v>0.878</c:v>
                </c:pt>
                <c:pt idx="806">
                  <c:v>0.99099999999999999</c:v>
                </c:pt>
                <c:pt idx="807">
                  <c:v>1.0009999999999999</c:v>
                </c:pt>
                <c:pt idx="808">
                  <c:v>1.131</c:v>
                </c:pt>
                <c:pt idx="809">
                  <c:v>0.86899999999999999</c:v>
                </c:pt>
                <c:pt idx="810">
                  <c:v>1.131</c:v>
                </c:pt>
                <c:pt idx="811">
                  <c:v>0.878</c:v>
                </c:pt>
                <c:pt idx="812">
                  <c:v>1.1220000000000001</c:v>
                </c:pt>
                <c:pt idx="813">
                  <c:v>0.879</c:v>
                </c:pt>
                <c:pt idx="814">
                  <c:v>1.1220000000000001</c:v>
                </c:pt>
                <c:pt idx="815">
                  <c:v>0.878</c:v>
                </c:pt>
                <c:pt idx="816">
                  <c:v>1.123</c:v>
                </c:pt>
                <c:pt idx="817">
                  <c:v>0.86899999999999999</c:v>
                </c:pt>
                <c:pt idx="818">
                  <c:v>0</c:v>
                </c:pt>
                <c:pt idx="819">
                  <c:v>0.878</c:v>
                </c:pt>
                <c:pt idx="820">
                  <c:v>0</c:v>
                </c:pt>
                <c:pt idx="821">
                  <c:v>0.878</c:v>
                </c:pt>
                <c:pt idx="822">
                  <c:v>0</c:v>
                </c:pt>
                <c:pt idx="823">
                  <c:v>0.86899999999999999</c:v>
                </c:pt>
                <c:pt idx="824">
                  <c:v>0</c:v>
                </c:pt>
                <c:pt idx="825">
                  <c:v>0.878</c:v>
                </c:pt>
                <c:pt idx="826">
                  <c:v>1.123</c:v>
                </c:pt>
                <c:pt idx="827">
                  <c:v>0.87</c:v>
                </c:pt>
                <c:pt idx="828">
                  <c:v>0</c:v>
                </c:pt>
                <c:pt idx="829">
                  <c:v>0.88</c:v>
                </c:pt>
                <c:pt idx="830">
                  <c:v>0</c:v>
                </c:pt>
                <c:pt idx="831">
                  <c:v>0.878</c:v>
                </c:pt>
                <c:pt idx="832">
                  <c:v>1.1220000000000001</c:v>
                </c:pt>
                <c:pt idx="833">
                  <c:v>0.879</c:v>
                </c:pt>
                <c:pt idx="834">
                  <c:v>0</c:v>
                </c:pt>
                <c:pt idx="835">
                  <c:v>0.86899999999999999</c:v>
                </c:pt>
                <c:pt idx="836">
                  <c:v>1.018</c:v>
                </c:pt>
                <c:pt idx="837">
                  <c:v>0.98199999999999998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1.1220000000000001</c:v>
                </c:pt>
                <c:pt idx="843">
                  <c:v>0</c:v>
                </c:pt>
                <c:pt idx="844">
                  <c:v>1.131</c:v>
                </c:pt>
                <c:pt idx="845">
                  <c:v>0</c:v>
                </c:pt>
                <c:pt idx="846">
                  <c:v>1.1220000000000001</c:v>
                </c:pt>
                <c:pt idx="847">
                  <c:v>0.879</c:v>
                </c:pt>
                <c:pt idx="848">
                  <c:v>0</c:v>
                </c:pt>
                <c:pt idx="849">
                  <c:v>1.1339999999999999</c:v>
                </c:pt>
                <c:pt idx="850">
                  <c:v>0.876</c:v>
                </c:pt>
                <c:pt idx="851">
                  <c:v>1.1240000000000001</c:v>
                </c:pt>
                <c:pt idx="852">
                  <c:v>0.86699999999999999</c:v>
                </c:pt>
                <c:pt idx="853">
                  <c:v>1.008</c:v>
                </c:pt>
                <c:pt idx="854">
                  <c:v>1.0009999999999999</c:v>
                </c:pt>
                <c:pt idx="855">
                  <c:v>1</c:v>
                </c:pt>
                <c:pt idx="856">
                  <c:v>1.125</c:v>
                </c:pt>
                <c:pt idx="857">
                  <c:v>0.86699999999999999</c:v>
                </c:pt>
                <c:pt idx="858">
                  <c:v>1</c:v>
                </c:pt>
                <c:pt idx="859">
                  <c:v>1.0089999999999999</c:v>
                </c:pt>
                <c:pt idx="860">
                  <c:v>1</c:v>
                </c:pt>
                <c:pt idx="861">
                  <c:v>1.1379999999999999</c:v>
                </c:pt>
                <c:pt idx="862">
                  <c:v>0.86399999999999999</c:v>
                </c:pt>
                <c:pt idx="863">
                  <c:v>1.1379999999999999</c:v>
                </c:pt>
                <c:pt idx="864">
                  <c:v>0.85199999999999998</c:v>
                </c:pt>
                <c:pt idx="865">
                  <c:v>1.149</c:v>
                </c:pt>
                <c:pt idx="866">
                  <c:v>0.86199999999999999</c:v>
                </c:pt>
                <c:pt idx="867">
                  <c:v>1.141</c:v>
                </c:pt>
                <c:pt idx="868">
                  <c:v>0.84899999999999998</c:v>
                </c:pt>
                <c:pt idx="869">
                  <c:v>1.1559999999999999</c:v>
                </c:pt>
                <c:pt idx="870">
                  <c:v>0.85499999999999998</c:v>
                </c:pt>
                <c:pt idx="871">
                  <c:v>1.1519999999999999</c:v>
                </c:pt>
                <c:pt idx="872">
                  <c:v>0.84799999999999998</c:v>
                </c:pt>
                <c:pt idx="873">
                  <c:v>1.155</c:v>
                </c:pt>
                <c:pt idx="874">
                  <c:v>0.83499999999999996</c:v>
                </c:pt>
                <c:pt idx="875">
                  <c:v>1.157</c:v>
                </c:pt>
                <c:pt idx="876">
                  <c:v>0.84399999999999997</c:v>
                </c:pt>
                <c:pt idx="877">
                  <c:v>1.1559999999999999</c:v>
                </c:pt>
                <c:pt idx="878">
                  <c:v>0.84499999999999997</c:v>
                </c:pt>
                <c:pt idx="879">
                  <c:v>1.163</c:v>
                </c:pt>
                <c:pt idx="880">
                  <c:v>0.84699999999999998</c:v>
                </c:pt>
                <c:pt idx="881">
                  <c:v>1.1539999999999999</c:v>
                </c:pt>
                <c:pt idx="882">
                  <c:v>0.84599999999999997</c:v>
                </c:pt>
                <c:pt idx="883">
                  <c:v>1.1539999999999999</c:v>
                </c:pt>
                <c:pt idx="884">
                  <c:v>0.84699999999999998</c:v>
                </c:pt>
                <c:pt idx="885">
                  <c:v>1.155</c:v>
                </c:pt>
                <c:pt idx="886">
                  <c:v>0.84499999999999997</c:v>
                </c:pt>
                <c:pt idx="887">
                  <c:v>1.1679999999999999</c:v>
                </c:pt>
                <c:pt idx="888">
                  <c:v>0.82299999999999995</c:v>
                </c:pt>
                <c:pt idx="889">
                  <c:v>1.1850000000000001</c:v>
                </c:pt>
                <c:pt idx="890">
                  <c:v>0.82499999999999996</c:v>
                </c:pt>
                <c:pt idx="891">
                  <c:v>0</c:v>
                </c:pt>
                <c:pt idx="892">
                  <c:v>0.82</c:v>
                </c:pt>
                <c:pt idx="893">
                  <c:v>0</c:v>
                </c:pt>
                <c:pt idx="894">
                  <c:v>0.81100000000000005</c:v>
                </c:pt>
                <c:pt idx="895">
                  <c:v>0</c:v>
                </c:pt>
                <c:pt idx="896">
                  <c:v>0.79800000000000004</c:v>
                </c:pt>
                <c:pt idx="897">
                  <c:v>0</c:v>
                </c:pt>
                <c:pt idx="898">
                  <c:v>0.79900000000000004</c:v>
                </c:pt>
                <c:pt idx="899">
                  <c:v>1.1200000000000001</c:v>
                </c:pt>
                <c:pt idx="900">
                  <c:v>1.0720000000000001</c:v>
                </c:pt>
                <c:pt idx="901">
                  <c:v>0.80100000000000005</c:v>
                </c:pt>
                <c:pt idx="902">
                  <c:v>1.141</c:v>
                </c:pt>
                <c:pt idx="903">
                  <c:v>0.98699999999999999</c:v>
                </c:pt>
                <c:pt idx="904">
                  <c:v>0.99399999999999999</c:v>
                </c:pt>
                <c:pt idx="905">
                  <c:v>0.87</c:v>
                </c:pt>
                <c:pt idx="906">
                  <c:v>1.161</c:v>
                </c:pt>
                <c:pt idx="907">
                  <c:v>0.83899999999999997</c:v>
                </c:pt>
                <c:pt idx="908">
                  <c:v>1</c:v>
                </c:pt>
                <c:pt idx="909">
                  <c:v>1.159</c:v>
                </c:pt>
                <c:pt idx="910">
                  <c:v>0.84199999999999997</c:v>
                </c:pt>
                <c:pt idx="911">
                  <c:v>1.1619999999999999</c:v>
                </c:pt>
                <c:pt idx="912">
                  <c:v>0.99299999999999999</c:v>
                </c:pt>
                <c:pt idx="913">
                  <c:v>0.98299999999999998</c:v>
                </c:pt>
                <c:pt idx="914">
                  <c:v>1.002</c:v>
                </c:pt>
                <c:pt idx="915">
                  <c:v>0.87</c:v>
                </c:pt>
                <c:pt idx="916">
                  <c:v>1.169</c:v>
                </c:pt>
                <c:pt idx="917">
                  <c:v>0.98499999999999999</c:v>
                </c:pt>
                <c:pt idx="918">
                  <c:v>0.83799999999999997</c:v>
                </c:pt>
                <c:pt idx="919">
                  <c:v>1.1830000000000001</c:v>
                </c:pt>
                <c:pt idx="920">
                  <c:v>0.98099999999999998</c:v>
                </c:pt>
                <c:pt idx="921">
                  <c:v>0.98899999999999999</c:v>
                </c:pt>
                <c:pt idx="922">
                  <c:v>0.996</c:v>
                </c:pt>
                <c:pt idx="923">
                  <c:v>0.86</c:v>
                </c:pt>
                <c:pt idx="924">
                  <c:v>0.99199999999999999</c:v>
                </c:pt>
                <c:pt idx="925">
                  <c:v>1.1910000000000001</c:v>
                </c:pt>
                <c:pt idx="926">
                  <c:v>0.80900000000000005</c:v>
                </c:pt>
                <c:pt idx="927">
                  <c:v>1.194</c:v>
                </c:pt>
                <c:pt idx="928">
                  <c:v>0.80700000000000005</c:v>
                </c:pt>
                <c:pt idx="929">
                  <c:v>1.196</c:v>
                </c:pt>
                <c:pt idx="930">
                  <c:v>0.81299999999999994</c:v>
                </c:pt>
                <c:pt idx="931">
                  <c:v>1.1919999999999999</c:v>
                </c:pt>
                <c:pt idx="932">
                  <c:v>0.80800000000000005</c:v>
                </c:pt>
                <c:pt idx="933">
                  <c:v>1.1970000000000001</c:v>
                </c:pt>
                <c:pt idx="934">
                  <c:v>0.995</c:v>
                </c:pt>
                <c:pt idx="935">
                  <c:v>0.996</c:v>
                </c:pt>
                <c:pt idx="936">
                  <c:v>0.80400000000000005</c:v>
                </c:pt>
                <c:pt idx="937">
                  <c:v>1.2010000000000001</c:v>
                </c:pt>
                <c:pt idx="938">
                  <c:v>0.8</c:v>
                </c:pt>
                <c:pt idx="939">
                  <c:v>1.0009999999999999</c:v>
                </c:pt>
                <c:pt idx="940">
                  <c:v>1.2050000000000001</c:v>
                </c:pt>
                <c:pt idx="941">
                  <c:v>0.80300000000000005</c:v>
                </c:pt>
                <c:pt idx="942">
                  <c:v>1.198</c:v>
                </c:pt>
                <c:pt idx="943">
                  <c:v>0.79500000000000004</c:v>
                </c:pt>
                <c:pt idx="944">
                  <c:v>1.2090000000000001</c:v>
                </c:pt>
                <c:pt idx="945">
                  <c:v>0.996</c:v>
                </c:pt>
                <c:pt idx="946">
                  <c:v>0</c:v>
                </c:pt>
                <c:pt idx="947">
                  <c:v>1.206</c:v>
                </c:pt>
                <c:pt idx="948">
                  <c:v>0</c:v>
                </c:pt>
                <c:pt idx="949">
                  <c:v>1.2110000000000001</c:v>
                </c:pt>
                <c:pt idx="950">
                  <c:v>0</c:v>
                </c:pt>
                <c:pt idx="951">
                  <c:v>1.208</c:v>
                </c:pt>
                <c:pt idx="952">
                  <c:v>1.784</c:v>
                </c:pt>
                <c:pt idx="953">
                  <c:v>1.2390000000000001</c:v>
                </c:pt>
                <c:pt idx="954">
                  <c:v>0.76200000000000001</c:v>
                </c:pt>
                <c:pt idx="955">
                  <c:v>1.2330000000000001</c:v>
                </c:pt>
                <c:pt idx="956">
                  <c:v>0.76700000000000002</c:v>
                </c:pt>
                <c:pt idx="957">
                  <c:v>1.0009999999999999</c:v>
                </c:pt>
                <c:pt idx="958">
                  <c:v>1.248</c:v>
                </c:pt>
                <c:pt idx="959">
                  <c:v>0.752</c:v>
                </c:pt>
                <c:pt idx="960">
                  <c:v>1.2450000000000001</c:v>
                </c:pt>
                <c:pt idx="961">
                  <c:v>0.98</c:v>
                </c:pt>
                <c:pt idx="962">
                  <c:v>1.0029999999999999</c:v>
                </c:pt>
                <c:pt idx="963">
                  <c:v>0</c:v>
                </c:pt>
                <c:pt idx="964">
                  <c:v>0.76300000000000001</c:v>
                </c:pt>
                <c:pt idx="965">
                  <c:v>0</c:v>
                </c:pt>
                <c:pt idx="966">
                  <c:v>0.74399999999999999</c:v>
                </c:pt>
                <c:pt idx="967">
                  <c:v>1.2430000000000001</c:v>
                </c:pt>
                <c:pt idx="968">
                  <c:v>1.014</c:v>
                </c:pt>
                <c:pt idx="969">
                  <c:v>0.752</c:v>
                </c:pt>
                <c:pt idx="970">
                  <c:v>1.2490000000000001</c:v>
                </c:pt>
                <c:pt idx="971">
                  <c:v>0.999</c:v>
                </c:pt>
                <c:pt idx="972">
                  <c:v>0</c:v>
                </c:pt>
                <c:pt idx="973">
                  <c:v>1.2529999999999999</c:v>
                </c:pt>
                <c:pt idx="974">
                  <c:v>0</c:v>
                </c:pt>
                <c:pt idx="975">
                  <c:v>1</c:v>
                </c:pt>
                <c:pt idx="976">
                  <c:v>0</c:v>
                </c:pt>
                <c:pt idx="977">
                  <c:v>0.73299999999999998</c:v>
                </c:pt>
                <c:pt idx="978">
                  <c:v>1.212</c:v>
                </c:pt>
                <c:pt idx="979">
                  <c:v>0.78900000000000003</c:v>
                </c:pt>
                <c:pt idx="980">
                  <c:v>1</c:v>
                </c:pt>
                <c:pt idx="981">
                  <c:v>1</c:v>
                </c:pt>
                <c:pt idx="982">
                  <c:v>1.2729999999999999</c:v>
                </c:pt>
                <c:pt idx="983">
                  <c:v>0</c:v>
                </c:pt>
                <c:pt idx="984">
                  <c:v>0.99199999999999999</c:v>
                </c:pt>
                <c:pt idx="985">
                  <c:v>1.0620000000000001</c:v>
                </c:pt>
                <c:pt idx="986">
                  <c:v>0.93799999999999994</c:v>
                </c:pt>
                <c:pt idx="987">
                  <c:v>1.0089999999999999</c:v>
                </c:pt>
                <c:pt idx="988">
                  <c:v>1.2689999999999999</c:v>
                </c:pt>
                <c:pt idx="989">
                  <c:v>0.72299999999999998</c:v>
                </c:pt>
                <c:pt idx="990">
                  <c:v>0</c:v>
                </c:pt>
                <c:pt idx="991">
                  <c:v>0</c:v>
                </c:pt>
                <c:pt idx="992">
                  <c:v>1</c:v>
                </c:pt>
                <c:pt idx="993">
                  <c:v>0.98699999999999999</c:v>
                </c:pt>
                <c:pt idx="994">
                  <c:v>1.002</c:v>
                </c:pt>
                <c:pt idx="995">
                  <c:v>1</c:v>
                </c:pt>
                <c:pt idx="996">
                  <c:v>1.0009999999999999</c:v>
                </c:pt>
                <c:pt idx="997">
                  <c:v>1</c:v>
                </c:pt>
                <c:pt idx="998">
                  <c:v>1</c:v>
                </c:pt>
                <c:pt idx="9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FD-497E-A634-C9F3AAEC8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3034976"/>
        <c:axId val="1322648512"/>
      </c:scatterChart>
      <c:valAx>
        <c:axId val="1573034976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2648512"/>
        <c:crosses val="autoZero"/>
        <c:crossBetween val="midCat"/>
      </c:valAx>
      <c:valAx>
        <c:axId val="132264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303497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Find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ResultadoFinalPython!$C$1001:$C$2000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0.997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1.0009999999999999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1.0009999999999999</c:v>
                </c:pt>
                <c:pt idx="44">
                  <c:v>0</c:v>
                </c:pt>
                <c:pt idx="45">
                  <c:v>0.99099999999999999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0.99099999999999999</c:v>
                </c:pt>
                <c:pt idx="68">
                  <c:v>0</c:v>
                </c:pt>
                <c:pt idx="69">
                  <c:v>1.01</c:v>
                </c:pt>
                <c:pt idx="70">
                  <c:v>0</c:v>
                </c:pt>
                <c:pt idx="71">
                  <c:v>0.99099999999999999</c:v>
                </c:pt>
                <c:pt idx="72">
                  <c:v>0</c:v>
                </c:pt>
                <c:pt idx="73">
                  <c:v>1.0089999999999999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0.99199999999999999</c:v>
                </c:pt>
                <c:pt idx="80">
                  <c:v>0</c:v>
                </c:pt>
                <c:pt idx="81">
                  <c:v>1.0089999999999999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0.99399999999999999</c:v>
                </c:pt>
                <c:pt idx="86">
                  <c:v>0</c:v>
                </c:pt>
                <c:pt idx="87">
                  <c:v>0.998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1.0009999999999999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0.99099999999999999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1.0009999999999999</c:v>
                </c:pt>
                <c:pt idx="133">
                  <c:v>0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0.99099999999999999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1.0089999999999999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0.99199999999999999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1.0009999999999999</c:v>
                </c:pt>
                <c:pt idx="167">
                  <c:v>0</c:v>
                </c:pt>
                <c:pt idx="168">
                  <c:v>1.008</c:v>
                </c:pt>
                <c:pt idx="169">
                  <c:v>0</c:v>
                </c:pt>
                <c:pt idx="170">
                  <c:v>1.0009999999999999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1.0089999999999999</c:v>
                </c:pt>
                <c:pt idx="181">
                  <c:v>0</c:v>
                </c:pt>
                <c:pt idx="182">
                  <c:v>1</c:v>
                </c:pt>
                <c:pt idx="183">
                  <c:v>0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1</c:v>
                </c:pt>
                <c:pt idx="190">
                  <c:v>0</c:v>
                </c:pt>
                <c:pt idx="191">
                  <c:v>1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0.99099999999999999</c:v>
                </c:pt>
                <c:pt idx="197">
                  <c:v>0</c:v>
                </c:pt>
                <c:pt idx="198">
                  <c:v>1.0089999999999999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1.0009999999999999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1.0009999999999999</c:v>
                </c:pt>
                <c:pt idx="209">
                  <c:v>0</c:v>
                </c:pt>
                <c:pt idx="210">
                  <c:v>1</c:v>
                </c:pt>
                <c:pt idx="211">
                  <c:v>0</c:v>
                </c:pt>
                <c:pt idx="212">
                  <c:v>0</c:v>
                </c:pt>
                <c:pt idx="213">
                  <c:v>0.99099999999999999</c:v>
                </c:pt>
                <c:pt idx="214">
                  <c:v>0</c:v>
                </c:pt>
                <c:pt idx="215">
                  <c:v>0.98699999999999999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1.0089999999999999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0</c:v>
                </c:pt>
                <c:pt idx="230">
                  <c:v>1</c:v>
                </c:pt>
                <c:pt idx="231">
                  <c:v>0</c:v>
                </c:pt>
                <c:pt idx="232">
                  <c:v>1.0089999999999999</c:v>
                </c:pt>
                <c:pt idx="233">
                  <c:v>0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1.0009999999999999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</c:v>
                </c:pt>
                <c:pt idx="251">
                  <c:v>0</c:v>
                </c:pt>
                <c:pt idx="252">
                  <c:v>0</c:v>
                </c:pt>
                <c:pt idx="253">
                  <c:v>1.0009999999999999</c:v>
                </c:pt>
                <c:pt idx="254">
                  <c:v>0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1.0089999999999999</c:v>
                </c:pt>
                <c:pt idx="259">
                  <c:v>0</c:v>
                </c:pt>
                <c:pt idx="260">
                  <c:v>1.0009999999999999</c:v>
                </c:pt>
                <c:pt idx="261">
                  <c:v>0</c:v>
                </c:pt>
                <c:pt idx="262">
                  <c:v>0</c:v>
                </c:pt>
                <c:pt idx="263">
                  <c:v>0.99199999999999999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1.0009999999999999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0.99199999999999999</c:v>
                </c:pt>
                <c:pt idx="280">
                  <c:v>0</c:v>
                </c:pt>
                <c:pt idx="281">
                  <c:v>1.0089999999999999</c:v>
                </c:pt>
                <c:pt idx="282">
                  <c:v>0</c:v>
                </c:pt>
                <c:pt idx="283">
                  <c:v>0</c:v>
                </c:pt>
                <c:pt idx="284">
                  <c:v>1</c:v>
                </c:pt>
                <c:pt idx="285">
                  <c:v>0</c:v>
                </c:pt>
                <c:pt idx="286">
                  <c:v>1</c:v>
                </c:pt>
                <c:pt idx="287">
                  <c:v>0</c:v>
                </c:pt>
                <c:pt idx="288">
                  <c:v>0</c:v>
                </c:pt>
                <c:pt idx="289">
                  <c:v>1.0009999999999999</c:v>
                </c:pt>
                <c:pt idx="290">
                  <c:v>0</c:v>
                </c:pt>
                <c:pt idx="291">
                  <c:v>0</c:v>
                </c:pt>
                <c:pt idx="292">
                  <c:v>1</c:v>
                </c:pt>
                <c:pt idx="293">
                  <c:v>0</c:v>
                </c:pt>
                <c:pt idx="294">
                  <c:v>1</c:v>
                </c:pt>
                <c:pt idx="295">
                  <c:v>0.99199999999999999</c:v>
                </c:pt>
                <c:pt idx="296">
                  <c:v>0</c:v>
                </c:pt>
                <c:pt idx="297">
                  <c:v>1.0089999999999999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1.0009999999999999</c:v>
                </c:pt>
                <c:pt idx="304">
                  <c:v>0</c:v>
                </c:pt>
                <c:pt idx="305">
                  <c:v>1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1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1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1.008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0.99199999999999999</c:v>
                </c:pt>
                <c:pt idx="328">
                  <c:v>1.008</c:v>
                </c:pt>
                <c:pt idx="329">
                  <c:v>0</c:v>
                </c:pt>
                <c:pt idx="330">
                  <c:v>1</c:v>
                </c:pt>
                <c:pt idx="331">
                  <c:v>1.0009999999999999</c:v>
                </c:pt>
                <c:pt idx="332">
                  <c:v>0</c:v>
                </c:pt>
                <c:pt idx="333">
                  <c:v>0.99099999999999999</c:v>
                </c:pt>
                <c:pt idx="334">
                  <c:v>1.0089999999999999</c:v>
                </c:pt>
                <c:pt idx="335">
                  <c:v>0</c:v>
                </c:pt>
                <c:pt idx="336">
                  <c:v>0.99199999999999999</c:v>
                </c:pt>
                <c:pt idx="337">
                  <c:v>0</c:v>
                </c:pt>
                <c:pt idx="338">
                  <c:v>0</c:v>
                </c:pt>
                <c:pt idx="339">
                  <c:v>0.99099999999999999</c:v>
                </c:pt>
                <c:pt idx="340">
                  <c:v>0</c:v>
                </c:pt>
                <c:pt idx="341">
                  <c:v>0</c:v>
                </c:pt>
                <c:pt idx="342">
                  <c:v>0.99199999999999999</c:v>
                </c:pt>
                <c:pt idx="343">
                  <c:v>0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1.1220000000000001</c:v>
                </c:pt>
                <c:pt idx="348">
                  <c:v>0.878</c:v>
                </c:pt>
                <c:pt idx="349">
                  <c:v>0</c:v>
                </c:pt>
                <c:pt idx="350">
                  <c:v>0</c:v>
                </c:pt>
                <c:pt idx="351">
                  <c:v>1.0009999999999999</c:v>
                </c:pt>
                <c:pt idx="352">
                  <c:v>0</c:v>
                </c:pt>
                <c:pt idx="353">
                  <c:v>1.123</c:v>
                </c:pt>
                <c:pt idx="354">
                  <c:v>0.877</c:v>
                </c:pt>
                <c:pt idx="355">
                  <c:v>0</c:v>
                </c:pt>
                <c:pt idx="356">
                  <c:v>1.1220000000000001</c:v>
                </c:pt>
                <c:pt idx="357">
                  <c:v>0.87</c:v>
                </c:pt>
                <c:pt idx="358">
                  <c:v>0</c:v>
                </c:pt>
                <c:pt idx="359">
                  <c:v>0</c:v>
                </c:pt>
                <c:pt idx="360">
                  <c:v>0.879</c:v>
                </c:pt>
                <c:pt idx="361">
                  <c:v>0</c:v>
                </c:pt>
                <c:pt idx="362">
                  <c:v>0</c:v>
                </c:pt>
                <c:pt idx="363">
                  <c:v>1.123</c:v>
                </c:pt>
                <c:pt idx="364">
                  <c:v>0</c:v>
                </c:pt>
                <c:pt idx="365">
                  <c:v>0</c:v>
                </c:pt>
                <c:pt idx="366">
                  <c:v>1.1319999999999999</c:v>
                </c:pt>
                <c:pt idx="367">
                  <c:v>0</c:v>
                </c:pt>
                <c:pt idx="368">
                  <c:v>0</c:v>
                </c:pt>
                <c:pt idx="369">
                  <c:v>1.123</c:v>
                </c:pt>
                <c:pt idx="370">
                  <c:v>0.86899999999999999</c:v>
                </c:pt>
                <c:pt idx="371">
                  <c:v>0</c:v>
                </c:pt>
                <c:pt idx="372">
                  <c:v>0</c:v>
                </c:pt>
                <c:pt idx="373">
                  <c:v>1.0089999999999999</c:v>
                </c:pt>
                <c:pt idx="374">
                  <c:v>0</c:v>
                </c:pt>
                <c:pt idx="375">
                  <c:v>0</c:v>
                </c:pt>
                <c:pt idx="376">
                  <c:v>0.878</c:v>
                </c:pt>
                <c:pt idx="377">
                  <c:v>1.0009999999999999</c:v>
                </c:pt>
                <c:pt idx="378">
                  <c:v>0</c:v>
                </c:pt>
                <c:pt idx="379">
                  <c:v>1</c:v>
                </c:pt>
                <c:pt idx="380">
                  <c:v>1</c:v>
                </c:pt>
                <c:pt idx="381">
                  <c:v>0</c:v>
                </c:pt>
                <c:pt idx="382">
                  <c:v>0.99099999999999999</c:v>
                </c:pt>
                <c:pt idx="383">
                  <c:v>1.0009999999999999</c:v>
                </c:pt>
                <c:pt idx="384">
                  <c:v>0</c:v>
                </c:pt>
                <c:pt idx="385">
                  <c:v>1.012</c:v>
                </c:pt>
                <c:pt idx="386">
                  <c:v>0.98899999999999999</c:v>
                </c:pt>
                <c:pt idx="387">
                  <c:v>0</c:v>
                </c:pt>
                <c:pt idx="388">
                  <c:v>0</c:v>
                </c:pt>
                <c:pt idx="389">
                  <c:v>1.123</c:v>
                </c:pt>
                <c:pt idx="390">
                  <c:v>0</c:v>
                </c:pt>
                <c:pt idx="391">
                  <c:v>0</c:v>
                </c:pt>
                <c:pt idx="392">
                  <c:v>1.1220000000000001</c:v>
                </c:pt>
                <c:pt idx="393">
                  <c:v>0.879</c:v>
                </c:pt>
                <c:pt idx="394">
                  <c:v>0</c:v>
                </c:pt>
                <c:pt idx="395">
                  <c:v>1.1220000000000001</c:v>
                </c:pt>
                <c:pt idx="396">
                  <c:v>0.871</c:v>
                </c:pt>
                <c:pt idx="397">
                  <c:v>0</c:v>
                </c:pt>
                <c:pt idx="398">
                  <c:v>1.129</c:v>
                </c:pt>
                <c:pt idx="399">
                  <c:v>0.879</c:v>
                </c:pt>
                <c:pt idx="400">
                  <c:v>0</c:v>
                </c:pt>
                <c:pt idx="401">
                  <c:v>0</c:v>
                </c:pt>
                <c:pt idx="402">
                  <c:v>1.1299999999999999</c:v>
                </c:pt>
                <c:pt idx="403">
                  <c:v>0.88</c:v>
                </c:pt>
                <c:pt idx="404">
                  <c:v>0</c:v>
                </c:pt>
                <c:pt idx="405">
                  <c:v>1.121</c:v>
                </c:pt>
                <c:pt idx="406">
                  <c:v>0.879</c:v>
                </c:pt>
                <c:pt idx="407">
                  <c:v>0</c:v>
                </c:pt>
                <c:pt idx="408">
                  <c:v>1.1220000000000001</c:v>
                </c:pt>
                <c:pt idx="409">
                  <c:v>0.86899999999999999</c:v>
                </c:pt>
                <c:pt idx="410">
                  <c:v>0</c:v>
                </c:pt>
                <c:pt idx="411">
                  <c:v>1.131</c:v>
                </c:pt>
                <c:pt idx="412">
                  <c:v>0.87</c:v>
                </c:pt>
                <c:pt idx="413">
                  <c:v>0</c:v>
                </c:pt>
                <c:pt idx="414">
                  <c:v>0</c:v>
                </c:pt>
                <c:pt idx="415">
                  <c:v>0.87</c:v>
                </c:pt>
                <c:pt idx="416">
                  <c:v>0</c:v>
                </c:pt>
                <c:pt idx="417">
                  <c:v>0</c:v>
                </c:pt>
                <c:pt idx="418">
                  <c:v>0.88</c:v>
                </c:pt>
                <c:pt idx="419">
                  <c:v>1.123</c:v>
                </c:pt>
                <c:pt idx="420">
                  <c:v>0</c:v>
                </c:pt>
                <c:pt idx="421">
                  <c:v>0</c:v>
                </c:pt>
                <c:pt idx="422">
                  <c:v>1.1240000000000001</c:v>
                </c:pt>
                <c:pt idx="423">
                  <c:v>0</c:v>
                </c:pt>
                <c:pt idx="424">
                  <c:v>0</c:v>
                </c:pt>
                <c:pt idx="425">
                  <c:v>1.125</c:v>
                </c:pt>
                <c:pt idx="426">
                  <c:v>0.874</c:v>
                </c:pt>
                <c:pt idx="427">
                  <c:v>0</c:v>
                </c:pt>
                <c:pt idx="428">
                  <c:v>1.123</c:v>
                </c:pt>
                <c:pt idx="429">
                  <c:v>0.86899999999999999</c:v>
                </c:pt>
                <c:pt idx="430">
                  <c:v>0</c:v>
                </c:pt>
                <c:pt idx="431">
                  <c:v>0</c:v>
                </c:pt>
                <c:pt idx="432">
                  <c:v>0.878</c:v>
                </c:pt>
                <c:pt idx="433">
                  <c:v>0</c:v>
                </c:pt>
                <c:pt idx="434">
                  <c:v>0</c:v>
                </c:pt>
                <c:pt idx="435">
                  <c:v>1.1319999999999999</c:v>
                </c:pt>
                <c:pt idx="436">
                  <c:v>0.86</c:v>
                </c:pt>
                <c:pt idx="437">
                  <c:v>0</c:v>
                </c:pt>
                <c:pt idx="438">
                  <c:v>1.1439999999999999</c:v>
                </c:pt>
                <c:pt idx="439">
                  <c:v>0.86599999999999999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1.0009999999999999</c:v>
                </c:pt>
                <c:pt idx="444">
                  <c:v>0</c:v>
                </c:pt>
                <c:pt idx="445">
                  <c:v>0</c:v>
                </c:pt>
                <c:pt idx="446">
                  <c:v>0.85099999999999998</c:v>
                </c:pt>
                <c:pt idx="447">
                  <c:v>0</c:v>
                </c:pt>
                <c:pt idx="448">
                  <c:v>0.84499999999999997</c:v>
                </c:pt>
                <c:pt idx="449">
                  <c:v>0</c:v>
                </c:pt>
                <c:pt idx="450">
                  <c:v>1.157</c:v>
                </c:pt>
                <c:pt idx="451">
                  <c:v>0.85299999999999998</c:v>
                </c:pt>
                <c:pt idx="452">
                  <c:v>0</c:v>
                </c:pt>
                <c:pt idx="453">
                  <c:v>0</c:v>
                </c:pt>
                <c:pt idx="454">
                  <c:v>0.84699999999999998</c:v>
                </c:pt>
                <c:pt idx="455">
                  <c:v>0.99099999999999999</c:v>
                </c:pt>
                <c:pt idx="456">
                  <c:v>0</c:v>
                </c:pt>
                <c:pt idx="457">
                  <c:v>0</c:v>
                </c:pt>
                <c:pt idx="458">
                  <c:v>1.17</c:v>
                </c:pt>
                <c:pt idx="459">
                  <c:v>0</c:v>
                </c:pt>
                <c:pt idx="460">
                  <c:v>0</c:v>
                </c:pt>
                <c:pt idx="461">
                  <c:v>1.0089999999999999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1.17</c:v>
                </c:pt>
                <c:pt idx="466">
                  <c:v>0.82</c:v>
                </c:pt>
                <c:pt idx="467">
                  <c:v>0</c:v>
                </c:pt>
                <c:pt idx="468">
                  <c:v>1.1870000000000001</c:v>
                </c:pt>
                <c:pt idx="469">
                  <c:v>0.82399999999999995</c:v>
                </c:pt>
                <c:pt idx="470">
                  <c:v>0.99</c:v>
                </c:pt>
                <c:pt idx="471">
                  <c:v>0</c:v>
                </c:pt>
                <c:pt idx="472">
                  <c:v>1.196</c:v>
                </c:pt>
                <c:pt idx="473">
                  <c:v>0.81399999999999995</c:v>
                </c:pt>
                <c:pt idx="474">
                  <c:v>0</c:v>
                </c:pt>
                <c:pt idx="475">
                  <c:v>0</c:v>
                </c:pt>
                <c:pt idx="476">
                  <c:v>0.80800000000000005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1.202</c:v>
                </c:pt>
                <c:pt idx="481">
                  <c:v>0.79900000000000004</c:v>
                </c:pt>
                <c:pt idx="482">
                  <c:v>0</c:v>
                </c:pt>
                <c:pt idx="483">
                  <c:v>1.21</c:v>
                </c:pt>
                <c:pt idx="484">
                  <c:v>0.79</c:v>
                </c:pt>
                <c:pt idx="485">
                  <c:v>1.01</c:v>
                </c:pt>
                <c:pt idx="486">
                  <c:v>0</c:v>
                </c:pt>
                <c:pt idx="487">
                  <c:v>1.123</c:v>
                </c:pt>
                <c:pt idx="488">
                  <c:v>1.0569999999999999</c:v>
                </c:pt>
                <c:pt idx="489">
                  <c:v>0</c:v>
                </c:pt>
                <c:pt idx="490">
                  <c:v>0</c:v>
                </c:pt>
                <c:pt idx="491">
                  <c:v>1.2030000000000001</c:v>
                </c:pt>
                <c:pt idx="492">
                  <c:v>0.79800000000000004</c:v>
                </c:pt>
                <c:pt idx="493">
                  <c:v>0</c:v>
                </c:pt>
                <c:pt idx="494">
                  <c:v>0</c:v>
                </c:pt>
                <c:pt idx="495">
                  <c:v>1.0780000000000001</c:v>
                </c:pt>
                <c:pt idx="496">
                  <c:v>0.79900000000000004</c:v>
                </c:pt>
                <c:pt idx="497">
                  <c:v>0</c:v>
                </c:pt>
                <c:pt idx="498">
                  <c:v>0</c:v>
                </c:pt>
                <c:pt idx="499">
                  <c:v>1.1439999999999999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1.1399999999999999</c:v>
                </c:pt>
                <c:pt idx="504">
                  <c:v>0.85099999999999998</c:v>
                </c:pt>
                <c:pt idx="505">
                  <c:v>0</c:v>
                </c:pt>
                <c:pt idx="506">
                  <c:v>1.153</c:v>
                </c:pt>
                <c:pt idx="507">
                  <c:v>0.85699999999999998</c:v>
                </c:pt>
                <c:pt idx="508">
                  <c:v>0.99099999999999999</c:v>
                </c:pt>
                <c:pt idx="509">
                  <c:v>0</c:v>
                </c:pt>
                <c:pt idx="510">
                  <c:v>0</c:v>
                </c:pt>
                <c:pt idx="511">
                  <c:v>0.98299999999999998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1.1879999999999999</c:v>
                </c:pt>
                <c:pt idx="516">
                  <c:v>0.80400000000000005</c:v>
                </c:pt>
                <c:pt idx="517">
                  <c:v>0</c:v>
                </c:pt>
                <c:pt idx="518">
                  <c:v>1.194</c:v>
                </c:pt>
                <c:pt idx="519">
                  <c:v>0.999</c:v>
                </c:pt>
                <c:pt idx="520">
                  <c:v>0</c:v>
                </c:pt>
                <c:pt idx="521">
                  <c:v>0</c:v>
                </c:pt>
                <c:pt idx="522">
                  <c:v>0.99099999999999999</c:v>
                </c:pt>
                <c:pt idx="523">
                  <c:v>0.81899999999999995</c:v>
                </c:pt>
                <c:pt idx="524">
                  <c:v>1</c:v>
                </c:pt>
                <c:pt idx="525">
                  <c:v>0</c:v>
                </c:pt>
                <c:pt idx="526">
                  <c:v>1.206</c:v>
                </c:pt>
                <c:pt idx="527">
                  <c:v>0.79500000000000004</c:v>
                </c:pt>
                <c:pt idx="528">
                  <c:v>0</c:v>
                </c:pt>
                <c:pt idx="529">
                  <c:v>0</c:v>
                </c:pt>
                <c:pt idx="530">
                  <c:v>1</c:v>
                </c:pt>
                <c:pt idx="531">
                  <c:v>0.98699999999999999</c:v>
                </c:pt>
                <c:pt idx="532">
                  <c:v>0</c:v>
                </c:pt>
                <c:pt idx="533">
                  <c:v>0</c:v>
                </c:pt>
                <c:pt idx="534">
                  <c:v>1.0009999999999999</c:v>
                </c:pt>
                <c:pt idx="535">
                  <c:v>1.002</c:v>
                </c:pt>
                <c:pt idx="536">
                  <c:v>1</c:v>
                </c:pt>
                <c:pt idx="537">
                  <c:v>0</c:v>
                </c:pt>
                <c:pt idx="538">
                  <c:v>0</c:v>
                </c:pt>
                <c:pt idx="539">
                  <c:v>1.2070000000000001</c:v>
                </c:pt>
                <c:pt idx="540">
                  <c:v>0.80200000000000005</c:v>
                </c:pt>
                <c:pt idx="541">
                  <c:v>0</c:v>
                </c:pt>
                <c:pt idx="542">
                  <c:v>0</c:v>
                </c:pt>
                <c:pt idx="543">
                  <c:v>1.0149999999999999</c:v>
                </c:pt>
                <c:pt idx="544">
                  <c:v>0.78500000000000003</c:v>
                </c:pt>
                <c:pt idx="545">
                  <c:v>0.99099999999999999</c:v>
                </c:pt>
                <c:pt idx="546">
                  <c:v>0</c:v>
                </c:pt>
                <c:pt idx="547">
                  <c:v>1.2070000000000001</c:v>
                </c:pt>
                <c:pt idx="548">
                  <c:v>0.79400000000000004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1.2270000000000001</c:v>
                </c:pt>
                <c:pt idx="553">
                  <c:v>0.78200000000000003</c:v>
                </c:pt>
                <c:pt idx="554">
                  <c:v>0</c:v>
                </c:pt>
                <c:pt idx="555">
                  <c:v>1.2210000000000001</c:v>
                </c:pt>
                <c:pt idx="556">
                  <c:v>1.012</c:v>
                </c:pt>
                <c:pt idx="557">
                  <c:v>0.76700000000000002</c:v>
                </c:pt>
                <c:pt idx="558">
                  <c:v>0</c:v>
                </c:pt>
                <c:pt idx="559">
                  <c:v>0</c:v>
                </c:pt>
                <c:pt idx="560">
                  <c:v>0.997</c:v>
                </c:pt>
                <c:pt idx="561">
                  <c:v>0.98199999999999998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1.2529999999999999</c:v>
                </c:pt>
                <c:pt idx="566">
                  <c:v>0.998</c:v>
                </c:pt>
                <c:pt idx="567">
                  <c:v>0.75900000000000001</c:v>
                </c:pt>
                <c:pt idx="568">
                  <c:v>0</c:v>
                </c:pt>
                <c:pt idx="569">
                  <c:v>1.2330000000000001</c:v>
                </c:pt>
                <c:pt idx="570">
                  <c:v>0.75900000000000001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1.246</c:v>
                </c:pt>
                <c:pt idx="575">
                  <c:v>1.002</c:v>
                </c:pt>
                <c:pt idx="576">
                  <c:v>0.74399999999999999</c:v>
                </c:pt>
                <c:pt idx="577">
                  <c:v>0</c:v>
                </c:pt>
                <c:pt idx="578">
                  <c:v>0</c:v>
                </c:pt>
                <c:pt idx="579">
                  <c:v>1.0089999999999999</c:v>
                </c:pt>
                <c:pt idx="580">
                  <c:v>1</c:v>
                </c:pt>
                <c:pt idx="581">
                  <c:v>1.016</c:v>
                </c:pt>
                <c:pt idx="582">
                  <c:v>0</c:v>
                </c:pt>
                <c:pt idx="583">
                  <c:v>0</c:v>
                </c:pt>
                <c:pt idx="584">
                  <c:v>1.254</c:v>
                </c:pt>
                <c:pt idx="585">
                  <c:v>0.746</c:v>
                </c:pt>
                <c:pt idx="586">
                  <c:v>0</c:v>
                </c:pt>
                <c:pt idx="587">
                  <c:v>1.26</c:v>
                </c:pt>
                <c:pt idx="588">
                  <c:v>0.73199999999999998</c:v>
                </c:pt>
                <c:pt idx="589">
                  <c:v>1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1.284</c:v>
                </c:pt>
                <c:pt idx="594">
                  <c:v>0.71599999999999997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1</c:v>
                </c:pt>
                <c:pt idx="599">
                  <c:v>1.0009999999999999</c:v>
                </c:pt>
                <c:pt idx="600">
                  <c:v>1</c:v>
                </c:pt>
                <c:pt idx="601">
                  <c:v>0.99199999999999999</c:v>
                </c:pt>
                <c:pt idx="602">
                  <c:v>0</c:v>
                </c:pt>
                <c:pt idx="603">
                  <c:v>0</c:v>
                </c:pt>
                <c:pt idx="604">
                  <c:v>1.0009999999999999</c:v>
                </c:pt>
                <c:pt idx="605">
                  <c:v>1</c:v>
                </c:pt>
                <c:pt idx="606">
                  <c:v>1</c:v>
                </c:pt>
                <c:pt idx="607">
                  <c:v>0</c:v>
                </c:pt>
                <c:pt idx="608">
                  <c:v>0</c:v>
                </c:pt>
                <c:pt idx="609">
                  <c:v>0.99199999999999999</c:v>
                </c:pt>
                <c:pt idx="610">
                  <c:v>1.0089999999999999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0.99199999999999999</c:v>
                </c:pt>
                <c:pt idx="615">
                  <c:v>1.0089999999999999</c:v>
                </c:pt>
                <c:pt idx="616">
                  <c:v>0</c:v>
                </c:pt>
                <c:pt idx="617">
                  <c:v>0</c:v>
                </c:pt>
                <c:pt idx="618">
                  <c:v>1</c:v>
                </c:pt>
                <c:pt idx="619">
                  <c:v>0.99199999999999999</c:v>
                </c:pt>
                <c:pt idx="620">
                  <c:v>1.0089999999999999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1</c:v>
                </c:pt>
                <c:pt idx="625">
                  <c:v>1</c:v>
                </c:pt>
                <c:pt idx="626">
                  <c:v>0.99199999999999999</c:v>
                </c:pt>
                <c:pt idx="627">
                  <c:v>0</c:v>
                </c:pt>
                <c:pt idx="628">
                  <c:v>0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0</c:v>
                </c:pt>
                <c:pt idx="633">
                  <c:v>0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0</c:v>
                </c:pt>
                <c:pt idx="638">
                  <c:v>0</c:v>
                </c:pt>
                <c:pt idx="639">
                  <c:v>0.997</c:v>
                </c:pt>
                <c:pt idx="640">
                  <c:v>0.99299999999999999</c:v>
                </c:pt>
                <c:pt idx="641">
                  <c:v>1</c:v>
                </c:pt>
                <c:pt idx="642">
                  <c:v>0</c:v>
                </c:pt>
                <c:pt idx="643">
                  <c:v>0</c:v>
                </c:pt>
                <c:pt idx="644">
                  <c:v>1</c:v>
                </c:pt>
                <c:pt idx="645">
                  <c:v>1.0009999999999999</c:v>
                </c:pt>
                <c:pt idx="646">
                  <c:v>1</c:v>
                </c:pt>
                <c:pt idx="647">
                  <c:v>1</c:v>
                </c:pt>
                <c:pt idx="648">
                  <c:v>0</c:v>
                </c:pt>
                <c:pt idx="649">
                  <c:v>0</c:v>
                </c:pt>
                <c:pt idx="650">
                  <c:v>0.99099999999999999</c:v>
                </c:pt>
                <c:pt idx="651">
                  <c:v>1</c:v>
                </c:pt>
                <c:pt idx="652">
                  <c:v>1.0089999999999999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0</c:v>
                </c:pt>
                <c:pt idx="660">
                  <c:v>0</c:v>
                </c:pt>
                <c:pt idx="661">
                  <c:v>1.0009999999999999</c:v>
                </c:pt>
                <c:pt idx="662">
                  <c:v>1</c:v>
                </c:pt>
                <c:pt idx="663">
                  <c:v>0.99099999999999999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1.0009999999999999</c:v>
                </c:pt>
                <c:pt idx="668">
                  <c:v>1.0089999999999999</c:v>
                </c:pt>
                <c:pt idx="669">
                  <c:v>1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</c:v>
                </c:pt>
                <c:pt idx="674">
                  <c:v>1</c:v>
                </c:pt>
                <c:pt idx="675">
                  <c:v>0.99199999999999999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1</c:v>
                </c:pt>
                <c:pt idx="680">
                  <c:v>1</c:v>
                </c:pt>
                <c:pt idx="681">
                  <c:v>1.0009999999999999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1</c:v>
                </c:pt>
                <c:pt idx="686">
                  <c:v>1</c:v>
                </c:pt>
                <c:pt idx="687">
                  <c:v>0.99199999999999999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</c:v>
                </c:pt>
                <c:pt idx="692">
                  <c:v>1</c:v>
                </c:pt>
                <c:pt idx="693">
                  <c:v>1.0009999999999999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</c:v>
                </c:pt>
                <c:pt idx="698">
                  <c:v>1.0009999999999999</c:v>
                </c:pt>
                <c:pt idx="699">
                  <c:v>0.99099999999999999</c:v>
                </c:pt>
                <c:pt idx="700">
                  <c:v>1.0089999999999999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1.0089999999999999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1</c:v>
                </c:pt>
                <c:pt idx="712">
                  <c:v>1.0089999999999999</c:v>
                </c:pt>
                <c:pt idx="713">
                  <c:v>1.0009999999999999</c:v>
                </c:pt>
                <c:pt idx="714">
                  <c:v>1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1.0089999999999999</c:v>
                </c:pt>
                <c:pt idx="719">
                  <c:v>1.0009999999999999</c:v>
                </c:pt>
                <c:pt idx="720">
                  <c:v>1</c:v>
                </c:pt>
                <c:pt idx="721">
                  <c:v>1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1.0009999999999999</c:v>
                </c:pt>
                <c:pt idx="726">
                  <c:v>1</c:v>
                </c:pt>
                <c:pt idx="727">
                  <c:v>1</c:v>
                </c:pt>
                <c:pt idx="728">
                  <c:v>1.0009999999999999</c:v>
                </c:pt>
                <c:pt idx="729">
                  <c:v>0</c:v>
                </c:pt>
                <c:pt idx="730">
                  <c:v>0</c:v>
                </c:pt>
                <c:pt idx="731">
                  <c:v>1.0089999999999999</c:v>
                </c:pt>
                <c:pt idx="732">
                  <c:v>1</c:v>
                </c:pt>
                <c:pt idx="733">
                  <c:v>1</c:v>
                </c:pt>
                <c:pt idx="734">
                  <c:v>0.99199999999999999</c:v>
                </c:pt>
                <c:pt idx="735">
                  <c:v>1.0089999999999999</c:v>
                </c:pt>
                <c:pt idx="736">
                  <c:v>0</c:v>
                </c:pt>
                <c:pt idx="737">
                  <c:v>0</c:v>
                </c:pt>
                <c:pt idx="738">
                  <c:v>1</c:v>
                </c:pt>
                <c:pt idx="739">
                  <c:v>1</c:v>
                </c:pt>
                <c:pt idx="740">
                  <c:v>1.0009999999999999</c:v>
                </c:pt>
                <c:pt idx="741">
                  <c:v>1</c:v>
                </c:pt>
                <c:pt idx="742">
                  <c:v>1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0.999</c:v>
                </c:pt>
                <c:pt idx="747">
                  <c:v>1.0089999999999999</c:v>
                </c:pt>
                <c:pt idx="748">
                  <c:v>1</c:v>
                </c:pt>
                <c:pt idx="749">
                  <c:v>1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</c:v>
                </c:pt>
                <c:pt idx="754">
                  <c:v>1</c:v>
                </c:pt>
                <c:pt idx="755">
                  <c:v>1.0009999999999999</c:v>
                </c:pt>
                <c:pt idx="756">
                  <c:v>1</c:v>
                </c:pt>
                <c:pt idx="757">
                  <c:v>0.98799999999999999</c:v>
                </c:pt>
                <c:pt idx="758">
                  <c:v>1</c:v>
                </c:pt>
                <c:pt idx="759">
                  <c:v>0</c:v>
                </c:pt>
                <c:pt idx="760">
                  <c:v>0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1.0009999999999999</c:v>
                </c:pt>
                <c:pt idx="766">
                  <c:v>1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1.0089999999999999</c:v>
                </c:pt>
                <c:pt idx="771">
                  <c:v>1</c:v>
                </c:pt>
                <c:pt idx="772">
                  <c:v>1</c:v>
                </c:pt>
                <c:pt idx="773">
                  <c:v>0.99099999999999999</c:v>
                </c:pt>
                <c:pt idx="774">
                  <c:v>1.0089999999999999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</c:v>
                </c:pt>
                <c:pt idx="779">
                  <c:v>1</c:v>
                </c:pt>
                <c:pt idx="780">
                  <c:v>0.99199999999999999</c:v>
                </c:pt>
                <c:pt idx="781">
                  <c:v>1.0089999999999999</c:v>
                </c:pt>
                <c:pt idx="782">
                  <c:v>1</c:v>
                </c:pt>
                <c:pt idx="783">
                  <c:v>1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1.0089999999999999</c:v>
                </c:pt>
                <c:pt idx="789">
                  <c:v>1</c:v>
                </c:pt>
                <c:pt idx="790">
                  <c:v>1.0009999999999999</c:v>
                </c:pt>
                <c:pt idx="791">
                  <c:v>0.99199999999999999</c:v>
                </c:pt>
                <c:pt idx="792">
                  <c:v>1.008</c:v>
                </c:pt>
                <c:pt idx="793">
                  <c:v>1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1.0009999999999999</c:v>
                </c:pt>
                <c:pt idx="801">
                  <c:v>1</c:v>
                </c:pt>
                <c:pt idx="802">
                  <c:v>0.99199999999999999</c:v>
                </c:pt>
                <c:pt idx="803">
                  <c:v>1.008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</c:v>
                </c:pt>
                <c:pt idx="809">
                  <c:v>1</c:v>
                </c:pt>
                <c:pt idx="810">
                  <c:v>1.0009999999999999</c:v>
                </c:pt>
                <c:pt idx="811">
                  <c:v>1</c:v>
                </c:pt>
                <c:pt idx="812">
                  <c:v>1</c:v>
                </c:pt>
                <c:pt idx="813">
                  <c:v>0.99099999999999999</c:v>
                </c:pt>
                <c:pt idx="814">
                  <c:v>1.01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</c:v>
                </c:pt>
                <c:pt idx="820">
                  <c:v>1.0009999999999999</c:v>
                </c:pt>
                <c:pt idx="821">
                  <c:v>1</c:v>
                </c:pt>
                <c:pt idx="822">
                  <c:v>1</c:v>
                </c:pt>
                <c:pt idx="823">
                  <c:v>0.99199999999999999</c:v>
                </c:pt>
                <c:pt idx="824">
                  <c:v>1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1.0009999999999999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1.0009999999999999</c:v>
                </c:pt>
                <c:pt idx="835">
                  <c:v>0.99099999999999999</c:v>
                </c:pt>
                <c:pt idx="836">
                  <c:v>1.0089999999999999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1.0009999999999999</c:v>
                </c:pt>
                <c:pt idx="841">
                  <c:v>1</c:v>
                </c:pt>
                <c:pt idx="842">
                  <c:v>0.99099999999999999</c:v>
                </c:pt>
                <c:pt idx="843">
                  <c:v>1.0089999999999999</c:v>
                </c:pt>
                <c:pt idx="844">
                  <c:v>1.0009999999999999</c:v>
                </c:pt>
                <c:pt idx="845">
                  <c:v>1</c:v>
                </c:pt>
                <c:pt idx="846">
                  <c:v>0.99199999999999999</c:v>
                </c:pt>
                <c:pt idx="847">
                  <c:v>1.008</c:v>
                </c:pt>
                <c:pt idx="848">
                  <c:v>1</c:v>
                </c:pt>
                <c:pt idx="849">
                  <c:v>1.0009999999999999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1</c:v>
                </c:pt>
                <c:pt idx="854">
                  <c:v>1.0009999999999999</c:v>
                </c:pt>
                <c:pt idx="855">
                  <c:v>1</c:v>
                </c:pt>
                <c:pt idx="856">
                  <c:v>1</c:v>
                </c:pt>
                <c:pt idx="857">
                  <c:v>0.99199999999999999</c:v>
                </c:pt>
                <c:pt idx="858">
                  <c:v>1.0089999999999999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</c:v>
                </c:pt>
                <c:pt idx="868">
                  <c:v>0.98599999999999999</c:v>
                </c:pt>
                <c:pt idx="869">
                  <c:v>1.0029999999999999</c:v>
                </c:pt>
                <c:pt idx="870">
                  <c:v>1</c:v>
                </c:pt>
                <c:pt idx="871">
                  <c:v>1</c:v>
                </c:pt>
                <c:pt idx="872">
                  <c:v>1.0009999999999999</c:v>
                </c:pt>
                <c:pt idx="873">
                  <c:v>0.99099999999999999</c:v>
                </c:pt>
                <c:pt idx="874">
                  <c:v>1.0089999999999999</c:v>
                </c:pt>
                <c:pt idx="875">
                  <c:v>1</c:v>
                </c:pt>
                <c:pt idx="876">
                  <c:v>1</c:v>
                </c:pt>
                <c:pt idx="877">
                  <c:v>0.99199999999999999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1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0.99199999999999999</c:v>
                </c:pt>
                <c:pt idx="890">
                  <c:v>1.008</c:v>
                </c:pt>
                <c:pt idx="891">
                  <c:v>1.0009999999999999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0.99199999999999999</c:v>
                </c:pt>
                <c:pt idx="896">
                  <c:v>1.0089999999999999</c:v>
                </c:pt>
                <c:pt idx="897">
                  <c:v>1</c:v>
                </c:pt>
                <c:pt idx="898">
                  <c:v>1</c:v>
                </c:pt>
                <c:pt idx="899">
                  <c:v>0.99199999999999999</c:v>
                </c:pt>
                <c:pt idx="900">
                  <c:v>1.0089999999999999</c:v>
                </c:pt>
                <c:pt idx="901">
                  <c:v>1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1</c:v>
                </c:pt>
                <c:pt idx="908">
                  <c:v>1</c:v>
                </c:pt>
                <c:pt idx="909">
                  <c:v>1.0009999999999999</c:v>
                </c:pt>
                <c:pt idx="910">
                  <c:v>0.99099999999999999</c:v>
                </c:pt>
                <c:pt idx="911">
                  <c:v>1.0089999999999999</c:v>
                </c:pt>
                <c:pt idx="912">
                  <c:v>1</c:v>
                </c:pt>
                <c:pt idx="913">
                  <c:v>1</c:v>
                </c:pt>
                <c:pt idx="914">
                  <c:v>1.0009999999999999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1.0009999999999999</c:v>
                </c:pt>
                <c:pt idx="920">
                  <c:v>0.99099999999999999</c:v>
                </c:pt>
                <c:pt idx="921">
                  <c:v>1.0089999999999999</c:v>
                </c:pt>
                <c:pt idx="922">
                  <c:v>1.0009999999999999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1.0009999999999999</c:v>
                </c:pt>
                <c:pt idx="929">
                  <c:v>0.99099999999999999</c:v>
                </c:pt>
                <c:pt idx="930">
                  <c:v>1.0009999999999999</c:v>
                </c:pt>
                <c:pt idx="931">
                  <c:v>1.008</c:v>
                </c:pt>
                <c:pt idx="932">
                  <c:v>1.0009999999999999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1</c:v>
                </c:pt>
                <c:pt idx="946">
                  <c:v>1</c:v>
                </c:pt>
                <c:pt idx="947">
                  <c:v>0.99199999999999999</c:v>
                </c:pt>
                <c:pt idx="948">
                  <c:v>1.0089999999999999</c:v>
                </c:pt>
                <c:pt idx="949">
                  <c:v>1</c:v>
                </c:pt>
                <c:pt idx="950">
                  <c:v>1.0009999999999999</c:v>
                </c:pt>
                <c:pt idx="951">
                  <c:v>0.99099999999999999</c:v>
                </c:pt>
                <c:pt idx="952">
                  <c:v>1.0089999999999999</c:v>
                </c:pt>
                <c:pt idx="953">
                  <c:v>1</c:v>
                </c:pt>
                <c:pt idx="954">
                  <c:v>1</c:v>
                </c:pt>
                <c:pt idx="955">
                  <c:v>1.0009999999999999</c:v>
                </c:pt>
                <c:pt idx="956">
                  <c:v>1</c:v>
                </c:pt>
                <c:pt idx="957">
                  <c:v>0.99099999999999999</c:v>
                </c:pt>
                <c:pt idx="958">
                  <c:v>1.0089999999999999</c:v>
                </c:pt>
                <c:pt idx="959">
                  <c:v>1</c:v>
                </c:pt>
                <c:pt idx="960">
                  <c:v>1.0009999999999999</c:v>
                </c:pt>
                <c:pt idx="961">
                  <c:v>0.99199999999999999</c:v>
                </c:pt>
                <c:pt idx="962">
                  <c:v>1.008</c:v>
                </c:pt>
                <c:pt idx="963">
                  <c:v>1.0009999999999999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1.0009999999999999</c:v>
                </c:pt>
                <c:pt idx="970">
                  <c:v>0.99099999999999999</c:v>
                </c:pt>
                <c:pt idx="971">
                  <c:v>1.0009999999999999</c:v>
                </c:pt>
                <c:pt idx="972">
                  <c:v>1.0089999999999999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1.0009999999999999</c:v>
                </c:pt>
                <c:pt idx="978">
                  <c:v>1</c:v>
                </c:pt>
                <c:pt idx="979">
                  <c:v>1</c:v>
                </c:pt>
                <c:pt idx="980">
                  <c:v>0.99199999999999999</c:v>
                </c:pt>
                <c:pt idx="981">
                  <c:v>1</c:v>
                </c:pt>
                <c:pt idx="982">
                  <c:v>1.0089999999999999</c:v>
                </c:pt>
                <c:pt idx="983">
                  <c:v>1</c:v>
                </c:pt>
                <c:pt idx="984">
                  <c:v>1.0009999999999999</c:v>
                </c:pt>
                <c:pt idx="985">
                  <c:v>0.999</c:v>
                </c:pt>
                <c:pt idx="986">
                  <c:v>1.0009999999999999</c:v>
                </c:pt>
                <c:pt idx="987">
                  <c:v>1</c:v>
                </c:pt>
                <c:pt idx="988">
                  <c:v>0.99199999999999999</c:v>
                </c:pt>
                <c:pt idx="989">
                  <c:v>0.999</c:v>
                </c:pt>
                <c:pt idx="990">
                  <c:v>1.01</c:v>
                </c:pt>
                <c:pt idx="991">
                  <c:v>0.99099999999999999</c:v>
                </c:pt>
                <c:pt idx="992">
                  <c:v>1.0089999999999999</c:v>
                </c:pt>
                <c:pt idx="993">
                  <c:v>1</c:v>
                </c:pt>
                <c:pt idx="994">
                  <c:v>1</c:v>
                </c:pt>
                <c:pt idx="995">
                  <c:v>1.0009999999999999</c:v>
                </c:pt>
                <c:pt idx="996">
                  <c:v>1</c:v>
                </c:pt>
                <c:pt idx="997">
                  <c:v>0.99099999999999999</c:v>
                </c:pt>
                <c:pt idx="998">
                  <c:v>1.0089999999999999</c:v>
                </c:pt>
                <c:pt idx="999">
                  <c:v>1.0009999999999999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F1-4F9D-A80A-B6C6A1BB9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3018336"/>
        <c:axId val="1634769344"/>
      </c:scatterChart>
      <c:valAx>
        <c:axId val="1573018336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4769344"/>
        <c:crosses val="autoZero"/>
        <c:crossBetween val="midCat"/>
      </c:valAx>
      <c:valAx>
        <c:axId val="16347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30183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Delete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ResultadoFinalPython!$C$3001:$C$4000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0.99099999999999999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1.0089999999999999</c:v>
                </c:pt>
                <c:pt idx="9">
                  <c:v>0</c:v>
                </c:pt>
                <c:pt idx="10">
                  <c:v>1.0009999999999999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1.0009999999999999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0.99199999999999999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1.0009999999999999</c:v>
                </c:pt>
                <c:pt idx="39">
                  <c:v>0</c:v>
                </c:pt>
                <c:pt idx="40">
                  <c:v>0.99099999999999999</c:v>
                </c:pt>
                <c:pt idx="41">
                  <c:v>0</c:v>
                </c:pt>
                <c:pt idx="42">
                  <c:v>1.0089999999999999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0.99099999999999999</c:v>
                </c:pt>
                <c:pt idx="71">
                  <c:v>0</c:v>
                </c:pt>
                <c:pt idx="72">
                  <c:v>1.0089999999999999</c:v>
                </c:pt>
                <c:pt idx="73">
                  <c:v>0</c:v>
                </c:pt>
                <c:pt idx="74">
                  <c:v>0.99199999999999999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1.0009999999999999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0.99199999999999999</c:v>
                </c:pt>
                <c:pt idx="92">
                  <c:v>0</c:v>
                </c:pt>
                <c:pt idx="93">
                  <c:v>1.008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1.0009999999999999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0.99199999999999999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0.99199999999999999</c:v>
                </c:pt>
                <c:pt idx="119">
                  <c:v>0</c:v>
                </c:pt>
                <c:pt idx="120">
                  <c:v>1.008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0.99199999999999999</c:v>
                </c:pt>
                <c:pt idx="134">
                  <c:v>0</c:v>
                </c:pt>
                <c:pt idx="135">
                  <c:v>1.0089999999999999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1.0009999999999999</c:v>
                </c:pt>
                <c:pt idx="153">
                  <c:v>0</c:v>
                </c:pt>
                <c:pt idx="154">
                  <c:v>0.99099999999999999</c:v>
                </c:pt>
                <c:pt idx="155">
                  <c:v>0</c:v>
                </c:pt>
                <c:pt idx="156">
                  <c:v>1.0089999999999999</c:v>
                </c:pt>
                <c:pt idx="157">
                  <c:v>0</c:v>
                </c:pt>
                <c:pt idx="158">
                  <c:v>0.99199999999999999</c:v>
                </c:pt>
                <c:pt idx="159">
                  <c:v>0</c:v>
                </c:pt>
                <c:pt idx="160">
                  <c:v>1.0089999999999999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1.008</c:v>
                </c:pt>
                <c:pt idx="178">
                  <c:v>0</c:v>
                </c:pt>
                <c:pt idx="179">
                  <c:v>1.0009999999999999</c:v>
                </c:pt>
                <c:pt idx="180">
                  <c:v>0</c:v>
                </c:pt>
                <c:pt idx="181">
                  <c:v>1</c:v>
                </c:pt>
                <c:pt idx="182">
                  <c:v>0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1.0009999999999999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0.99299999999999999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1.0089999999999999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0</c:v>
                </c:pt>
                <c:pt idx="225">
                  <c:v>1</c:v>
                </c:pt>
                <c:pt idx="226">
                  <c:v>0</c:v>
                </c:pt>
                <c:pt idx="227">
                  <c:v>1.0009999999999999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1.0089999999999999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0.99099999999999999</c:v>
                </c:pt>
                <c:pt idx="260">
                  <c:v>0</c:v>
                </c:pt>
                <c:pt idx="261">
                  <c:v>1.0089999999999999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0.99199999999999999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1.0009999999999999</c:v>
                </c:pt>
                <c:pt idx="277">
                  <c:v>0</c:v>
                </c:pt>
                <c:pt idx="278">
                  <c:v>1</c:v>
                </c:pt>
                <c:pt idx="279">
                  <c:v>0</c:v>
                </c:pt>
                <c:pt idx="280">
                  <c:v>0.99099999999999999</c:v>
                </c:pt>
                <c:pt idx="281">
                  <c:v>0</c:v>
                </c:pt>
                <c:pt idx="282">
                  <c:v>1.0089999999999999</c:v>
                </c:pt>
                <c:pt idx="283">
                  <c:v>0</c:v>
                </c:pt>
                <c:pt idx="284">
                  <c:v>1.0009999999999999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0.99199999999999999</c:v>
                </c:pt>
                <c:pt idx="302">
                  <c:v>0</c:v>
                </c:pt>
                <c:pt idx="303">
                  <c:v>1.0089999999999999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0.99199999999999999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1.0089999999999999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1.0009999999999999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0.99099999999999999</c:v>
                </c:pt>
                <c:pt idx="344">
                  <c:v>0</c:v>
                </c:pt>
                <c:pt idx="345">
                  <c:v>1.0089999999999999</c:v>
                </c:pt>
                <c:pt idx="346">
                  <c:v>0</c:v>
                </c:pt>
                <c:pt idx="347">
                  <c:v>1</c:v>
                </c:pt>
                <c:pt idx="348">
                  <c:v>0</c:v>
                </c:pt>
                <c:pt idx="349">
                  <c:v>1.0009999999999999</c:v>
                </c:pt>
                <c:pt idx="350">
                  <c:v>0</c:v>
                </c:pt>
                <c:pt idx="351">
                  <c:v>1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0.99199999999999999</c:v>
                </c:pt>
                <c:pt idx="356">
                  <c:v>0</c:v>
                </c:pt>
                <c:pt idx="357">
                  <c:v>1.008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1.0009999999999999</c:v>
                </c:pt>
                <c:pt idx="369">
                  <c:v>0</c:v>
                </c:pt>
                <c:pt idx="370">
                  <c:v>1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1.008</c:v>
                </c:pt>
                <c:pt idx="388">
                  <c:v>0</c:v>
                </c:pt>
                <c:pt idx="389">
                  <c:v>1.0009999999999999</c:v>
                </c:pt>
                <c:pt idx="390">
                  <c:v>0</c:v>
                </c:pt>
                <c:pt idx="391">
                  <c:v>1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1.0009999999999999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0.99199999999999999</c:v>
                </c:pt>
                <c:pt idx="402">
                  <c:v>0</c:v>
                </c:pt>
                <c:pt idx="403">
                  <c:v>1</c:v>
                </c:pt>
                <c:pt idx="404">
                  <c:v>0.85499999999999998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</c:v>
                </c:pt>
                <c:pt idx="422">
                  <c:v>0</c:v>
                </c:pt>
                <c:pt idx="423">
                  <c:v>0.99099999999999999</c:v>
                </c:pt>
                <c:pt idx="424">
                  <c:v>0</c:v>
                </c:pt>
                <c:pt idx="425">
                  <c:v>1.0009999999999999</c:v>
                </c:pt>
                <c:pt idx="426">
                  <c:v>0</c:v>
                </c:pt>
                <c:pt idx="427">
                  <c:v>1.008</c:v>
                </c:pt>
                <c:pt idx="428">
                  <c:v>0</c:v>
                </c:pt>
                <c:pt idx="429">
                  <c:v>1.0009999999999999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1</c:v>
                </c:pt>
                <c:pt idx="434">
                  <c:v>0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1</c:v>
                </c:pt>
                <c:pt idx="451">
                  <c:v>0</c:v>
                </c:pt>
                <c:pt idx="452">
                  <c:v>1</c:v>
                </c:pt>
                <c:pt idx="453">
                  <c:v>0</c:v>
                </c:pt>
                <c:pt idx="454">
                  <c:v>1</c:v>
                </c:pt>
                <c:pt idx="455">
                  <c:v>0</c:v>
                </c:pt>
                <c:pt idx="456">
                  <c:v>1</c:v>
                </c:pt>
                <c:pt idx="457">
                  <c:v>0</c:v>
                </c:pt>
                <c:pt idx="458">
                  <c:v>0.99199999999999999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1.0089999999999999</c:v>
                </c:pt>
                <c:pt idx="470">
                  <c:v>0</c:v>
                </c:pt>
                <c:pt idx="471">
                  <c:v>1</c:v>
                </c:pt>
                <c:pt idx="472">
                  <c:v>0</c:v>
                </c:pt>
                <c:pt idx="473">
                  <c:v>1</c:v>
                </c:pt>
                <c:pt idx="474">
                  <c:v>0</c:v>
                </c:pt>
                <c:pt idx="475">
                  <c:v>1.0009999999999999</c:v>
                </c:pt>
                <c:pt idx="476">
                  <c:v>0</c:v>
                </c:pt>
                <c:pt idx="477">
                  <c:v>1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0.99199999999999999</c:v>
                </c:pt>
                <c:pt idx="484">
                  <c:v>0</c:v>
                </c:pt>
                <c:pt idx="485">
                  <c:v>1</c:v>
                </c:pt>
                <c:pt idx="486">
                  <c:v>0</c:v>
                </c:pt>
                <c:pt idx="487">
                  <c:v>1</c:v>
                </c:pt>
                <c:pt idx="488">
                  <c:v>0</c:v>
                </c:pt>
                <c:pt idx="489">
                  <c:v>1.0009999999999999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0.99099999999999999</c:v>
                </c:pt>
                <c:pt idx="503">
                  <c:v>0</c:v>
                </c:pt>
                <c:pt idx="504">
                  <c:v>1.0009999999999999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1.008</c:v>
                </c:pt>
                <c:pt idx="511">
                  <c:v>0</c:v>
                </c:pt>
                <c:pt idx="512">
                  <c:v>1.0009999999999999</c:v>
                </c:pt>
                <c:pt idx="513">
                  <c:v>0</c:v>
                </c:pt>
                <c:pt idx="514">
                  <c:v>1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0</c:v>
                </c:pt>
                <c:pt idx="535">
                  <c:v>1</c:v>
                </c:pt>
                <c:pt idx="536">
                  <c:v>0</c:v>
                </c:pt>
                <c:pt idx="537">
                  <c:v>1</c:v>
                </c:pt>
                <c:pt idx="538">
                  <c:v>0</c:v>
                </c:pt>
                <c:pt idx="539">
                  <c:v>1</c:v>
                </c:pt>
                <c:pt idx="540">
                  <c:v>0</c:v>
                </c:pt>
                <c:pt idx="541">
                  <c:v>1.0009999999999999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0.99099999999999999</c:v>
                </c:pt>
                <c:pt idx="563">
                  <c:v>0</c:v>
                </c:pt>
                <c:pt idx="564">
                  <c:v>1.0089999999999999</c:v>
                </c:pt>
                <c:pt idx="565">
                  <c:v>0</c:v>
                </c:pt>
                <c:pt idx="566">
                  <c:v>1</c:v>
                </c:pt>
                <c:pt idx="567">
                  <c:v>0</c:v>
                </c:pt>
                <c:pt idx="568">
                  <c:v>1.0009999999999999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1.01</c:v>
                </c:pt>
                <c:pt idx="585">
                  <c:v>0</c:v>
                </c:pt>
                <c:pt idx="586">
                  <c:v>1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0.99199999999999999</c:v>
                </c:pt>
                <c:pt idx="591">
                  <c:v>0</c:v>
                </c:pt>
                <c:pt idx="592">
                  <c:v>1.008</c:v>
                </c:pt>
                <c:pt idx="593">
                  <c:v>0</c:v>
                </c:pt>
                <c:pt idx="594">
                  <c:v>1.0009999999999999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1.1259999999999999</c:v>
                </c:pt>
                <c:pt idx="612">
                  <c:v>0</c:v>
                </c:pt>
                <c:pt idx="613">
                  <c:v>1.002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1.0009999999999999</c:v>
                </c:pt>
                <c:pt idx="629">
                  <c:v>0</c:v>
                </c:pt>
                <c:pt idx="630">
                  <c:v>0.99099999999999999</c:v>
                </c:pt>
                <c:pt idx="631">
                  <c:v>0</c:v>
                </c:pt>
                <c:pt idx="632">
                  <c:v>1.0009999999999999</c:v>
                </c:pt>
                <c:pt idx="633">
                  <c:v>0</c:v>
                </c:pt>
                <c:pt idx="634">
                  <c:v>1.008</c:v>
                </c:pt>
                <c:pt idx="635">
                  <c:v>0</c:v>
                </c:pt>
                <c:pt idx="636">
                  <c:v>1</c:v>
                </c:pt>
                <c:pt idx="637">
                  <c:v>0</c:v>
                </c:pt>
                <c:pt idx="638">
                  <c:v>1.0009999999999999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1</c:v>
                </c:pt>
                <c:pt idx="652">
                  <c:v>0</c:v>
                </c:pt>
                <c:pt idx="653">
                  <c:v>0.99199999999999999</c:v>
                </c:pt>
                <c:pt idx="654">
                  <c:v>0</c:v>
                </c:pt>
                <c:pt idx="655">
                  <c:v>1.0089999999999999</c:v>
                </c:pt>
                <c:pt idx="656">
                  <c:v>0</c:v>
                </c:pt>
                <c:pt idx="657">
                  <c:v>1</c:v>
                </c:pt>
                <c:pt idx="658">
                  <c:v>0</c:v>
                </c:pt>
                <c:pt idx="659">
                  <c:v>1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1</c:v>
                </c:pt>
                <c:pt idx="664">
                  <c:v>0</c:v>
                </c:pt>
                <c:pt idx="665">
                  <c:v>0.99199999999999999</c:v>
                </c:pt>
                <c:pt idx="666">
                  <c:v>0</c:v>
                </c:pt>
                <c:pt idx="667">
                  <c:v>1.0089999999999999</c:v>
                </c:pt>
                <c:pt idx="668">
                  <c:v>0</c:v>
                </c:pt>
                <c:pt idx="669">
                  <c:v>1</c:v>
                </c:pt>
                <c:pt idx="670">
                  <c:v>0</c:v>
                </c:pt>
                <c:pt idx="671">
                  <c:v>1</c:v>
                </c:pt>
                <c:pt idx="672">
                  <c:v>0</c:v>
                </c:pt>
                <c:pt idx="673">
                  <c:v>0.99199999999999999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1</c:v>
                </c:pt>
                <c:pt idx="691">
                  <c:v>0</c:v>
                </c:pt>
                <c:pt idx="692">
                  <c:v>1.0009999999999999</c:v>
                </c:pt>
                <c:pt idx="693">
                  <c:v>0</c:v>
                </c:pt>
                <c:pt idx="694">
                  <c:v>0.99099999999999999</c:v>
                </c:pt>
                <c:pt idx="695">
                  <c:v>0</c:v>
                </c:pt>
                <c:pt idx="696">
                  <c:v>1.0089999999999999</c:v>
                </c:pt>
                <c:pt idx="697">
                  <c:v>0</c:v>
                </c:pt>
                <c:pt idx="698">
                  <c:v>1</c:v>
                </c:pt>
                <c:pt idx="699">
                  <c:v>0</c:v>
                </c:pt>
                <c:pt idx="700">
                  <c:v>1</c:v>
                </c:pt>
                <c:pt idx="701">
                  <c:v>0</c:v>
                </c:pt>
                <c:pt idx="702">
                  <c:v>1.0009999999999999</c:v>
                </c:pt>
                <c:pt idx="703">
                  <c:v>0</c:v>
                </c:pt>
                <c:pt idx="704">
                  <c:v>1</c:v>
                </c:pt>
                <c:pt idx="705">
                  <c:v>0</c:v>
                </c:pt>
                <c:pt idx="706">
                  <c:v>1</c:v>
                </c:pt>
                <c:pt idx="707">
                  <c:v>0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1</c:v>
                </c:pt>
                <c:pt idx="730">
                  <c:v>0</c:v>
                </c:pt>
                <c:pt idx="731">
                  <c:v>1.0009999999999999</c:v>
                </c:pt>
                <c:pt idx="732">
                  <c:v>0</c:v>
                </c:pt>
                <c:pt idx="733">
                  <c:v>0.99099999999999999</c:v>
                </c:pt>
                <c:pt idx="734">
                  <c:v>0</c:v>
                </c:pt>
                <c:pt idx="735">
                  <c:v>1.0009999999999999</c:v>
                </c:pt>
                <c:pt idx="736">
                  <c:v>0</c:v>
                </c:pt>
                <c:pt idx="737">
                  <c:v>1.0089999999999999</c:v>
                </c:pt>
                <c:pt idx="738">
                  <c:v>0</c:v>
                </c:pt>
                <c:pt idx="739">
                  <c:v>1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1</c:v>
                </c:pt>
                <c:pt idx="744">
                  <c:v>0</c:v>
                </c:pt>
                <c:pt idx="745">
                  <c:v>1</c:v>
                </c:pt>
                <c:pt idx="746">
                  <c:v>0</c:v>
                </c:pt>
                <c:pt idx="747">
                  <c:v>1.0009999999999999</c:v>
                </c:pt>
                <c:pt idx="748">
                  <c:v>0</c:v>
                </c:pt>
                <c:pt idx="749">
                  <c:v>1</c:v>
                </c:pt>
                <c:pt idx="750">
                  <c:v>0</c:v>
                </c:pt>
                <c:pt idx="751">
                  <c:v>1</c:v>
                </c:pt>
                <c:pt idx="752">
                  <c:v>0</c:v>
                </c:pt>
                <c:pt idx="753">
                  <c:v>1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0.99199999999999999</c:v>
                </c:pt>
                <c:pt idx="769">
                  <c:v>0</c:v>
                </c:pt>
                <c:pt idx="770">
                  <c:v>1.008</c:v>
                </c:pt>
                <c:pt idx="771">
                  <c:v>0</c:v>
                </c:pt>
                <c:pt idx="772">
                  <c:v>1</c:v>
                </c:pt>
                <c:pt idx="773">
                  <c:v>0</c:v>
                </c:pt>
                <c:pt idx="774">
                  <c:v>1.0009999999999999</c:v>
                </c:pt>
                <c:pt idx="775">
                  <c:v>0</c:v>
                </c:pt>
                <c:pt idx="776">
                  <c:v>0.99099999999999999</c:v>
                </c:pt>
                <c:pt idx="777">
                  <c:v>0</c:v>
                </c:pt>
                <c:pt idx="778">
                  <c:v>1.0069999999999999</c:v>
                </c:pt>
                <c:pt idx="779">
                  <c:v>0</c:v>
                </c:pt>
                <c:pt idx="780">
                  <c:v>0.99299999999999999</c:v>
                </c:pt>
                <c:pt idx="781">
                  <c:v>0</c:v>
                </c:pt>
                <c:pt idx="782">
                  <c:v>1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0.92100000000000004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1.0009999999999999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1.113</c:v>
                </c:pt>
                <c:pt idx="820">
                  <c:v>0</c:v>
                </c:pt>
                <c:pt idx="821">
                  <c:v>0.88</c:v>
                </c:pt>
                <c:pt idx="822">
                  <c:v>0</c:v>
                </c:pt>
                <c:pt idx="823">
                  <c:v>1.016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1.1220000000000001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1.08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1.08</c:v>
                </c:pt>
                <c:pt idx="844">
                  <c:v>0</c:v>
                </c:pt>
                <c:pt idx="845">
                  <c:v>0.92200000000000004</c:v>
                </c:pt>
                <c:pt idx="846">
                  <c:v>0</c:v>
                </c:pt>
                <c:pt idx="847">
                  <c:v>0.999</c:v>
                </c:pt>
                <c:pt idx="848">
                  <c:v>0</c:v>
                </c:pt>
                <c:pt idx="849">
                  <c:v>1</c:v>
                </c:pt>
                <c:pt idx="850">
                  <c:v>0</c:v>
                </c:pt>
                <c:pt idx="851">
                  <c:v>1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0.91300000000000003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1.089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1.0880000000000001</c:v>
                </c:pt>
                <c:pt idx="873">
                  <c:v>0</c:v>
                </c:pt>
                <c:pt idx="874">
                  <c:v>0.91300000000000003</c:v>
                </c:pt>
                <c:pt idx="875">
                  <c:v>0</c:v>
                </c:pt>
                <c:pt idx="876">
                  <c:v>1.0880000000000001</c:v>
                </c:pt>
                <c:pt idx="877">
                  <c:v>0</c:v>
                </c:pt>
                <c:pt idx="878">
                  <c:v>0.91200000000000003</c:v>
                </c:pt>
                <c:pt idx="879">
                  <c:v>0</c:v>
                </c:pt>
                <c:pt idx="880">
                  <c:v>1.0880000000000001</c:v>
                </c:pt>
                <c:pt idx="881">
                  <c:v>0</c:v>
                </c:pt>
                <c:pt idx="882">
                  <c:v>0.92200000000000004</c:v>
                </c:pt>
                <c:pt idx="883">
                  <c:v>0</c:v>
                </c:pt>
                <c:pt idx="884">
                  <c:v>0.99099999999999999</c:v>
                </c:pt>
                <c:pt idx="885">
                  <c:v>0</c:v>
                </c:pt>
                <c:pt idx="886">
                  <c:v>1</c:v>
                </c:pt>
                <c:pt idx="887">
                  <c:v>0</c:v>
                </c:pt>
                <c:pt idx="888">
                  <c:v>1</c:v>
                </c:pt>
                <c:pt idx="889">
                  <c:v>0</c:v>
                </c:pt>
                <c:pt idx="890">
                  <c:v>1.0880000000000001</c:v>
                </c:pt>
                <c:pt idx="891">
                  <c:v>0</c:v>
                </c:pt>
                <c:pt idx="892">
                  <c:v>0.91200000000000003</c:v>
                </c:pt>
                <c:pt idx="893">
                  <c:v>0</c:v>
                </c:pt>
                <c:pt idx="894">
                  <c:v>1.0009999999999999</c:v>
                </c:pt>
                <c:pt idx="895">
                  <c:v>0</c:v>
                </c:pt>
                <c:pt idx="896">
                  <c:v>1.008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0.91100000000000003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1</c:v>
                </c:pt>
                <c:pt idx="928">
                  <c:v>0</c:v>
                </c:pt>
                <c:pt idx="929">
                  <c:v>1</c:v>
                </c:pt>
                <c:pt idx="930">
                  <c:v>0</c:v>
                </c:pt>
                <c:pt idx="931">
                  <c:v>0.99199999999999999</c:v>
                </c:pt>
                <c:pt idx="932">
                  <c:v>0</c:v>
                </c:pt>
                <c:pt idx="933">
                  <c:v>1</c:v>
                </c:pt>
                <c:pt idx="934">
                  <c:v>0</c:v>
                </c:pt>
                <c:pt idx="935">
                  <c:v>1.01</c:v>
                </c:pt>
                <c:pt idx="936">
                  <c:v>0</c:v>
                </c:pt>
                <c:pt idx="937">
                  <c:v>0.99</c:v>
                </c:pt>
                <c:pt idx="938">
                  <c:v>0</c:v>
                </c:pt>
                <c:pt idx="939">
                  <c:v>1</c:v>
                </c:pt>
                <c:pt idx="940">
                  <c:v>0</c:v>
                </c:pt>
                <c:pt idx="941">
                  <c:v>1.01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0.80700000000000005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1.1419999999999999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1.157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1.0089999999999999</c:v>
                </c:pt>
                <c:pt idx="977">
                  <c:v>0</c:v>
                </c:pt>
                <c:pt idx="978">
                  <c:v>0.99199999999999999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1</c:v>
                </c:pt>
                <c:pt idx="985">
                  <c:v>0</c:v>
                </c:pt>
                <c:pt idx="986">
                  <c:v>1.0009999999999999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0.81100000000000005</c:v>
                </c:pt>
                <c:pt idx="991">
                  <c:v>0</c:v>
                </c:pt>
                <c:pt idx="992">
                  <c:v>1</c:v>
                </c:pt>
                <c:pt idx="993">
                  <c:v>0</c:v>
                </c:pt>
                <c:pt idx="994">
                  <c:v>1.0009999999999999</c:v>
                </c:pt>
                <c:pt idx="995">
                  <c:v>0</c:v>
                </c:pt>
                <c:pt idx="996">
                  <c:v>1</c:v>
                </c:pt>
                <c:pt idx="997">
                  <c:v>0</c:v>
                </c:pt>
                <c:pt idx="998">
                  <c:v>1</c:v>
                </c:pt>
                <c:pt idx="9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CE-4E8E-91B4-CA26A056A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250080"/>
        <c:axId val="605870096"/>
      </c:scatterChart>
      <c:valAx>
        <c:axId val="1548250080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5870096"/>
        <c:crosses val="autoZero"/>
        <c:crossBetween val="midCat"/>
      </c:valAx>
      <c:valAx>
        <c:axId val="60587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4825008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Insert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ResultadoFinalCsharp!$C$2:$C$1000</c:f>
              <c:numCache>
                <c:formatCode>General</c:formatCode>
                <c:ptCount val="999"/>
                <c:pt idx="0">
                  <c:v>0.39</c:v>
                </c:pt>
                <c:pt idx="1">
                  <c:v>0.16</c:v>
                </c:pt>
                <c:pt idx="2">
                  <c:v>0.16</c:v>
                </c:pt>
                <c:pt idx="3">
                  <c:v>0.15</c:v>
                </c:pt>
                <c:pt idx="4">
                  <c:v>0.16</c:v>
                </c:pt>
                <c:pt idx="5">
                  <c:v>0.16</c:v>
                </c:pt>
                <c:pt idx="6">
                  <c:v>0.15</c:v>
                </c:pt>
                <c:pt idx="7">
                  <c:v>0.15</c:v>
                </c:pt>
                <c:pt idx="8">
                  <c:v>0.17</c:v>
                </c:pt>
                <c:pt idx="9">
                  <c:v>0.16</c:v>
                </c:pt>
                <c:pt idx="10">
                  <c:v>0.15</c:v>
                </c:pt>
                <c:pt idx="11">
                  <c:v>0.16</c:v>
                </c:pt>
                <c:pt idx="12">
                  <c:v>0.16</c:v>
                </c:pt>
                <c:pt idx="13">
                  <c:v>0.15</c:v>
                </c:pt>
                <c:pt idx="14">
                  <c:v>0.16</c:v>
                </c:pt>
                <c:pt idx="15">
                  <c:v>0.16</c:v>
                </c:pt>
                <c:pt idx="16">
                  <c:v>0.16</c:v>
                </c:pt>
                <c:pt idx="17">
                  <c:v>0.16</c:v>
                </c:pt>
                <c:pt idx="18">
                  <c:v>0.15</c:v>
                </c:pt>
                <c:pt idx="19">
                  <c:v>0.16</c:v>
                </c:pt>
                <c:pt idx="20">
                  <c:v>0.16</c:v>
                </c:pt>
                <c:pt idx="21">
                  <c:v>0.16</c:v>
                </c:pt>
                <c:pt idx="22">
                  <c:v>0.15</c:v>
                </c:pt>
                <c:pt idx="23">
                  <c:v>0.16</c:v>
                </c:pt>
                <c:pt idx="24">
                  <c:v>0.22</c:v>
                </c:pt>
                <c:pt idx="25">
                  <c:v>0.16</c:v>
                </c:pt>
                <c:pt idx="26">
                  <c:v>0.16</c:v>
                </c:pt>
                <c:pt idx="27">
                  <c:v>0.16</c:v>
                </c:pt>
                <c:pt idx="28">
                  <c:v>0.16</c:v>
                </c:pt>
                <c:pt idx="29">
                  <c:v>0.16</c:v>
                </c:pt>
                <c:pt idx="30">
                  <c:v>0.16</c:v>
                </c:pt>
                <c:pt idx="31">
                  <c:v>0.15</c:v>
                </c:pt>
                <c:pt idx="32">
                  <c:v>0.16</c:v>
                </c:pt>
                <c:pt idx="33">
                  <c:v>0.16</c:v>
                </c:pt>
                <c:pt idx="34">
                  <c:v>0.16</c:v>
                </c:pt>
                <c:pt idx="35">
                  <c:v>0.16</c:v>
                </c:pt>
                <c:pt idx="36">
                  <c:v>0.18</c:v>
                </c:pt>
                <c:pt idx="37">
                  <c:v>0.16</c:v>
                </c:pt>
                <c:pt idx="38">
                  <c:v>0.16</c:v>
                </c:pt>
                <c:pt idx="39">
                  <c:v>0.17</c:v>
                </c:pt>
                <c:pt idx="40">
                  <c:v>0.16</c:v>
                </c:pt>
                <c:pt idx="41">
                  <c:v>0.16</c:v>
                </c:pt>
                <c:pt idx="42">
                  <c:v>0.16</c:v>
                </c:pt>
                <c:pt idx="43">
                  <c:v>0.16</c:v>
                </c:pt>
                <c:pt idx="44">
                  <c:v>0.16</c:v>
                </c:pt>
                <c:pt idx="45">
                  <c:v>0.16</c:v>
                </c:pt>
                <c:pt idx="46">
                  <c:v>0.15</c:v>
                </c:pt>
                <c:pt idx="47">
                  <c:v>0.16</c:v>
                </c:pt>
                <c:pt idx="48">
                  <c:v>0.16</c:v>
                </c:pt>
                <c:pt idx="49">
                  <c:v>0.17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0.21</c:v>
                </c:pt>
                <c:pt idx="54">
                  <c:v>0.16</c:v>
                </c:pt>
                <c:pt idx="55">
                  <c:v>0.16</c:v>
                </c:pt>
                <c:pt idx="56">
                  <c:v>0.16</c:v>
                </c:pt>
                <c:pt idx="57">
                  <c:v>0.16</c:v>
                </c:pt>
                <c:pt idx="58">
                  <c:v>0.16</c:v>
                </c:pt>
                <c:pt idx="59">
                  <c:v>0.17</c:v>
                </c:pt>
                <c:pt idx="60">
                  <c:v>0.16</c:v>
                </c:pt>
                <c:pt idx="61">
                  <c:v>0.16</c:v>
                </c:pt>
                <c:pt idx="62">
                  <c:v>0.16</c:v>
                </c:pt>
                <c:pt idx="63">
                  <c:v>0.15</c:v>
                </c:pt>
                <c:pt idx="64">
                  <c:v>0.18</c:v>
                </c:pt>
                <c:pt idx="65">
                  <c:v>0.15</c:v>
                </c:pt>
                <c:pt idx="66">
                  <c:v>0.16</c:v>
                </c:pt>
                <c:pt idx="67">
                  <c:v>0.15</c:v>
                </c:pt>
                <c:pt idx="68">
                  <c:v>0.16</c:v>
                </c:pt>
                <c:pt idx="69">
                  <c:v>0.16</c:v>
                </c:pt>
                <c:pt idx="70">
                  <c:v>0.15</c:v>
                </c:pt>
                <c:pt idx="71">
                  <c:v>0.16</c:v>
                </c:pt>
                <c:pt idx="72">
                  <c:v>0.16</c:v>
                </c:pt>
                <c:pt idx="73">
                  <c:v>0.15</c:v>
                </c:pt>
                <c:pt idx="74">
                  <c:v>0.16</c:v>
                </c:pt>
                <c:pt idx="75">
                  <c:v>0.15</c:v>
                </c:pt>
                <c:pt idx="76">
                  <c:v>0.16</c:v>
                </c:pt>
                <c:pt idx="77">
                  <c:v>0.15</c:v>
                </c:pt>
                <c:pt idx="78">
                  <c:v>0.17</c:v>
                </c:pt>
                <c:pt idx="79">
                  <c:v>0.15</c:v>
                </c:pt>
                <c:pt idx="80">
                  <c:v>0.16</c:v>
                </c:pt>
                <c:pt idx="81">
                  <c:v>0.16</c:v>
                </c:pt>
                <c:pt idx="82">
                  <c:v>0.15</c:v>
                </c:pt>
                <c:pt idx="83">
                  <c:v>0.17</c:v>
                </c:pt>
                <c:pt idx="84">
                  <c:v>0.16</c:v>
                </c:pt>
                <c:pt idx="85">
                  <c:v>0.15</c:v>
                </c:pt>
                <c:pt idx="86">
                  <c:v>0.16</c:v>
                </c:pt>
                <c:pt idx="87">
                  <c:v>0.16</c:v>
                </c:pt>
                <c:pt idx="88">
                  <c:v>0.16</c:v>
                </c:pt>
                <c:pt idx="89">
                  <c:v>0.15</c:v>
                </c:pt>
                <c:pt idx="90">
                  <c:v>0.15</c:v>
                </c:pt>
                <c:pt idx="91">
                  <c:v>0.15</c:v>
                </c:pt>
                <c:pt idx="92">
                  <c:v>0.16</c:v>
                </c:pt>
                <c:pt idx="93">
                  <c:v>0.16</c:v>
                </c:pt>
                <c:pt idx="94">
                  <c:v>0.15</c:v>
                </c:pt>
                <c:pt idx="95">
                  <c:v>0.15</c:v>
                </c:pt>
                <c:pt idx="96">
                  <c:v>0.16</c:v>
                </c:pt>
                <c:pt idx="97">
                  <c:v>0.18</c:v>
                </c:pt>
                <c:pt idx="98">
                  <c:v>0.15</c:v>
                </c:pt>
                <c:pt idx="99">
                  <c:v>0.16</c:v>
                </c:pt>
                <c:pt idx="100">
                  <c:v>0.17</c:v>
                </c:pt>
                <c:pt idx="101">
                  <c:v>0.16</c:v>
                </c:pt>
                <c:pt idx="102">
                  <c:v>0.16</c:v>
                </c:pt>
                <c:pt idx="103">
                  <c:v>0.16</c:v>
                </c:pt>
                <c:pt idx="104">
                  <c:v>0.16</c:v>
                </c:pt>
                <c:pt idx="105">
                  <c:v>0.15</c:v>
                </c:pt>
                <c:pt idx="106">
                  <c:v>0.16</c:v>
                </c:pt>
                <c:pt idx="107">
                  <c:v>0.15</c:v>
                </c:pt>
                <c:pt idx="108">
                  <c:v>0.16</c:v>
                </c:pt>
                <c:pt idx="109">
                  <c:v>0.16</c:v>
                </c:pt>
                <c:pt idx="110">
                  <c:v>0.16</c:v>
                </c:pt>
                <c:pt idx="111">
                  <c:v>0.16</c:v>
                </c:pt>
                <c:pt idx="112">
                  <c:v>0.16</c:v>
                </c:pt>
                <c:pt idx="113">
                  <c:v>0.15</c:v>
                </c:pt>
                <c:pt idx="114">
                  <c:v>0.16</c:v>
                </c:pt>
                <c:pt idx="115">
                  <c:v>0.16</c:v>
                </c:pt>
                <c:pt idx="116">
                  <c:v>0.16</c:v>
                </c:pt>
                <c:pt idx="117">
                  <c:v>0.15</c:v>
                </c:pt>
                <c:pt idx="118">
                  <c:v>0.15</c:v>
                </c:pt>
                <c:pt idx="119">
                  <c:v>0.15</c:v>
                </c:pt>
                <c:pt idx="120">
                  <c:v>0.16</c:v>
                </c:pt>
                <c:pt idx="121">
                  <c:v>0.15</c:v>
                </c:pt>
                <c:pt idx="122">
                  <c:v>0.16</c:v>
                </c:pt>
                <c:pt idx="123">
                  <c:v>0.18</c:v>
                </c:pt>
                <c:pt idx="124">
                  <c:v>0.16</c:v>
                </c:pt>
                <c:pt idx="125">
                  <c:v>0.15</c:v>
                </c:pt>
                <c:pt idx="126">
                  <c:v>0.15</c:v>
                </c:pt>
                <c:pt idx="127">
                  <c:v>0.16</c:v>
                </c:pt>
                <c:pt idx="128">
                  <c:v>0.15</c:v>
                </c:pt>
                <c:pt idx="129">
                  <c:v>0.15</c:v>
                </c:pt>
                <c:pt idx="130">
                  <c:v>0.21</c:v>
                </c:pt>
                <c:pt idx="131">
                  <c:v>0.15</c:v>
                </c:pt>
                <c:pt idx="132">
                  <c:v>0.15</c:v>
                </c:pt>
                <c:pt idx="133">
                  <c:v>0.15</c:v>
                </c:pt>
                <c:pt idx="134">
                  <c:v>0.15</c:v>
                </c:pt>
                <c:pt idx="135">
                  <c:v>0.15</c:v>
                </c:pt>
                <c:pt idx="136">
                  <c:v>0.15</c:v>
                </c:pt>
                <c:pt idx="137">
                  <c:v>0.15</c:v>
                </c:pt>
                <c:pt idx="138">
                  <c:v>0.17</c:v>
                </c:pt>
                <c:pt idx="139">
                  <c:v>0.15</c:v>
                </c:pt>
                <c:pt idx="140">
                  <c:v>0.15</c:v>
                </c:pt>
                <c:pt idx="141">
                  <c:v>0.15</c:v>
                </c:pt>
                <c:pt idx="142">
                  <c:v>0.15</c:v>
                </c:pt>
                <c:pt idx="143">
                  <c:v>0.15</c:v>
                </c:pt>
                <c:pt idx="144">
                  <c:v>0.15</c:v>
                </c:pt>
                <c:pt idx="145">
                  <c:v>0.15</c:v>
                </c:pt>
                <c:pt idx="146">
                  <c:v>0.15</c:v>
                </c:pt>
                <c:pt idx="147">
                  <c:v>0.15</c:v>
                </c:pt>
                <c:pt idx="148">
                  <c:v>0.15</c:v>
                </c:pt>
                <c:pt idx="149">
                  <c:v>0.69</c:v>
                </c:pt>
                <c:pt idx="150">
                  <c:v>0.15</c:v>
                </c:pt>
                <c:pt idx="151">
                  <c:v>0.15</c:v>
                </c:pt>
                <c:pt idx="152">
                  <c:v>0.15</c:v>
                </c:pt>
                <c:pt idx="153">
                  <c:v>0.15</c:v>
                </c:pt>
                <c:pt idx="154">
                  <c:v>0.15</c:v>
                </c:pt>
                <c:pt idx="155">
                  <c:v>0.15</c:v>
                </c:pt>
                <c:pt idx="156">
                  <c:v>0.15</c:v>
                </c:pt>
                <c:pt idx="157">
                  <c:v>0.15</c:v>
                </c:pt>
                <c:pt idx="158">
                  <c:v>0.15</c:v>
                </c:pt>
                <c:pt idx="159">
                  <c:v>0.15</c:v>
                </c:pt>
                <c:pt idx="160">
                  <c:v>0.15</c:v>
                </c:pt>
                <c:pt idx="161">
                  <c:v>0.15</c:v>
                </c:pt>
                <c:pt idx="162">
                  <c:v>0.15</c:v>
                </c:pt>
                <c:pt idx="163">
                  <c:v>0.15</c:v>
                </c:pt>
                <c:pt idx="164">
                  <c:v>0.15</c:v>
                </c:pt>
                <c:pt idx="165">
                  <c:v>0.53</c:v>
                </c:pt>
                <c:pt idx="166">
                  <c:v>0.15</c:v>
                </c:pt>
                <c:pt idx="167">
                  <c:v>0.15</c:v>
                </c:pt>
                <c:pt idx="168">
                  <c:v>0.15</c:v>
                </c:pt>
                <c:pt idx="169">
                  <c:v>0.15</c:v>
                </c:pt>
                <c:pt idx="170">
                  <c:v>0.15</c:v>
                </c:pt>
                <c:pt idx="171">
                  <c:v>0.15</c:v>
                </c:pt>
                <c:pt idx="172">
                  <c:v>0.15</c:v>
                </c:pt>
                <c:pt idx="173">
                  <c:v>0.15</c:v>
                </c:pt>
                <c:pt idx="174">
                  <c:v>0.15</c:v>
                </c:pt>
                <c:pt idx="175">
                  <c:v>0.15</c:v>
                </c:pt>
                <c:pt idx="176">
                  <c:v>0.15</c:v>
                </c:pt>
                <c:pt idx="177">
                  <c:v>0.16</c:v>
                </c:pt>
                <c:pt idx="178">
                  <c:v>0.15</c:v>
                </c:pt>
                <c:pt idx="179">
                  <c:v>0.15</c:v>
                </c:pt>
                <c:pt idx="180">
                  <c:v>0.15</c:v>
                </c:pt>
                <c:pt idx="181">
                  <c:v>0.52</c:v>
                </c:pt>
                <c:pt idx="182">
                  <c:v>0.15</c:v>
                </c:pt>
                <c:pt idx="183">
                  <c:v>0.15</c:v>
                </c:pt>
                <c:pt idx="184">
                  <c:v>0.15</c:v>
                </c:pt>
                <c:pt idx="185">
                  <c:v>0.19</c:v>
                </c:pt>
                <c:pt idx="186">
                  <c:v>0.15</c:v>
                </c:pt>
                <c:pt idx="187">
                  <c:v>0.15</c:v>
                </c:pt>
                <c:pt idx="188">
                  <c:v>0.15</c:v>
                </c:pt>
                <c:pt idx="189">
                  <c:v>0.15</c:v>
                </c:pt>
                <c:pt idx="190">
                  <c:v>0.15</c:v>
                </c:pt>
                <c:pt idx="191">
                  <c:v>0.15</c:v>
                </c:pt>
                <c:pt idx="192">
                  <c:v>0.15</c:v>
                </c:pt>
                <c:pt idx="193">
                  <c:v>0.15</c:v>
                </c:pt>
                <c:pt idx="194">
                  <c:v>0.15</c:v>
                </c:pt>
                <c:pt idx="195">
                  <c:v>0.17</c:v>
                </c:pt>
                <c:pt idx="196">
                  <c:v>0.15</c:v>
                </c:pt>
                <c:pt idx="197">
                  <c:v>0.53</c:v>
                </c:pt>
                <c:pt idx="198">
                  <c:v>0.15</c:v>
                </c:pt>
                <c:pt idx="199">
                  <c:v>0.15</c:v>
                </c:pt>
                <c:pt idx="200">
                  <c:v>0.15</c:v>
                </c:pt>
                <c:pt idx="201">
                  <c:v>0.15</c:v>
                </c:pt>
                <c:pt idx="202">
                  <c:v>0.15</c:v>
                </c:pt>
                <c:pt idx="203">
                  <c:v>0.15</c:v>
                </c:pt>
                <c:pt idx="204">
                  <c:v>0.15</c:v>
                </c:pt>
                <c:pt idx="205">
                  <c:v>0.15</c:v>
                </c:pt>
                <c:pt idx="206">
                  <c:v>0.15</c:v>
                </c:pt>
                <c:pt idx="207">
                  <c:v>0.15</c:v>
                </c:pt>
                <c:pt idx="208">
                  <c:v>0.15</c:v>
                </c:pt>
                <c:pt idx="209">
                  <c:v>0.15</c:v>
                </c:pt>
                <c:pt idx="210">
                  <c:v>0.15</c:v>
                </c:pt>
                <c:pt idx="211">
                  <c:v>0.15</c:v>
                </c:pt>
                <c:pt idx="212">
                  <c:v>0.15</c:v>
                </c:pt>
                <c:pt idx="213">
                  <c:v>0.52</c:v>
                </c:pt>
                <c:pt idx="214">
                  <c:v>0.15</c:v>
                </c:pt>
                <c:pt idx="215">
                  <c:v>0.17</c:v>
                </c:pt>
                <c:pt idx="216">
                  <c:v>0.15</c:v>
                </c:pt>
                <c:pt idx="217">
                  <c:v>0.15</c:v>
                </c:pt>
                <c:pt idx="218">
                  <c:v>0.16</c:v>
                </c:pt>
                <c:pt idx="219">
                  <c:v>0.15</c:v>
                </c:pt>
                <c:pt idx="220">
                  <c:v>0.15</c:v>
                </c:pt>
                <c:pt idx="221">
                  <c:v>0.15</c:v>
                </c:pt>
                <c:pt idx="222">
                  <c:v>0.15</c:v>
                </c:pt>
                <c:pt idx="223">
                  <c:v>0.15</c:v>
                </c:pt>
                <c:pt idx="224">
                  <c:v>0.15</c:v>
                </c:pt>
                <c:pt idx="225">
                  <c:v>0.15</c:v>
                </c:pt>
                <c:pt idx="226">
                  <c:v>0.15</c:v>
                </c:pt>
                <c:pt idx="227">
                  <c:v>0.15</c:v>
                </c:pt>
                <c:pt idx="228">
                  <c:v>0.19</c:v>
                </c:pt>
                <c:pt idx="229">
                  <c:v>0.46</c:v>
                </c:pt>
                <c:pt idx="230">
                  <c:v>0.15</c:v>
                </c:pt>
                <c:pt idx="231">
                  <c:v>0.15</c:v>
                </c:pt>
                <c:pt idx="232">
                  <c:v>0.16</c:v>
                </c:pt>
                <c:pt idx="233">
                  <c:v>0.15</c:v>
                </c:pt>
                <c:pt idx="234">
                  <c:v>0.15</c:v>
                </c:pt>
                <c:pt idx="235">
                  <c:v>0.15</c:v>
                </c:pt>
                <c:pt idx="236">
                  <c:v>0.15</c:v>
                </c:pt>
                <c:pt idx="237">
                  <c:v>0.15</c:v>
                </c:pt>
                <c:pt idx="238">
                  <c:v>0.16</c:v>
                </c:pt>
                <c:pt idx="239">
                  <c:v>0.15</c:v>
                </c:pt>
                <c:pt idx="240">
                  <c:v>0.15</c:v>
                </c:pt>
                <c:pt idx="241">
                  <c:v>0.16</c:v>
                </c:pt>
                <c:pt idx="242">
                  <c:v>0.15</c:v>
                </c:pt>
                <c:pt idx="243">
                  <c:v>0.15</c:v>
                </c:pt>
                <c:pt idx="244">
                  <c:v>0.15</c:v>
                </c:pt>
                <c:pt idx="245">
                  <c:v>0.55000000000000004</c:v>
                </c:pt>
                <c:pt idx="246">
                  <c:v>0.18</c:v>
                </c:pt>
                <c:pt idx="247">
                  <c:v>0.15</c:v>
                </c:pt>
                <c:pt idx="248">
                  <c:v>0.15</c:v>
                </c:pt>
                <c:pt idx="249">
                  <c:v>0.15</c:v>
                </c:pt>
                <c:pt idx="250">
                  <c:v>0.15</c:v>
                </c:pt>
                <c:pt idx="251">
                  <c:v>0.15</c:v>
                </c:pt>
                <c:pt idx="252">
                  <c:v>0.16</c:v>
                </c:pt>
                <c:pt idx="253">
                  <c:v>0.15</c:v>
                </c:pt>
                <c:pt idx="254">
                  <c:v>0.15</c:v>
                </c:pt>
                <c:pt idx="255">
                  <c:v>0.15</c:v>
                </c:pt>
                <c:pt idx="256">
                  <c:v>0.15</c:v>
                </c:pt>
                <c:pt idx="257">
                  <c:v>0.15</c:v>
                </c:pt>
                <c:pt idx="258">
                  <c:v>0.33</c:v>
                </c:pt>
                <c:pt idx="259">
                  <c:v>0.16</c:v>
                </c:pt>
                <c:pt idx="260">
                  <c:v>0.15</c:v>
                </c:pt>
                <c:pt idx="261">
                  <c:v>0.59</c:v>
                </c:pt>
                <c:pt idx="262">
                  <c:v>0.15</c:v>
                </c:pt>
                <c:pt idx="263">
                  <c:v>0.15</c:v>
                </c:pt>
                <c:pt idx="264">
                  <c:v>0.15</c:v>
                </c:pt>
                <c:pt idx="265">
                  <c:v>0.16</c:v>
                </c:pt>
                <c:pt idx="266">
                  <c:v>0.15</c:v>
                </c:pt>
                <c:pt idx="267">
                  <c:v>0.15</c:v>
                </c:pt>
                <c:pt idx="268">
                  <c:v>0.15</c:v>
                </c:pt>
                <c:pt idx="269">
                  <c:v>0.15</c:v>
                </c:pt>
                <c:pt idx="270">
                  <c:v>0.15</c:v>
                </c:pt>
                <c:pt idx="271">
                  <c:v>0.15</c:v>
                </c:pt>
                <c:pt idx="272">
                  <c:v>0.15</c:v>
                </c:pt>
                <c:pt idx="273">
                  <c:v>0.15</c:v>
                </c:pt>
                <c:pt idx="274">
                  <c:v>0.15</c:v>
                </c:pt>
                <c:pt idx="275">
                  <c:v>0.15</c:v>
                </c:pt>
                <c:pt idx="276">
                  <c:v>0.15</c:v>
                </c:pt>
                <c:pt idx="277">
                  <c:v>0.52</c:v>
                </c:pt>
                <c:pt idx="278">
                  <c:v>0.15</c:v>
                </c:pt>
                <c:pt idx="279">
                  <c:v>0.15</c:v>
                </c:pt>
                <c:pt idx="280">
                  <c:v>0.15</c:v>
                </c:pt>
                <c:pt idx="281">
                  <c:v>0.15</c:v>
                </c:pt>
                <c:pt idx="282">
                  <c:v>0.15</c:v>
                </c:pt>
                <c:pt idx="283">
                  <c:v>0.15</c:v>
                </c:pt>
                <c:pt idx="284">
                  <c:v>0.15</c:v>
                </c:pt>
                <c:pt idx="285">
                  <c:v>0.15</c:v>
                </c:pt>
                <c:pt idx="286">
                  <c:v>0.15</c:v>
                </c:pt>
                <c:pt idx="287">
                  <c:v>0.15</c:v>
                </c:pt>
                <c:pt idx="288">
                  <c:v>0.15</c:v>
                </c:pt>
                <c:pt idx="289">
                  <c:v>0.15</c:v>
                </c:pt>
                <c:pt idx="290">
                  <c:v>0.17</c:v>
                </c:pt>
                <c:pt idx="291">
                  <c:v>0.15</c:v>
                </c:pt>
                <c:pt idx="292">
                  <c:v>0.15</c:v>
                </c:pt>
                <c:pt idx="293">
                  <c:v>0.5</c:v>
                </c:pt>
                <c:pt idx="294">
                  <c:v>0.15</c:v>
                </c:pt>
                <c:pt idx="295">
                  <c:v>0.15</c:v>
                </c:pt>
                <c:pt idx="296">
                  <c:v>0.15</c:v>
                </c:pt>
                <c:pt idx="297">
                  <c:v>0.15</c:v>
                </c:pt>
                <c:pt idx="298">
                  <c:v>0.15</c:v>
                </c:pt>
                <c:pt idx="299">
                  <c:v>0.15</c:v>
                </c:pt>
                <c:pt idx="300">
                  <c:v>0.15</c:v>
                </c:pt>
                <c:pt idx="301">
                  <c:v>0.16</c:v>
                </c:pt>
                <c:pt idx="302">
                  <c:v>0.15</c:v>
                </c:pt>
                <c:pt idx="303">
                  <c:v>0.15</c:v>
                </c:pt>
                <c:pt idx="304">
                  <c:v>0.15</c:v>
                </c:pt>
                <c:pt idx="305">
                  <c:v>0.16</c:v>
                </c:pt>
                <c:pt idx="306">
                  <c:v>0.15</c:v>
                </c:pt>
                <c:pt idx="307">
                  <c:v>0.15</c:v>
                </c:pt>
                <c:pt idx="308">
                  <c:v>0.15</c:v>
                </c:pt>
                <c:pt idx="309">
                  <c:v>0.53</c:v>
                </c:pt>
                <c:pt idx="310">
                  <c:v>0.15</c:v>
                </c:pt>
                <c:pt idx="311">
                  <c:v>0.15</c:v>
                </c:pt>
                <c:pt idx="312">
                  <c:v>0.15</c:v>
                </c:pt>
                <c:pt idx="313">
                  <c:v>0.15</c:v>
                </c:pt>
                <c:pt idx="314">
                  <c:v>0.15</c:v>
                </c:pt>
                <c:pt idx="315">
                  <c:v>0.15</c:v>
                </c:pt>
                <c:pt idx="316">
                  <c:v>0.15</c:v>
                </c:pt>
                <c:pt idx="317">
                  <c:v>0.15</c:v>
                </c:pt>
                <c:pt idx="318">
                  <c:v>0.15</c:v>
                </c:pt>
                <c:pt idx="319">
                  <c:v>0.15</c:v>
                </c:pt>
                <c:pt idx="320">
                  <c:v>0.15</c:v>
                </c:pt>
                <c:pt idx="321">
                  <c:v>0.15</c:v>
                </c:pt>
                <c:pt idx="322">
                  <c:v>0.15</c:v>
                </c:pt>
                <c:pt idx="323">
                  <c:v>0.16</c:v>
                </c:pt>
                <c:pt idx="324">
                  <c:v>0.15</c:v>
                </c:pt>
                <c:pt idx="325">
                  <c:v>0.49</c:v>
                </c:pt>
                <c:pt idx="326">
                  <c:v>0.15</c:v>
                </c:pt>
                <c:pt idx="327">
                  <c:v>0.15</c:v>
                </c:pt>
                <c:pt idx="328">
                  <c:v>0.15</c:v>
                </c:pt>
                <c:pt idx="329">
                  <c:v>0.15</c:v>
                </c:pt>
                <c:pt idx="330">
                  <c:v>0.15</c:v>
                </c:pt>
                <c:pt idx="331">
                  <c:v>0.15</c:v>
                </c:pt>
                <c:pt idx="332">
                  <c:v>0.18</c:v>
                </c:pt>
                <c:pt idx="333">
                  <c:v>0.15</c:v>
                </c:pt>
                <c:pt idx="334">
                  <c:v>0.15</c:v>
                </c:pt>
                <c:pt idx="335">
                  <c:v>0.15</c:v>
                </c:pt>
                <c:pt idx="336">
                  <c:v>0.15</c:v>
                </c:pt>
                <c:pt idx="337">
                  <c:v>0.15</c:v>
                </c:pt>
                <c:pt idx="338">
                  <c:v>0.15</c:v>
                </c:pt>
                <c:pt idx="339">
                  <c:v>0.15</c:v>
                </c:pt>
                <c:pt idx="340">
                  <c:v>0.15</c:v>
                </c:pt>
                <c:pt idx="341">
                  <c:v>0.49</c:v>
                </c:pt>
                <c:pt idx="342">
                  <c:v>0.15</c:v>
                </c:pt>
                <c:pt idx="343">
                  <c:v>0.15</c:v>
                </c:pt>
                <c:pt idx="344">
                  <c:v>0.15</c:v>
                </c:pt>
                <c:pt idx="345">
                  <c:v>0.15</c:v>
                </c:pt>
                <c:pt idx="346">
                  <c:v>0.15</c:v>
                </c:pt>
                <c:pt idx="347">
                  <c:v>0.15</c:v>
                </c:pt>
                <c:pt idx="348">
                  <c:v>0.15</c:v>
                </c:pt>
                <c:pt idx="349">
                  <c:v>0.15</c:v>
                </c:pt>
                <c:pt idx="350">
                  <c:v>0.15</c:v>
                </c:pt>
                <c:pt idx="351">
                  <c:v>0.15</c:v>
                </c:pt>
                <c:pt idx="352">
                  <c:v>0.15</c:v>
                </c:pt>
                <c:pt idx="353">
                  <c:v>0.15</c:v>
                </c:pt>
                <c:pt idx="354">
                  <c:v>0.15</c:v>
                </c:pt>
                <c:pt idx="355">
                  <c:v>0.15</c:v>
                </c:pt>
                <c:pt idx="356">
                  <c:v>0.15</c:v>
                </c:pt>
                <c:pt idx="357">
                  <c:v>0.15</c:v>
                </c:pt>
                <c:pt idx="358">
                  <c:v>0.15</c:v>
                </c:pt>
                <c:pt idx="359">
                  <c:v>0.15</c:v>
                </c:pt>
                <c:pt idx="360">
                  <c:v>0.15</c:v>
                </c:pt>
                <c:pt idx="361">
                  <c:v>0.15</c:v>
                </c:pt>
                <c:pt idx="362">
                  <c:v>0.15</c:v>
                </c:pt>
                <c:pt idx="363">
                  <c:v>0.15</c:v>
                </c:pt>
                <c:pt idx="364">
                  <c:v>0.15</c:v>
                </c:pt>
                <c:pt idx="365">
                  <c:v>0.15</c:v>
                </c:pt>
                <c:pt idx="366">
                  <c:v>0.15</c:v>
                </c:pt>
                <c:pt idx="367">
                  <c:v>0.15</c:v>
                </c:pt>
                <c:pt idx="368">
                  <c:v>0.15</c:v>
                </c:pt>
                <c:pt idx="369">
                  <c:v>0.15</c:v>
                </c:pt>
                <c:pt idx="370">
                  <c:v>0.15</c:v>
                </c:pt>
                <c:pt idx="371">
                  <c:v>0.15</c:v>
                </c:pt>
                <c:pt idx="372">
                  <c:v>0.15</c:v>
                </c:pt>
                <c:pt idx="373">
                  <c:v>0.15</c:v>
                </c:pt>
                <c:pt idx="374">
                  <c:v>0.15</c:v>
                </c:pt>
                <c:pt idx="375">
                  <c:v>0.15</c:v>
                </c:pt>
                <c:pt idx="376">
                  <c:v>0.15</c:v>
                </c:pt>
                <c:pt idx="377">
                  <c:v>0.15</c:v>
                </c:pt>
                <c:pt idx="378">
                  <c:v>0.15</c:v>
                </c:pt>
                <c:pt idx="379">
                  <c:v>0.15</c:v>
                </c:pt>
                <c:pt idx="380">
                  <c:v>0.15</c:v>
                </c:pt>
                <c:pt idx="381">
                  <c:v>0.15</c:v>
                </c:pt>
                <c:pt idx="382">
                  <c:v>0.15</c:v>
                </c:pt>
                <c:pt idx="383">
                  <c:v>0.15</c:v>
                </c:pt>
                <c:pt idx="384">
                  <c:v>0.15</c:v>
                </c:pt>
                <c:pt idx="385">
                  <c:v>0.15</c:v>
                </c:pt>
                <c:pt idx="386">
                  <c:v>0.15</c:v>
                </c:pt>
                <c:pt idx="387">
                  <c:v>0.15</c:v>
                </c:pt>
                <c:pt idx="388">
                  <c:v>0.15</c:v>
                </c:pt>
                <c:pt idx="389">
                  <c:v>0.15</c:v>
                </c:pt>
                <c:pt idx="390">
                  <c:v>0.15</c:v>
                </c:pt>
                <c:pt idx="391">
                  <c:v>0.15</c:v>
                </c:pt>
                <c:pt idx="392">
                  <c:v>0.17</c:v>
                </c:pt>
                <c:pt idx="393">
                  <c:v>0.16</c:v>
                </c:pt>
                <c:pt idx="394">
                  <c:v>0.15</c:v>
                </c:pt>
                <c:pt idx="395">
                  <c:v>0.15</c:v>
                </c:pt>
                <c:pt idx="396">
                  <c:v>0.15</c:v>
                </c:pt>
                <c:pt idx="397">
                  <c:v>0.15</c:v>
                </c:pt>
                <c:pt idx="398">
                  <c:v>0.15</c:v>
                </c:pt>
                <c:pt idx="399">
                  <c:v>0.15</c:v>
                </c:pt>
                <c:pt idx="400">
                  <c:v>0.15</c:v>
                </c:pt>
                <c:pt idx="401">
                  <c:v>0.15</c:v>
                </c:pt>
                <c:pt idx="402">
                  <c:v>0.15</c:v>
                </c:pt>
                <c:pt idx="403">
                  <c:v>0.15</c:v>
                </c:pt>
                <c:pt idx="404">
                  <c:v>0.15</c:v>
                </c:pt>
                <c:pt idx="405">
                  <c:v>0.15</c:v>
                </c:pt>
                <c:pt idx="406">
                  <c:v>0.17</c:v>
                </c:pt>
                <c:pt idx="407">
                  <c:v>0.15</c:v>
                </c:pt>
                <c:pt idx="408">
                  <c:v>0.15</c:v>
                </c:pt>
                <c:pt idx="409">
                  <c:v>0.15</c:v>
                </c:pt>
                <c:pt idx="410">
                  <c:v>0.15</c:v>
                </c:pt>
                <c:pt idx="411">
                  <c:v>0.15</c:v>
                </c:pt>
                <c:pt idx="412">
                  <c:v>0.15</c:v>
                </c:pt>
                <c:pt idx="413">
                  <c:v>0.15</c:v>
                </c:pt>
                <c:pt idx="414">
                  <c:v>0.15</c:v>
                </c:pt>
                <c:pt idx="415">
                  <c:v>0.15</c:v>
                </c:pt>
                <c:pt idx="416">
                  <c:v>0.15</c:v>
                </c:pt>
                <c:pt idx="417">
                  <c:v>0.15</c:v>
                </c:pt>
                <c:pt idx="418">
                  <c:v>0.15</c:v>
                </c:pt>
                <c:pt idx="419">
                  <c:v>0.15</c:v>
                </c:pt>
                <c:pt idx="420">
                  <c:v>0.15</c:v>
                </c:pt>
                <c:pt idx="421">
                  <c:v>0.15</c:v>
                </c:pt>
                <c:pt idx="422">
                  <c:v>0.15</c:v>
                </c:pt>
                <c:pt idx="423">
                  <c:v>0.15</c:v>
                </c:pt>
                <c:pt idx="424">
                  <c:v>0.15</c:v>
                </c:pt>
                <c:pt idx="425">
                  <c:v>0.15</c:v>
                </c:pt>
                <c:pt idx="426">
                  <c:v>0.15</c:v>
                </c:pt>
                <c:pt idx="427">
                  <c:v>0.15</c:v>
                </c:pt>
                <c:pt idx="428">
                  <c:v>0.15</c:v>
                </c:pt>
                <c:pt idx="429">
                  <c:v>0.15</c:v>
                </c:pt>
                <c:pt idx="430">
                  <c:v>0.15</c:v>
                </c:pt>
                <c:pt idx="431">
                  <c:v>0.15</c:v>
                </c:pt>
                <c:pt idx="432">
                  <c:v>0.15</c:v>
                </c:pt>
                <c:pt idx="433">
                  <c:v>0.15</c:v>
                </c:pt>
                <c:pt idx="434">
                  <c:v>0.15</c:v>
                </c:pt>
                <c:pt idx="435">
                  <c:v>0.15</c:v>
                </c:pt>
                <c:pt idx="436">
                  <c:v>0.15</c:v>
                </c:pt>
                <c:pt idx="437">
                  <c:v>0.54</c:v>
                </c:pt>
                <c:pt idx="438">
                  <c:v>0.15</c:v>
                </c:pt>
                <c:pt idx="439">
                  <c:v>0.15</c:v>
                </c:pt>
                <c:pt idx="440">
                  <c:v>0.15</c:v>
                </c:pt>
                <c:pt idx="441">
                  <c:v>0.15</c:v>
                </c:pt>
                <c:pt idx="442">
                  <c:v>0.15</c:v>
                </c:pt>
                <c:pt idx="443">
                  <c:v>0.15</c:v>
                </c:pt>
                <c:pt idx="444">
                  <c:v>0.15</c:v>
                </c:pt>
                <c:pt idx="445">
                  <c:v>0.15</c:v>
                </c:pt>
                <c:pt idx="446">
                  <c:v>0.15</c:v>
                </c:pt>
                <c:pt idx="447">
                  <c:v>0.15</c:v>
                </c:pt>
                <c:pt idx="448">
                  <c:v>0.15</c:v>
                </c:pt>
                <c:pt idx="449">
                  <c:v>0.15</c:v>
                </c:pt>
                <c:pt idx="450">
                  <c:v>0.15</c:v>
                </c:pt>
                <c:pt idx="451">
                  <c:v>0.15</c:v>
                </c:pt>
                <c:pt idx="452">
                  <c:v>0.15</c:v>
                </c:pt>
                <c:pt idx="453">
                  <c:v>0.15</c:v>
                </c:pt>
                <c:pt idx="454">
                  <c:v>0.15</c:v>
                </c:pt>
                <c:pt idx="455">
                  <c:v>0.15</c:v>
                </c:pt>
                <c:pt idx="456">
                  <c:v>0.15</c:v>
                </c:pt>
                <c:pt idx="457">
                  <c:v>0.15</c:v>
                </c:pt>
                <c:pt idx="458">
                  <c:v>0.15</c:v>
                </c:pt>
                <c:pt idx="459">
                  <c:v>0.18</c:v>
                </c:pt>
                <c:pt idx="460">
                  <c:v>0.16</c:v>
                </c:pt>
                <c:pt idx="461">
                  <c:v>0.16</c:v>
                </c:pt>
                <c:pt idx="462">
                  <c:v>0.16</c:v>
                </c:pt>
                <c:pt idx="463">
                  <c:v>0.16</c:v>
                </c:pt>
                <c:pt idx="464">
                  <c:v>0.16</c:v>
                </c:pt>
                <c:pt idx="465">
                  <c:v>0.16</c:v>
                </c:pt>
                <c:pt idx="466">
                  <c:v>0.16</c:v>
                </c:pt>
                <c:pt idx="467">
                  <c:v>0.16</c:v>
                </c:pt>
                <c:pt idx="468">
                  <c:v>0.16</c:v>
                </c:pt>
                <c:pt idx="469">
                  <c:v>0.16</c:v>
                </c:pt>
                <c:pt idx="470">
                  <c:v>0.16</c:v>
                </c:pt>
                <c:pt idx="471">
                  <c:v>0.16</c:v>
                </c:pt>
                <c:pt idx="472">
                  <c:v>0.16</c:v>
                </c:pt>
                <c:pt idx="473">
                  <c:v>0.16</c:v>
                </c:pt>
                <c:pt idx="474">
                  <c:v>0.16</c:v>
                </c:pt>
                <c:pt idx="475">
                  <c:v>0.16</c:v>
                </c:pt>
                <c:pt idx="476">
                  <c:v>0.16</c:v>
                </c:pt>
                <c:pt idx="477">
                  <c:v>0.16</c:v>
                </c:pt>
                <c:pt idx="478">
                  <c:v>0.15</c:v>
                </c:pt>
                <c:pt idx="479">
                  <c:v>0.23</c:v>
                </c:pt>
                <c:pt idx="480">
                  <c:v>0.15</c:v>
                </c:pt>
                <c:pt idx="481">
                  <c:v>0.15</c:v>
                </c:pt>
                <c:pt idx="482">
                  <c:v>0.16</c:v>
                </c:pt>
                <c:pt idx="483">
                  <c:v>0.15</c:v>
                </c:pt>
                <c:pt idx="484">
                  <c:v>0.15</c:v>
                </c:pt>
                <c:pt idx="485">
                  <c:v>0.15</c:v>
                </c:pt>
                <c:pt idx="486">
                  <c:v>0.17</c:v>
                </c:pt>
                <c:pt idx="487">
                  <c:v>0.15</c:v>
                </c:pt>
                <c:pt idx="488">
                  <c:v>0.15</c:v>
                </c:pt>
                <c:pt idx="489">
                  <c:v>0.16</c:v>
                </c:pt>
                <c:pt idx="490">
                  <c:v>0.15</c:v>
                </c:pt>
                <c:pt idx="491">
                  <c:v>0.16</c:v>
                </c:pt>
                <c:pt idx="492">
                  <c:v>0.16</c:v>
                </c:pt>
                <c:pt idx="493">
                  <c:v>0.16</c:v>
                </c:pt>
                <c:pt idx="494">
                  <c:v>0.15</c:v>
                </c:pt>
                <c:pt idx="495">
                  <c:v>0.15</c:v>
                </c:pt>
                <c:pt idx="496">
                  <c:v>0.16</c:v>
                </c:pt>
                <c:pt idx="497">
                  <c:v>0.16</c:v>
                </c:pt>
                <c:pt idx="498">
                  <c:v>0.15</c:v>
                </c:pt>
                <c:pt idx="499">
                  <c:v>0.16</c:v>
                </c:pt>
                <c:pt idx="500">
                  <c:v>0.15</c:v>
                </c:pt>
                <c:pt idx="501">
                  <c:v>0.16</c:v>
                </c:pt>
                <c:pt idx="502">
                  <c:v>0.16</c:v>
                </c:pt>
                <c:pt idx="503">
                  <c:v>0.16</c:v>
                </c:pt>
                <c:pt idx="504">
                  <c:v>0.16</c:v>
                </c:pt>
                <c:pt idx="505">
                  <c:v>0.15</c:v>
                </c:pt>
                <c:pt idx="506">
                  <c:v>0.15</c:v>
                </c:pt>
                <c:pt idx="507">
                  <c:v>0.16</c:v>
                </c:pt>
                <c:pt idx="508">
                  <c:v>0.16</c:v>
                </c:pt>
                <c:pt idx="509">
                  <c:v>0.16</c:v>
                </c:pt>
                <c:pt idx="510">
                  <c:v>0.16</c:v>
                </c:pt>
                <c:pt idx="511">
                  <c:v>0.15</c:v>
                </c:pt>
                <c:pt idx="512">
                  <c:v>0.16</c:v>
                </c:pt>
                <c:pt idx="513">
                  <c:v>0.16</c:v>
                </c:pt>
                <c:pt idx="514">
                  <c:v>0.15</c:v>
                </c:pt>
                <c:pt idx="515">
                  <c:v>0.16</c:v>
                </c:pt>
                <c:pt idx="516">
                  <c:v>0.16</c:v>
                </c:pt>
                <c:pt idx="517">
                  <c:v>0.16</c:v>
                </c:pt>
                <c:pt idx="518">
                  <c:v>0.16</c:v>
                </c:pt>
                <c:pt idx="519">
                  <c:v>0.15</c:v>
                </c:pt>
                <c:pt idx="520">
                  <c:v>0.15</c:v>
                </c:pt>
                <c:pt idx="521">
                  <c:v>0.16</c:v>
                </c:pt>
                <c:pt idx="522">
                  <c:v>0.54</c:v>
                </c:pt>
                <c:pt idx="523">
                  <c:v>0.26</c:v>
                </c:pt>
                <c:pt idx="524">
                  <c:v>0.16</c:v>
                </c:pt>
                <c:pt idx="525">
                  <c:v>0.16</c:v>
                </c:pt>
                <c:pt idx="526">
                  <c:v>0.15</c:v>
                </c:pt>
                <c:pt idx="527">
                  <c:v>0.16</c:v>
                </c:pt>
                <c:pt idx="528">
                  <c:v>0.16</c:v>
                </c:pt>
                <c:pt idx="529">
                  <c:v>0.15</c:v>
                </c:pt>
                <c:pt idx="530">
                  <c:v>0.15</c:v>
                </c:pt>
                <c:pt idx="531">
                  <c:v>0.15</c:v>
                </c:pt>
                <c:pt idx="532">
                  <c:v>0.15</c:v>
                </c:pt>
                <c:pt idx="533">
                  <c:v>0.16</c:v>
                </c:pt>
                <c:pt idx="534">
                  <c:v>0.16</c:v>
                </c:pt>
                <c:pt idx="535">
                  <c:v>0.15</c:v>
                </c:pt>
                <c:pt idx="536">
                  <c:v>0.15</c:v>
                </c:pt>
                <c:pt idx="537">
                  <c:v>0.15</c:v>
                </c:pt>
                <c:pt idx="538">
                  <c:v>0.53</c:v>
                </c:pt>
                <c:pt idx="539">
                  <c:v>0.16</c:v>
                </c:pt>
                <c:pt idx="540">
                  <c:v>0.16</c:v>
                </c:pt>
                <c:pt idx="541">
                  <c:v>0.16</c:v>
                </c:pt>
                <c:pt idx="542">
                  <c:v>0.16</c:v>
                </c:pt>
                <c:pt idx="543">
                  <c:v>0.16</c:v>
                </c:pt>
                <c:pt idx="544">
                  <c:v>0.16</c:v>
                </c:pt>
                <c:pt idx="545">
                  <c:v>0.15</c:v>
                </c:pt>
                <c:pt idx="546">
                  <c:v>0.16</c:v>
                </c:pt>
                <c:pt idx="547">
                  <c:v>0.16</c:v>
                </c:pt>
                <c:pt idx="548">
                  <c:v>0.16</c:v>
                </c:pt>
                <c:pt idx="549">
                  <c:v>0.15</c:v>
                </c:pt>
                <c:pt idx="550">
                  <c:v>0.16</c:v>
                </c:pt>
                <c:pt idx="551">
                  <c:v>0.18</c:v>
                </c:pt>
                <c:pt idx="552">
                  <c:v>0.15</c:v>
                </c:pt>
                <c:pt idx="553">
                  <c:v>0.16</c:v>
                </c:pt>
                <c:pt idx="554">
                  <c:v>0.53</c:v>
                </c:pt>
                <c:pt idx="555">
                  <c:v>0.16</c:v>
                </c:pt>
                <c:pt idx="556">
                  <c:v>0.15</c:v>
                </c:pt>
                <c:pt idx="557">
                  <c:v>0.15</c:v>
                </c:pt>
                <c:pt idx="558">
                  <c:v>0.15</c:v>
                </c:pt>
                <c:pt idx="559">
                  <c:v>0.16</c:v>
                </c:pt>
                <c:pt idx="560">
                  <c:v>0.16</c:v>
                </c:pt>
                <c:pt idx="561">
                  <c:v>0.15</c:v>
                </c:pt>
                <c:pt idx="562">
                  <c:v>0.16</c:v>
                </c:pt>
                <c:pt idx="563">
                  <c:v>0.16</c:v>
                </c:pt>
                <c:pt idx="564">
                  <c:v>0.16</c:v>
                </c:pt>
                <c:pt idx="565">
                  <c:v>0.16</c:v>
                </c:pt>
                <c:pt idx="566">
                  <c:v>0.16</c:v>
                </c:pt>
                <c:pt idx="567">
                  <c:v>0.15</c:v>
                </c:pt>
                <c:pt idx="568">
                  <c:v>0.16</c:v>
                </c:pt>
                <c:pt idx="569">
                  <c:v>0.16</c:v>
                </c:pt>
                <c:pt idx="570">
                  <c:v>0.53</c:v>
                </c:pt>
                <c:pt idx="571">
                  <c:v>0.16</c:v>
                </c:pt>
                <c:pt idx="572">
                  <c:v>0.15</c:v>
                </c:pt>
                <c:pt idx="573">
                  <c:v>0.15</c:v>
                </c:pt>
                <c:pt idx="574">
                  <c:v>0.16</c:v>
                </c:pt>
                <c:pt idx="575">
                  <c:v>0.16</c:v>
                </c:pt>
                <c:pt idx="576">
                  <c:v>0.16</c:v>
                </c:pt>
                <c:pt idx="577">
                  <c:v>0.16</c:v>
                </c:pt>
                <c:pt idx="578">
                  <c:v>0.15</c:v>
                </c:pt>
                <c:pt idx="579">
                  <c:v>0.16</c:v>
                </c:pt>
                <c:pt idx="580">
                  <c:v>0.15</c:v>
                </c:pt>
                <c:pt idx="581">
                  <c:v>0.15</c:v>
                </c:pt>
                <c:pt idx="582">
                  <c:v>0.16</c:v>
                </c:pt>
                <c:pt idx="583">
                  <c:v>0.16</c:v>
                </c:pt>
                <c:pt idx="584">
                  <c:v>0.16</c:v>
                </c:pt>
                <c:pt idx="585">
                  <c:v>0.16</c:v>
                </c:pt>
                <c:pt idx="586">
                  <c:v>0.53</c:v>
                </c:pt>
                <c:pt idx="587">
                  <c:v>0.16</c:v>
                </c:pt>
                <c:pt idx="588">
                  <c:v>0.16</c:v>
                </c:pt>
                <c:pt idx="589">
                  <c:v>0.16</c:v>
                </c:pt>
                <c:pt idx="590">
                  <c:v>0.15</c:v>
                </c:pt>
                <c:pt idx="591">
                  <c:v>0.15</c:v>
                </c:pt>
                <c:pt idx="592">
                  <c:v>0.15</c:v>
                </c:pt>
                <c:pt idx="593">
                  <c:v>0.15</c:v>
                </c:pt>
                <c:pt idx="594">
                  <c:v>0.15</c:v>
                </c:pt>
                <c:pt idx="595">
                  <c:v>0.15</c:v>
                </c:pt>
                <c:pt idx="596">
                  <c:v>0.15</c:v>
                </c:pt>
                <c:pt idx="597">
                  <c:v>0.15</c:v>
                </c:pt>
                <c:pt idx="598">
                  <c:v>0.15</c:v>
                </c:pt>
                <c:pt idx="599">
                  <c:v>0.15</c:v>
                </c:pt>
                <c:pt idx="600">
                  <c:v>0.15</c:v>
                </c:pt>
                <c:pt idx="601">
                  <c:v>0.15</c:v>
                </c:pt>
                <c:pt idx="602">
                  <c:v>0.53</c:v>
                </c:pt>
                <c:pt idx="603">
                  <c:v>0.15</c:v>
                </c:pt>
                <c:pt idx="604">
                  <c:v>0.16</c:v>
                </c:pt>
                <c:pt idx="605">
                  <c:v>0.15</c:v>
                </c:pt>
                <c:pt idx="606">
                  <c:v>0.16</c:v>
                </c:pt>
                <c:pt idx="607">
                  <c:v>0.15</c:v>
                </c:pt>
                <c:pt idx="608">
                  <c:v>0.15</c:v>
                </c:pt>
                <c:pt idx="609">
                  <c:v>0.17</c:v>
                </c:pt>
                <c:pt idx="610">
                  <c:v>0.15</c:v>
                </c:pt>
                <c:pt idx="611">
                  <c:v>0.15</c:v>
                </c:pt>
                <c:pt idx="612">
                  <c:v>0.15</c:v>
                </c:pt>
                <c:pt idx="613">
                  <c:v>0.15</c:v>
                </c:pt>
                <c:pt idx="614">
                  <c:v>0.15</c:v>
                </c:pt>
                <c:pt idx="615">
                  <c:v>0.15</c:v>
                </c:pt>
                <c:pt idx="616">
                  <c:v>0.15</c:v>
                </c:pt>
                <c:pt idx="617">
                  <c:v>0.15</c:v>
                </c:pt>
                <c:pt idx="618">
                  <c:v>0.45</c:v>
                </c:pt>
                <c:pt idx="619">
                  <c:v>0.16</c:v>
                </c:pt>
                <c:pt idx="620">
                  <c:v>0.15</c:v>
                </c:pt>
                <c:pt idx="621">
                  <c:v>0.15</c:v>
                </c:pt>
                <c:pt idx="622">
                  <c:v>0.16</c:v>
                </c:pt>
                <c:pt idx="623">
                  <c:v>0.15</c:v>
                </c:pt>
                <c:pt idx="624">
                  <c:v>0.15</c:v>
                </c:pt>
                <c:pt idx="625">
                  <c:v>0.16</c:v>
                </c:pt>
                <c:pt idx="626">
                  <c:v>0.15</c:v>
                </c:pt>
                <c:pt idx="627">
                  <c:v>0.15</c:v>
                </c:pt>
                <c:pt idx="628">
                  <c:v>0.17</c:v>
                </c:pt>
                <c:pt idx="629">
                  <c:v>0.15</c:v>
                </c:pt>
                <c:pt idx="630">
                  <c:v>0.15</c:v>
                </c:pt>
                <c:pt idx="631">
                  <c:v>0.16</c:v>
                </c:pt>
                <c:pt idx="632">
                  <c:v>0.18</c:v>
                </c:pt>
                <c:pt idx="633">
                  <c:v>0.15</c:v>
                </c:pt>
                <c:pt idx="634">
                  <c:v>0.56000000000000005</c:v>
                </c:pt>
                <c:pt idx="635">
                  <c:v>0.16</c:v>
                </c:pt>
                <c:pt idx="636">
                  <c:v>0.16</c:v>
                </c:pt>
                <c:pt idx="637">
                  <c:v>0.16</c:v>
                </c:pt>
                <c:pt idx="638">
                  <c:v>0.16</c:v>
                </c:pt>
                <c:pt idx="639">
                  <c:v>0.15</c:v>
                </c:pt>
                <c:pt idx="640">
                  <c:v>0.16</c:v>
                </c:pt>
                <c:pt idx="641">
                  <c:v>0.16</c:v>
                </c:pt>
                <c:pt idx="642">
                  <c:v>0.15</c:v>
                </c:pt>
                <c:pt idx="643">
                  <c:v>0.16</c:v>
                </c:pt>
                <c:pt idx="644">
                  <c:v>0.16</c:v>
                </c:pt>
                <c:pt idx="645">
                  <c:v>0.15</c:v>
                </c:pt>
                <c:pt idx="646">
                  <c:v>0.15</c:v>
                </c:pt>
                <c:pt idx="647">
                  <c:v>0.16</c:v>
                </c:pt>
                <c:pt idx="648">
                  <c:v>0.15</c:v>
                </c:pt>
                <c:pt idx="649">
                  <c:v>0.16</c:v>
                </c:pt>
                <c:pt idx="650">
                  <c:v>0.16</c:v>
                </c:pt>
                <c:pt idx="651">
                  <c:v>0.16</c:v>
                </c:pt>
                <c:pt idx="652">
                  <c:v>0.16</c:v>
                </c:pt>
                <c:pt idx="653">
                  <c:v>0.15</c:v>
                </c:pt>
                <c:pt idx="654">
                  <c:v>0.15</c:v>
                </c:pt>
                <c:pt idx="655">
                  <c:v>0.15</c:v>
                </c:pt>
                <c:pt idx="656">
                  <c:v>0.15</c:v>
                </c:pt>
                <c:pt idx="657">
                  <c:v>0.15</c:v>
                </c:pt>
                <c:pt idx="658">
                  <c:v>0.23</c:v>
                </c:pt>
                <c:pt idx="659">
                  <c:v>0.15</c:v>
                </c:pt>
                <c:pt idx="660">
                  <c:v>0.16</c:v>
                </c:pt>
                <c:pt idx="661">
                  <c:v>0.15</c:v>
                </c:pt>
                <c:pt idx="662">
                  <c:v>0.15</c:v>
                </c:pt>
                <c:pt idx="663">
                  <c:v>0.16</c:v>
                </c:pt>
                <c:pt idx="664">
                  <c:v>0.16</c:v>
                </c:pt>
                <c:pt idx="665">
                  <c:v>0.15</c:v>
                </c:pt>
                <c:pt idx="666">
                  <c:v>0.16</c:v>
                </c:pt>
                <c:pt idx="667">
                  <c:v>0.22</c:v>
                </c:pt>
                <c:pt idx="668">
                  <c:v>0.16</c:v>
                </c:pt>
                <c:pt idx="669">
                  <c:v>0.15</c:v>
                </c:pt>
                <c:pt idx="670">
                  <c:v>0.16</c:v>
                </c:pt>
                <c:pt idx="671">
                  <c:v>0.15</c:v>
                </c:pt>
                <c:pt idx="672">
                  <c:v>0.15</c:v>
                </c:pt>
                <c:pt idx="673">
                  <c:v>0.16</c:v>
                </c:pt>
                <c:pt idx="674">
                  <c:v>0.15</c:v>
                </c:pt>
                <c:pt idx="675">
                  <c:v>0.15</c:v>
                </c:pt>
                <c:pt idx="676">
                  <c:v>0.18</c:v>
                </c:pt>
                <c:pt idx="677">
                  <c:v>0.16</c:v>
                </c:pt>
                <c:pt idx="678">
                  <c:v>0.15</c:v>
                </c:pt>
                <c:pt idx="679">
                  <c:v>0.15</c:v>
                </c:pt>
                <c:pt idx="680">
                  <c:v>0.15</c:v>
                </c:pt>
                <c:pt idx="681">
                  <c:v>0.16</c:v>
                </c:pt>
                <c:pt idx="682">
                  <c:v>0.16</c:v>
                </c:pt>
                <c:pt idx="683">
                  <c:v>0.15</c:v>
                </c:pt>
                <c:pt idx="684">
                  <c:v>0.53</c:v>
                </c:pt>
                <c:pt idx="685">
                  <c:v>0.16</c:v>
                </c:pt>
                <c:pt idx="686">
                  <c:v>0.16</c:v>
                </c:pt>
                <c:pt idx="687">
                  <c:v>0.16</c:v>
                </c:pt>
                <c:pt idx="688">
                  <c:v>0.16</c:v>
                </c:pt>
                <c:pt idx="689">
                  <c:v>0.16</c:v>
                </c:pt>
                <c:pt idx="690">
                  <c:v>0.15</c:v>
                </c:pt>
                <c:pt idx="691">
                  <c:v>0.16</c:v>
                </c:pt>
                <c:pt idx="692">
                  <c:v>0.16</c:v>
                </c:pt>
                <c:pt idx="693">
                  <c:v>0.15</c:v>
                </c:pt>
                <c:pt idx="694">
                  <c:v>0.16</c:v>
                </c:pt>
                <c:pt idx="695">
                  <c:v>0.16</c:v>
                </c:pt>
                <c:pt idx="696">
                  <c:v>0.15</c:v>
                </c:pt>
                <c:pt idx="697">
                  <c:v>0.15</c:v>
                </c:pt>
                <c:pt idx="698">
                  <c:v>0.16</c:v>
                </c:pt>
                <c:pt idx="699">
                  <c:v>0.15</c:v>
                </c:pt>
                <c:pt idx="700">
                  <c:v>0.15</c:v>
                </c:pt>
                <c:pt idx="701">
                  <c:v>0.15</c:v>
                </c:pt>
                <c:pt idx="702">
                  <c:v>0.16</c:v>
                </c:pt>
                <c:pt idx="703">
                  <c:v>0.28000000000000003</c:v>
                </c:pt>
                <c:pt idx="704">
                  <c:v>0.15</c:v>
                </c:pt>
                <c:pt idx="705">
                  <c:v>0.16</c:v>
                </c:pt>
                <c:pt idx="706">
                  <c:v>0.15</c:v>
                </c:pt>
                <c:pt idx="707">
                  <c:v>0.15</c:v>
                </c:pt>
                <c:pt idx="708">
                  <c:v>0.15</c:v>
                </c:pt>
                <c:pt idx="709">
                  <c:v>0.16</c:v>
                </c:pt>
                <c:pt idx="710">
                  <c:v>0.16</c:v>
                </c:pt>
                <c:pt idx="711">
                  <c:v>0.15</c:v>
                </c:pt>
                <c:pt idx="712">
                  <c:v>0.15</c:v>
                </c:pt>
                <c:pt idx="713">
                  <c:v>0.15</c:v>
                </c:pt>
                <c:pt idx="714">
                  <c:v>0.16</c:v>
                </c:pt>
                <c:pt idx="715">
                  <c:v>0.15</c:v>
                </c:pt>
                <c:pt idx="716">
                  <c:v>0.15</c:v>
                </c:pt>
                <c:pt idx="717">
                  <c:v>0.16</c:v>
                </c:pt>
                <c:pt idx="718">
                  <c:v>0.15</c:v>
                </c:pt>
                <c:pt idx="719">
                  <c:v>0.16</c:v>
                </c:pt>
                <c:pt idx="720">
                  <c:v>0.15</c:v>
                </c:pt>
                <c:pt idx="721">
                  <c:v>0.15</c:v>
                </c:pt>
                <c:pt idx="722">
                  <c:v>0.16</c:v>
                </c:pt>
                <c:pt idx="723">
                  <c:v>0.15</c:v>
                </c:pt>
                <c:pt idx="724">
                  <c:v>0.16</c:v>
                </c:pt>
                <c:pt idx="725">
                  <c:v>0.16</c:v>
                </c:pt>
                <c:pt idx="726">
                  <c:v>0.15</c:v>
                </c:pt>
                <c:pt idx="727">
                  <c:v>0.15</c:v>
                </c:pt>
                <c:pt idx="728">
                  <c:v>0.16</c:v>
                </c:pt>
                <c:pt idx="729">
                  <c:v>0.15</c:v>
                </c:pt>
                <c:pt idx="730">
                  <c:v>0.15</c:v>
                </c:pt>
                <c:pt idx="731">
                  <c:v>0.2</c:v>
                </c:pt>
                <c:pt idx="732">
                  <c:v>0.15</c:v>
                </c:pt>
                <c:pt idx="733">
                  <c:v>0.16</c:v>
                </c:pt>
                <c:pt idx="734">
                  <c:v>0.15</c:v>
                </c:pt>
                <c:pt idx="735">
                  <c:v>0.16</c:v>
                </c:pt>
                <c:pt idx="736">
                  <c:v>0.16</c:v>
                </c:pt>
                <c:pt idx="737">
                  <c:v>0.16</c:v>
                </c:pt>
                <c:pt idx="738">
                  <c:v>0.15</c:v>
                </c:pt>
                <c:pt idx="739">
                  <c:v>0.16</c:v>
                </c:pt>
                <c:pt idx="740">
                  <c:v>0.16</c:v>
                </c:pt>
                <c:pt idx="741">
                  <c:v>0.16</c:v>
                </c:pt>
                <c:pt idx="742">
                  <c:v>0.15</c:v>
                </c:pt>
                <c:pt idx="743">
                  <c:v>0.15</c:v>
                </c:pt>
                <c:pt idx="744">
                  <c:v>0.15</c:v>
                </c:pt>
                <c:pt idx="745">
                  <c:v>0.19</c:v>
                </c:pt>
                <c:pt idx="746">
                  <c:v>0.16</c:v>
                </c:pt>
                <c:pt idx="747">
                  <c:v>0.16</c:v>
                </c:pt>
                <c:pt idx="748">
                  <c:v>0.15</c:v>
                </c:pt>
                <c:pt idx="749">
                  <c:v>0.19</c:v>
                </c:pt>
                <c:pt idx="750">
                  <c:v>0.17</c:v>
                </c:pt>
                <c:pt idx="751">
                  <c:v>0.16</c:v>
                </c:pt>
                <c:pt idx="752">
                  <c:v>0.16</c:v>
                </c:pt>
                <c:pt idx="753">
                  <c:v>0.15</c:v>
                </c:pt>
                <c:pt idx="754">
                  <c:v>0.16</c:v>
                </c:pt>
                <c:pt idx="755">
                  <c:v>0.16</c:v>
                </c:pt>
                <c:pt idx="756">
                  <c:v>0.15</c:v>
                </c:pt>
                <c:pt idx="757">
                  <c:v>0.16</c:v>
                </c:pt>
                <c:pt idx="758">
                  <c:v>0.16</c:v>
                </c:pt>
                <c:pt idx="759">
                  <c:v>0.16</c:v>
                </c:pt>
                <c:pt idx="760">
                  <c:v>0.16</c:v>
                </c:pt>
                <c:pt idx="761">
                  <c:v>0.16</c:v>
                </c:pt>
                <c:pt idx="762">
                  <c:v>0.16</c:v>
                </c:pt>
                <c:pt idx="763">
                  <c:v>0.16</c:v>
                </c:pt>
                <c:pt idx="764">
                  <c:v>0.16</c:v>
                </c:pt>
                <c:pt idx="765">
                  <c:v>0.16</c:v>
                </c:pt>
                <c:pt idx="766">
                  <c:v>0.15</c:v>
                </c:pt>
                <c:pt idx="767">
                  <c:v>0.18</c:v>
                </c:pt>
                <c:pt idx="768">
                  <c:v>0.16</c:v>
                </c:pt>
                <c:pt idx="769">
                  <c:v>0.19</c:v>
                </c:pt>
                <c:pt idx="770">
                  <c:v>0.16</c:v>
                </c:pt>
                <c:pt idx="771">
                  <c:v>0.16</c:v>
                </c:pt>
                <c:pt idx="772">
                  <c:v>0.2</c:v>
                </c:pt>
                <c:pt idx="773">
                  <c:v>0.15</c:v>
                </c:pt>
                <c:pt idx="774">
                  <c:v>0.16</c:v>
                </c:pt>
                <c:pt idx="775">
                  <c:v>0.16</c:v>
                </c:pt>
                <c:pt idx="776">
                  <c:v>0.15</c:v>
                </c:pt>
                <c:pt idx="777">
                  <c:v>0.16</c:v>
                </c:pt>
                <c:pt idx="778">
                  <c:v>0.15</c:v>
                </c:pt>
                <c:pt idx="779">
                  <c:v>0.15</c:v>
                </c:pt>
                <c:pt idx="780">
                  <c:v>0.16</c:v>
                </c:pt>
                <c:pt idx="781">
                  <c:v>0.15</c:v>
                </c:pt>
                <c:pt idx="782">
                  <c:v>0.15</c:v>
                </c:pt>
                <c:pt idx="783">
                  <c:v>0.16</c:v>
                </c:pt>
                <c:pt idx="784">
                  <c:v>0.15</c:v>
                </c:pt>
                <c:pt idx="785">
                  <c:v>0.15</c:v>
                </c:pt>
                <c:pt idx="786">
                  <c:v>0.16</c:v>
                </c:pt>
                <c:pt idx="787">
                  <c:v>0.16</c:v>
                </c:pt>
                <c:pt idx="788">
                  <c:v>0.16</c:v>
                </c:pt>
                <c:pt idx="789">
                  <c:v>0.15</c:v>
                </c:pt>
                <c:pt idx="790">
                  <c:v>0.15</c:v>
                </c:pt>
                <c:pt idx="791">
                  <c:v>0.15</c:v>
                </c:pt>
                <c:pt idx="792">
                  <c:v>0.16</c:v>
                </c:pt>
                <c:pt idx="793">
                  <c:v>0.15</c:v>
                </c:pt>
                <c:pt idx="794">
                  <c:v>0.15</c:v>
                </c:pt>
                <c:pt idx="795">
                  <c:v>0.24</c:v>
                </c:pt>
                <c:pt idx="796">
                  <c:v>0.15</c:v>
                </c:pt>
                <c:pt idx="797">
                  <c:v>0.16</c:v>
                </c:pt>
                <c:pt idx="798">
                  <c:v>0.15</c:v>
                </c:pt>
                <c:pt idx="799">
                  <c:v>0.16</c:v>
                </c:pt>
                <c:pt idx="800">
                  <c:v>0.16</c:v>
                </c:pt>
                <c:pt idx="801">
                  <c:v>0.15</c:v>
                </c:pt>
                <c:pt idx="802">
                  <c:v>0.16</c:v>
                </c:pt>
                <c:pt idx="803">
                  <c:v>0.15</c:v>
                </c:pt>
                <c:pt idx="804">
                  <c:v>0.15</c:v>
                </c:pt>
                <c:pt idx="805">
                  <c:v>0.15</c:v>
                </c:pt>
                <c:pt idx="806">
                  <c:v>0.15</c:v>
                </c:pt>
                <c:pt idx="807">
                  <c:v>0.15</c:v>
                </c:pt>
                <c:pt idx="808">
                  <c:v>0.16</c:v>
                </c:pt>
                <c:pt idx="809">
                  <c:v>0.15</c:v>
                </c:pt>
                <c:pt idx="810">
                  <c:v>0.15</c:v>
                </c:pt>
                <c:pt idx="811">
                  <c:v>0.16</c:v>
                </c:pt>
                <c:pt idx="812">
                  <c:v>0.15</c:v>
                </c:pt>
                <c:pt idx="813">
                  <c:v>0.15</c:v>
                </c:pt>
                <c:pt idx="814">
                  <c:v>0.19</c:v>
                </c:pt>
                <c:pt idx="815">
                  <c:v>0.16</c:v>
                </c:pt>
                <c:pt idx="816">
                  <c:v>0.16</c:v>
                </c:pt>
                <c:pt idx="817">
                  <c:v>0.16</c:v>
                </c:pt>
                <c:pt idx="818">
                  <c:v>0.16</c:v>
                </c:pt>
                <c:pt idx="819">
                  <c:v>0.16</c:v>
                </c:pt>
                <c:pt idx="820">
                  <c:v>0.15</c:v>
                </c:pt>
                <c:pt idx="821">
                  <c:v>0.15</c:v>
                </c:pt>
                <c:pt idx="822">
                  <c:v>0.16</c:v>
                </c:pt>
                <c:pt idx="823">
                  <c:v>0.17</c:v>
                </c:pt>
                <c:pt idx="824">
                  <c:v>0.15</c:v>
                </c:pt>
                <c:pt idx="825">
                  <c:v>0.15</c:v>
                </c:pt>
                <c:pt idx="826">
                  <c:v>0.15</c:v>
                </c:pt>
                <c:pt idx="827">
                  <c:v>0.16</c:v>
                </c:pt>
                <c:pt idx="828">
                  <c:v>0.19</c:v>
                </c:pt>
                <c:pt idx="829">
                  <c:v>0.15</c:v>
                </c:pt>
                <c:pt idx="830">
                  <c:v>0.16</c:v>
                </c:pt>
                <c:pt idx="831">
                  <c:v>0.19</c:v>
                </c:pt>
                <c:pt idx="832">
                  <c:v>0.16</c:v>
                </c:pt>
                <c:pt idx="833">
                  <c:v>0.15</c:v>
                </c:pt>
                <c:pt idx="834">
                  <c:v>0.15</c:v>
                </c:pt>
                <c:pt idx="835">
                  <c:v>0.15</c:v>
                </c:pt>
                <c:pt idx="836">
                  <c:v>0.15</c:v>
                </c:pt>
                <c:pt idx="837">
                  <c:v>0.15</c:v>
                </c:pt>
                <c:pt idx="838">
                  <c:v>0.15</c:v>
                </c:pt>
                <c:pt idx="839">
                  <c:v>0.15</c:v>
                </c:pt>
                <c:pt idx="840">
                  <c:v>0.15</c:v>
                </c:pt>
                <c:pt idx="841">
                  <c:v>0.19</c:v>
                </c:pt>
                <c:pt idx="842">
                  <c:v>0.15</c:v>
                </c:pt>
                <c:pt idx="843">
                  <c:v>0.15</c:v>
                </c:pt>
                <c:pt idx="844">
                  <c:v>0.15</c:v>
                </c:pt>
                <c:pt idx="845">
                  <c:v>0.15</c:v>
                </c:pt>
                <c:pt idx="846">
                  <c:v>0.15</c:v>
                </c:pt>
                <c:pt idx="847">
                  <c:v>0.17</c:v>
                </c:pt>
                <c:pt idx="848">
                  <c:v>0.15</c:v>
                </c:pt>
                <c:pt idx="849">
                  <c:v>0.15</c:v>
                </c:pt>
                <c:pt idx="850">
                  <c:v>0.15</c:v>
                </c:pt>
                <c:pt idx="851">
                  <c:v>0.16</c:v>
                </c:pt>
                <c:pt idx="852">
                  <c:v>0.15</c:v>
                </c:pt>
                <c:pt idx="853">
                  <c:v>0.15</c:v>
                </c:pt>
                <c:pt idx="854">
                  <c:v>0.15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0.15</c:v>
                </c:pt>
                <c:pt idx="861">
                  <c:v>0.15</c:v>
                </c:pt>
                <c:pt idx="862">
                  <c:v>0.15</c:v>
                </c:pt>
                <c:pt idx="863">
                  <c:v>0.15</c:v>
                </c:pt>
                <c:pt idx="864">
                  <c:v>0.15</c:v>
                </c:pt>
                <c:pt idx="865">
                  <c:v>0.15</c:v>
                </c:pt>
                <c:pt idx="866">
                  <c:v>0.15</c:v>
                </c:pt>
                <c:pt idx="867">
                  <c:v>0.15</c:v>
                </c:pt>
                <c:pt idx="868">
                  <c:v>0.16</c:v>
                </c:pt>
                <c:pt idx="869">
                  <c:v>0.15</c:v>
                </c:pt>
                <c:pt idx="870">
                  <c:v>0.18</c:v>
                </c:pt>
                <c:pt idx="871">
                  <c:v>0.16</c:v>
                </c:pt>
                <c:pt idx="872">
                  <c:v>0.15</c:v>
                </c:pt>
                <c:pt idx="873">
                  <c:v>0.15</c:v>
                </c:pt>
                <c:pt idx="874">
                  <c:v>0.15</c:v>
                </c:pt>
                <c:pt idx="875">
                  <c:v>0.15</c:v>
                </c:pt>
                <c:pt idx="876">
                  <c:v>0.15</c:v>
                </c:pt>
                <c:pt idx="877">
                  <c:v>0.15</c:v>
                </c:pt>
                <c:pt idx="878">
                  <c:v>0.15</c:v>
                </c:pt>
                <c:pt idx="879">
                  <c:v>0.15</c:v>
                </c:pt>
                <c:pt idx="880">
                  <c:v>0.15</c:v>
                </c:pt>
                <c:pt idx="881">
                  <c:v>0.16</c:v>
                </c:pt>
                <c:pt idx="882">
                  <c:v>0.15</c:v>
                </c:pt>
                <c:pt idx="883">
                  <c:v>0.15</c:v>
                </c:pt>
                <c:pt idx="884">
                  <c:v>0.15</c:v>
                </c:pt>
                <c:pt idx="885">
                  <c:v>0.15</c:v>
                </c:pt>
                <c:pt idx="886">
                  <c:v>0.15</c:v>
                </c:pt>
                <c:pt idx="887">
                  <c:v>0.15</c:v>
                </c:pt>
                <c:pt idx="888">
                  <c:v>0.15</c:v>
                </c:pt>
                <c:pt idx="889">
                  <c:v>0.15</c:v>
                </c:pt>
                <c:pt idx="890">
                  <c:v>0.15</c:v>
                </c:pt>
                <c:pt idx="891">
                  <c:v>0.15</c:v>
                </c:pt>
                <c:pt idx="892">
                  <c:v>0.15</c:v>
                </c:pt>
                <c:pt idx="893">
                  <c:v>0.15</c:v>
                </c:pt>
                <c:pt idx="894">
                  <c:v>0.15</c:v>
                </c:pt>
                <c:pt idx="895">
                  <c:v>0.15</c:v>
                </c:pt>
                <c:pt idx="896">
                  <c:v>0.15</c:v>
                </c:pt>
                <c:pt idx="897">
                  <c:v>0.15</c:v>
                </c:pt>
                <c:pt idx="898">
                  <c:v>0.15</c:v>
                </c:pt>
                <c:pt idx="899">
                  <c:v>0.15</c:v>
                </c:pt>
                <c:pt idx="900">
                  <c:v>0.15</c:v>
                </c:pt>
                <c:pt idx="901">
                  <c:v>0.15</c:v>
                </c:pt>
                <c:pt idx="902">
                  <c:v>0.15</c:v>
                </c:pt>
                <c:pt idx="903">
                  <c:v>0.15</c:v>
                </c:pt>
                <c:pt idx="904">
                  <c:v>0.15</c:v>
                </c:pt>
                <c:pt idx="905">
                  <c:v>0.15</c:v>
                </c:pt>
                <c:pt idx="906">
                  <c:v>0.15</c:v>
                </c:pt>
                <c:pt idx="907">
                  <c:v>0.15</c:v>
                </c:pt>
                <c:pt idx="908">
                  <c:v>0.15</c:v>
                </c:pt>
                <c:pt idx="909">
                  <c:v>0.17</c:v>
                </c:pt>
                <c:pt idx="910">
                  <c:v>0.16</c:v>
                </c:pt>
                <c:pt idx="911">
                  <c:v>0.16</c:v>
                </c:pt>
                <c:pt idx="912">
                  <c:v>0.15</c:v>
                </c:pt>
                <c:pt idx="913">
                  <c:v>0.15</c:v>
                </c:pt>
                <c:pt idx="914">
                  <c:v>0.16</c:v>
                </c:pt>
                <c:pt idx="915">
                  <c:v>0.15</c:v>
                </c:pt>
                <c:pt idx="916">
                  <c:v>0.15</c:v>
                </c:pt>
                <c:pt idx="917">
                  <c:v>0.15</c:v>
                </c:pt>
                <c:pt idx="918">
                  <c:v>0.15</c:v>
                </c:pt>
                <c:pt idx="919">
                  <c:v>0.15</c:v>
                </c:pt>
                <c:pt idx="920">
                  <c:v>0.15</c:v>
                </c:pt>
                <c:pt idx="921">
                  <c:v>0.15</c:v>
                </c:pt>
                <c:pt idx="922">
                  <c:v>0.15</c:v>
                </c:pt>
                <c:pt idx="923">
                  <c:v>0.15</c:v>
                </c:pt>
                <c:pt idx="924">
                  <c:v>0.15</c:v>
                </c:pt>
                <c:pt idx="925">
                  <c:v>0.15</c:v>
                </c:pt>
                <c:pt idx="926">
                  <c:v>0.15</c:v>
                </c:pt>
                <c:pt idx="927">
                  <c:v>0.15</c:v>
                </c:pt>
                <c:pt idx="928">
                  <c:v>0.15</c:v>
                </c:pt>
                <c:pt idx="929">
                  <c:v>0.15</c:v>
                </c:pt>
                <c:pt idx="930">
                  <c:v>0.15</c:v>
                </c:pt>
                <c:pt idx="931">
                  <c:v>0.15</c:v>
                </c:pt>
                <c:pt idx="932">
                  <c:v>0.15</c:v>
                </c:pt>
                <c:pt idx="933">
                  <c:v>0.15</c:v>
                </c:pt>
                <c:pt idx="934">
                  <c:v>0.15</c:v>
                </c:pt>
                <c:pt idx="935">
                  <c:v>0.15</c:v>
                </c:pt>
                <c:pt idx="936">
                  <c:v>0.15</c:v>
                </c:pt>
                <c:pt idx="937">
                  <c:v>0.15</c:v>
                </c:pt>
                <c:pt idx="938">
                  <c:v>0.15</c:v>
                </c:pt>
                <c:pt idx="939">
                  <c:v>0.15</c:v>
                </c:pt>
                <c:pt idx="940">
                  <c:v>0.15</c:v>
                </c:pt>
                <c:pt idx="941">
                  <c:v>0.15</c:v>
                </c:pt>
                <c:pt idx="942">
                  <c:v>0.21</c:v>
                </c:pt>
                <c:pt idx="943">
                  <c:v>0.15</c:v>
                </c:pt>
                <c:pt idx="944">
                  <c:v>0.15</c:v>
                </c:pt>
                <c:pt idx="945">
                  <c:v>0.15</c:v>
                </c:pt>
                <c:pt idx="946">
                  <c:v>0.15</c:v>
                </c:pt>
                <c:pt idx="947">
                  <c:v>0.15</c:v>
                </c:pt>
                <c:pt idx="948">
                  <c:v>0.15</c:v>
                </c:pt>
                <c:pt idx="949">
                  <c:v>0.15</c:v>
                </c:pt>
                <c:pt idx="950">
                  <c:v>0.17</c:v>
                </c:pt>
                <c:pt idx="951">
                  <c:v>0.15</c:v>
                </c:pt>
                <c:pt idx="952">
                  <c:v>0.15</c:v>
                </c:pt>
                <c:pt idx="953">
                  <c:v>0.15</c:v>
                </c:pt>
                <c:pt idx="954">
                  <c:v>0.15</c:v>
                </c:pt>
                <c:pt idx="955">
                  <c:v>0.15</c:v>
                </c:pt>
                <c:pt idx="956">
                  <c:v>0.15</c:v>
                </c:pt>
                <c:pt idx="957">
                  <c:v>0.15</c:v>
                </c:pt>
                <c:pt idx="958">
                  <c:v>0.15</c:v>
                </c:pt>
                <c:pt idx="959">
                  <c:v>0.16</c:v>
                </c:pt>
                <c:pt idx="960">
                  <c:v>0.15</c:v>
                </c:pt>
                <c:pt idx="961">
                  <c:v>0.15</c:v>
                </c:pt>
                <c:pt idx="962">
                  <c:v>0.15</c:v>
                </c:pt>
                <c:pt idx="963">
                  <c:v>0.15</c:v>
                </c:pt>
                <c:pt idx="964">
                  <c:v>0.15</c:v>
                </c:pt>
                <c:pt idx="965">
                  <c:v>0.15</c:v>
                </c:pt>
                <c:pt idx="966">
                  <c:v>0.15</c:v>
                </c:pt>
                <c:pt idx="967">
                  <c:v>0.15</c:v>
                </c:pt>
                <c:pt idx="968">
                  <c:v>0.15</c:v>
                </c:pt>
                <c:pt idx="969">
                  <c:v>0.15</c:v>
                </c:pt>
                <c:pt idx="970">
                  <c:v>0.15</c:v>
                </c:pt>
                <c:pt idx="971">
                  <c:v>0.15</c:v>
                </c:pt>
                <c:pt idx="972">
                  <c:v>0.15</c:v>
                </c:pt>
                <c:pt idx="973">
                  <c:v>0.15</c:v>
                </c:pt>
                <c:pt idx="974">
                  <c:v>0.15</c:v>
                </c:pt>
                <c:pt idx="975">
                  <c:v>0.15</c:v>
                </c:pt>
                <c:pt idx="976">
                  <c:v>0.15</c:v>
                </c:pt>
                <c:pt idx="977">
                  <c:v>0.15</c:v>
                </c:pt>
                <c:pt idx="978">
                  <c:v>0.15</c:v>
                </c:pt>
                <c:pt idx="979">
                  <c:v>0.15</c:v>
                </c:pt>
                <c:pt idx="980">
                  <c:v>0.15</c:v>
                </c:pt>
                <c:pt idx="981">
                  <c:v>0.15</c:v>
                </c:pt>
                <c:pt idx="982">
                  <c:v>0.15</c:v>
                </c:pt>
                <c:pt idx="983">
                  <c:v>0.15</c:v>
                </c:pt>
                <c:pt idx="984">
                  <c:v>0.15</c:v>
                </c:pt>
                <c:pt idx="985">
                  <c:v>0.15</c:v>
                </c:pt>
                <c:pt idx="986">
                  <c:v>0.15</c:v>
                </c:pt>
                <c:pt idx="987">
                  <c:v>0.15</c:v>
                </c:pt>
                <c:pt idx="988">
                  <c:v>0.15</c:v>
                </c:pt>
                <c:pt idx="989">
                  <c:v>0.15</c:v>
                </c:pt>
                <c:pt idx="990">
                  <c:v>0.15</c:v>
                </c:pt>
                <c:pt idx="991">
                  <c:v>0.17</c:v>
                </c:pt>
                <c:pt idx="992">
                  <c:v>0.16</c:v>
                </c:pt>
                <c:pt idx="993">
                  <c:v>0.15</c:v>
                </c:pt>
                <c:pt idx="994">
                  <c:v>0.15</c:v>
                </c:pt>
                <c:pt idx="995">
                  <c:v>0.15</c:v>
                </c:pt>
                <c:pt idx="996">
                  <c:v>0.15</c:v>
                </c:pt>
                <c:pt idx="997">
                  <c:v>0.15</c:v>
                </c:pt>
                <c:pt idx="998">
                  <c:v>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3-4D35-9495-7FBBAEAC7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471520"/>
        <c:axId val="1638544224"/>
      </c:scatterChart>
      <c:valAx>
        <c:axId val="152347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8544224"/>
        <c:crosses val="autoZero"/>
        <c:crossBetween val="midCat"/>
      </c:valAx>
      <c:valAx>
        <c:axId val="16385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347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Find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ResultadoFinalCsharp!$C$1001:$C$2000</c:f>
              <c:numCache>
                <c:formatCode>General</c:formatCode>
                <c:ptCount val="1000"/>
                <c:pt idx="0">
                  <c:v>78.489999999999995</c:v>
                </c:pt>
                <c:pt idx="1">
                  <c:v>0.97</c:v>
                </c:pt>
                <c:pt idx="2">
                  <c:v>0.73</c:v>
                </c:pt>
                <c:pt idx="3">
                  <c:v>0.7</c:v>
                </c:pt>
                <c:pt idx="4">
                  <c:v>0.69</c:v>
                </c:pt>
                <c:pt idx="5">
                  <c:v>0.69</c:v>
                </c:pt>
                <c:pt idx="6">
                  <c:v>0.73</c:v>
                </c:pt>
                <c:pt idx="7">
                  <c:v>0.69</c:v>
                </c:pt>
                <c:pt idx="8">
                  <c:v>0.69</c:v>
                </c:pt>
                <c:pt idx="9">
                  <c:v>0.69</c:v>
                </c:pt>
                <c:pt idx="10">
                  <c:v>0.69</c:v>
                </c:pt>
                <c:pt idx="11">
                  <c:v>0.69</c:v>
                </c:pt>
                <c:pt idx="12">
                  <c:v>0.7</c:v>
                </c:pt>
                <c:pt idx="13">
                  <c:v>0.7</c:v>
                </c:pt>
                <c:pt idx="14">
                  <c:v>0.69</c:v>
                </c:pt>
                <c:pt idx="15">
                  <c:v>0.7</c:v>
                </c:pt>
                <c:pt idx="16">
                  <c:v>0.69</c:v>
                </c:pt>
                <c:pt idx="17">
                  <c:v>0.69</c:v>
                </c:pt>
                <c:pt idx="18">
                  <c:v>0.69</c:v>
                </c:pt>
                <c:pt idx="19">
                  <c:v>0.69</c:v>
                </c:pt>
                <c:pt idx="20">
                  <c:v>0.69</c:v>
                </c:pt>
                <c:pt idx="21">
                  <c:v>0.69</c:v>
                </c:pt>
                <c:pt idx="22">
                  <c:v>0.69</c:v>
                </c:pt>
                <c:pt idx="23">
                  <c:v>0.69</c:v>
                </c:pt>
                <c:pt idx="24">
                  <c:v>0.68</c:v>
                </c:pt>
                <c:pt idx="25">
                  <c:v>0.69</c:v>
                </c:pt>
                <c:pt idx="26">
                  <c:v>0.69</c:v>
                </c:pt>
                <c:pt idx="27">
                  <c:v>0.7</c:v>
                </c:pt>
                <c:pt idx="28">
                  <c:v>0.7</c:v>
                </c:pt>
                <c:pt idx="29">
                  <c:v>0.69</c:v>
                </c:pt>
                <c:pt idx="30">
                  <c:v>0.7</c:v>
                </c:pt>
                <c:pt idx="31">
                  <c:v>0.7</c:v>
                </c:pt>
                <c:pt idx="32">
                  <c:v>0.71</c:v>
                </c:pt>
                <c:pt idx="33">
                  <c:v>0.71</c:v>
                </c:pt>
                <c:pt idx="34">
                  <c:v>0.69</c:v>
                </c:pt>
                <c:pt idx="35">
                  <c:v>0.69</c:v>
                </c:pt>
                <c:pt idx="36">
                  <c:v>0.69</c:v>
                </c:pt>
                <c:pt idx="37">
                  <c:v>0.69</c:v>
                </c:pt>
                <c:pt idx="38">
                  <c:v>0.69</c:v>
                </c:pt>
                <c:pt idx="39">
                  <c:v>0.69</c:v>
                </c:pt>
                <c:pt idx="40">
                  <c:v>0.69</c:v>
                </c:pt>
                <c:pt idx="41">
                  <c:v>0.69</c:v>
                </c:pt>
                <c:pt idx="42">
                  <c:v>0.69</c:v>
                </c:pt>
                <c:pt idx="43">
                  <c:v>0.69</c:v>
                </c:pt>
                <c:pt idx="44">
                  <c:v>0.69</c:v>
                </c:pt>
                <c:pt idx="45">
                  <c:v>0.69</c:v>
                </c:pt>
                <c:pt idx="46">
                  <c:v>0.69</c:v>
                </c:pt>
                <c:pt idx="47">
                  <c:v>0.69</c:v>
                </c:pt>
                <c:pt idx="48">
                  <c:v>0.69</c:v>
                </c:pt>
                <c:pt idx="49">
                  <c:v>0.71</c:v>
                </c:pt>
                <c:pt idx="50">
                  <c:v>0.7</c:v>
                </c:pt>
                <c:pt idx="51">
                  <c:v>0.7</c:v>
                </c:pt>
                <c:pt idx="52">
                  <c:v>0.68</c:v>
                </c:pt>
                <c:pt idx="53">
                  <c:v>0.7</c:v>
                </c:pt>
                <c:pt idx="54">
                  <c:v>0.69</c:v>
                </c:pt>
                <c:pt idx="55">
                  <c:v>0.69</c:v>
                </c:pt>
                <c:pt idx="56">
                  <c:v>0.71</c:v>
                </c:pt>
                <c:pt idx="57">
                  <c:v>0.69</c:v>
                </c:pt>
                <c:pt idx="58">
                  <c:v>0.69</c:v>
                </c:pt>
                <c:pt idx="59">
                  <c:v>0.69</c:v>
                </c:pt>
                <c:pt idx="60">
                  <c:v>0.78</c:v>
                </c:pt>
                <c:pt idx="61">
                  <c:v>0.69</c:v>
                </c:pt>
                <c:pt idx="62">
                  <c:v>1.1100000000000001</c:v>
                </c:pt>
                <c:pt idx="63">
                  <c:v>0.72</c:v>
                </c:pt>
                <c:pt idx="64">
                  <c:v>0.69</c:v>
                </c:pt>
                <c:pt idx="65">
                  <c:v>0.69</c:v>
                </c:pt>
                <c:pt idx="66">
                  <c:v>0.69</c:v>
                </c:pt>
                <c:pt idx="67">
                  <c:v>0.75</c:v>
                </c:pt>
                <c:pt idx="68">
                  <c:v>0.69</c:v>
                </c:pt>
                <c:pt idx="69">
                  <c:v>0.69</c:v>
                </c:pt>
                <c:pt idx="70">
                  <c:v>0.69</c:v>
                </c:pt>
                <c:pt idx="71">
                  <c:v>0.69</c:v>
                </c:pt>
                <c:pt idx="72">
                  <c:v>0.7</c:v>
                </c:pt>
                <c:pt idx="73">
                  <c:v>0.68</c:v>
                </c:pt>
                <c:pt idx="74">
                  <c:v>0.69</c:v>
                </c:pt>
                <c:pt idx="75">
                  <c:v>0.68</c:v>
                </c:pt>
                <c:pt idx="76">
                  <c:v>0.69</c:v>
                </c:pt>
                <c:pt idx="77">
                  <c:v>0.69</c:v>
                </c:pt>
                <c:pt idx="78">
                  <c:v>0.69</c:v>
                </c:pt>
                <c:pt idx="79">
                  <c:v>0.69</c:v>
                </c:pt>
                <c:pt idx="80">
                  <c:v>0.69</c:v>
                </c:pt>
                <c:pt idx="81">
                  <c:v>0.69</c:v>
                </c:pt>
                <c:pt idx="82">
                  <c:v>0.69</c:v>
                </c:pt>
                <c:pt idx="83">
                  <c:v>0.69</c:v>
                </c:pt>
                <c:pt idx="84">
                  <c:v>0.69</c:v>
                </c:pt>
                <c:pt idx="85">
                  <c:v>0.69</c:v>
                </c:pt>
                <c:pt idx="86">
                  <c:v>0.69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0.69</c:v>
                </c:pt>
                <c:pt idx="91">
                  <c:v>0.72</c:v>
                </c:pt>
                <c:pt idx="92">
                  <c:v>0.7</c:v>
                </c:pt>
                <c:pt idx="93">
                  <c:v>0.68</c:v>
                </c:pt>
                <c:pt idx="94">
                  <c:v>0.69</c:v>
                </c:pt>
                <c:pt idx="95">
                  <c:v>0.69</c:v>
                </c:pt>
                <c:pt idx="96">
                  <c:v>0.69</c:v>
                </c:pt>
                <c:pt idx="97">
                  <c:v>0.69</c:v>
                </c:pt>
                <c:pt idx="98">
                  <c:v>0.68</c:v>
                </c:pt>
                <c:pt idx="99">
                  <c:v>0.68</c:v>
                </c:pt>
                <c:pt idx="100">
                  <c:v>0.7</c:v>
                </c:pt>
                <c:pt idx="101">
                  <c:v>0.7</c:v>
                </c:pt>
                <c:pt idx="102">
                  <c:v>0.69</c:v>
                </c:pt>
                <c:pt idx="103">
                  <c:v>0.69</c:v>
                </c:pt>
                <c:pt idx="104">
                  <c:v>0.69</c:v>
                </c:pt>
                <c:pt idx="105">
                  <c:v>0.69</c:v>
                </c:pt>
                <c:pt idx="106">
                  <c:v>1.07</c:v>
                </c:pt>
                <c:pt idx="107">
                  <c:v>0.69</c:v>
                </c:pt>
                <c:pt idx="108">
                  <c:v>0.7</c:v>
                </c:pt>
                <c:pt idx="109">
                  <c:v>0.73</c:v>
                </c:pt>
                <c:pt idx="110">
                  <c:v>0.71</c:v>
                </c:pt>
                <c:pt idx="111">
                  <c:v>0.7</c:v>
                </c:pt>
                <c:pt idx="112">
                  <c:v>0.69</c:v>
                </c:pt>
                <c:pt idx="113">
                  <c:v>0.69</c:v>
                </c:pt>
                <c:pt idx="114">
                  <c:v>0.69</c:v>
                </c:pt>
                <c:pt idx="115">
                  <c:v>0.69</c:v>
                </c:pt>
                <c:pt idx="116">
                  <c:v>0.69</c:v>
                </c:pt>
                <c:pt idx="117">
                  <c:v>0.69</c:v>
                </c:pt>
                <c:pt idx="118">
                  <c:v>0.69</c:v>
                </c:pt>
                <c:pt idx="119">
                  <c:v>0.68</c:v>
                </c:pt>
                <c:pt idx="120">
                  <c:v>0.68</c:v>
                </c:pt>
                <c:pt idx="121">
                  <c:v>1.1200000000000001</c:v>
                </c:pt>
                <c:pt idx="122">
                  <c:v>0.69</c:v>
                </c:pt>
                <c:pt idx="123">
                  <c:v>0.7</c:v>
                </c:pt>
                <c:pt idx="124">
                  <c:v>0.68</c:v>
                </c:pt>
                <c:pt idx="125">
                  <c:v>0.7</c:v>
                </c:pt>
                <c:pt idx="126">
                  <c:v>0.69</c:v>
                </c:pt>
                <c:pt idx="127">
                  <c:v>0.68</c:v>
                </c:pt>
                <c:pt idx="128">
                  <c:v>0.69</c:v>
                </c:pt>
                <c:pt idx="129">
                  <c:v>0.69</c:v>
                </c:pt>
                <c:pt idx="130">
                  <c:v>0.69</c:v>
                </c:pt>
                <c:pt idx="131">
                  <c:v>0.69</c:v>
                </c:pt>
                <c:pt idx="132">
                  <c:v>0.69</c:v>
                </c:pt>
                <c:pt idx="133">
                  <c:v>0.68</c:v>
                </c:pt>
                <c:pt idx="134">
                  <c:v>0.69</c:v>
                </c:pt>
                <c:pt idx="135">
                  <c:v>0.69</c:v>
                </c:pt>
                <c:pt idx="136">
                  <c:v>0.7</c:v>
                </c:pt>
                <c:pt idx="137">
                  <c:v>0.69</c:v>
                </c:pt>
                <c:pt idx="138">
                  <c:v>0.69</c:v>
                </c:pt>
                <c:pt idx="139">
                  <c:v>0.69</c:v>
                </c:pt>
                <c:pt idx="140">
                  <c:v>0.69</c:v>
                </c:pt>
                <c:pt idx="141">
                  <c:v>0.71</c:v>
                </c:pt>
                <c:pt idx="142">
                  <c:v>0.71</c:v>
                </c:pt>
                <c:pt idx="143">
                  <c:v>0.69</c:v>
                </c:pt>
                <c:pt idx="144">
                  <c:v>0.7</c:v>
                </c:pt>
                <c:pt idx="145">
                  <c:v>0.71</c:v>
                </c:pt>
                <c:pt idx="146">
                  <c:v>0.7</c:v>
                </c:pt>
                <c:pt idx="147">
                  <c:v>0.7</c:v>
                </c:pt>
                <c:pt idx="148">
                  <c:v>0.69</c:v>
                </c:pt>
                <c:pt idx="149">
                  <c:v>0.71</c:v>
                </c:pt>
                <c:pt idx="150">
                  <c:v>0.69</c:v>
                </c:pt>
                <c:pt idx="151">
                  <c:v>0.7</c:v>
                </c:pt>
                <c:pt idx="152">
                  <c:v>0.69</c:v>
                </c:pt>
                <c:pt idx="153">
                  <c:v>0.72</c:v>
                </c:pt>
                <c:pt idx="154">
                  <c:v>0.69</c:v>
                </c:pt>
                <c:pt idx="155">
                  <c:v>0.72</c:v>
                </c:pt>
                <c:pt idx="156">
                  <c:v>0.69</c:v>
                </c:pt>
                <c:pt idx="157">
                  <c:v>0.72</c:v>
                </c:pt>
                <c:pt idx="158">
                  <c:v>0.71</c:v>
                </c:pt>
                <c:pt idx="159">
                  <c:v>0.7</c:v>
                </c:pt>
                <c:pt idx="160">
                  <c:v>0.69</c:v>
                </c:pt>
                <c:pt idx="161">
                  <c:v>0.69</c:v>
                </c:pt>
                <c:pt idx="162">
                  <c:v>0.71</c:v>
                </c:pt>
                <c:pt idx="163">
                  <c:v>0.69</c:v>
                </c:pt>
                <c:pt idx="164">
                  <c:v>0.69</c:v>
                </c:pt>
                <c:pt idx="165">
                  <c:v>1.1100000000000001</c:v>
                </c:pt>
                <c:pt idx="166">
                  <c:v>0.69</c:v>
                </c:pt>
                <c:pt idx="167">
                  <c:v>0.69</c:v>
                </c:pt>
                <c:pt idx="168">
                  <c:v>0.72</c:v>
                </c:pt>
                <c:pt idx="169">
                  <c:v>0.7</c:v>
                </c:pt>
                <c:pt idx="170">
                  <c:v>0.72</c:v>
                </c:pt>
                <c:pt idx="171">
                  <c:v>0.69</c:v>
                </c:pt>
                <c:pt idx="172">
                  <c:v>0.7</c:v>
                </c:pt>
                <c:pt idx="173">
                  <c:v>0.68</c:v>
                </c:pt>
                <c:pt idx="174">
                  <c:v>0.69</c:v>
                </c:pt>
                <c:pt idx="175">
                  <c:v>0.71</c:v>
                </c:pt>
                <c:pt idx="176">
                  <c:v>0.69</c:v>
                </c:pt>
                <c:pt idx="177">
                  <c:v>0.72</c:v>
                </c:pt>
                <c:pt idx="178">
                  <c:v>0.71</c:v>
                </c:pt>
                <c:pt idx="179">
                  <c:v>0.72</c:v>
                </c:pt>
                <c:pt idx="180">
                  <c:v>1.1100000000000001</c:v>
                </c:pt>
                <c:pt idx="181">
                  <c:v>0.73</c:v>
                </c:pt>
                <c:pt idx="182">
                  <c:v>0.69</c:v>
                </c:pt>
                <c:pt idx="183">
                  <c:v>0.71</c:v>
                </c:pt>
                <c:pt idx="184">
                  <c:v>0.71</c:v>
                </c:pt>
                <c:pt idx="185">
                  <c:v>0.71</c:v>
                </c:pt>
                <c:pt idx="186">
                  <c:v>0.69</c:v>
                </c:pt>
                <c:pt idx="187">
                  <c:v>0.69</c:v>
                </c:pt>
                <c:pt idx="188">
                  <c:v>0.75</c:v>
                </c:pt>
                <c:pt idx="189">
                  <c:v>0.72</c:v>
                </c:pt>
                <c:pt idx="190">
                  <c:v>0.71</c:v>
                </c:pt>
                <c:pt idx="191">
                  <c:v>0.69</c:v>
                </c:pt>
                <c:pt idx="192">
                  <c:v>0.69</c:v>
                </c:pt>
                <c:pt idx="193">
                  <c:v>0.71</c:v>
                </c:pt>
                <c:pt idx="194">
                  <c:v>0.68</c:v>
                </c:pt>
                <c:pt idx="195">
                  <c:v>0.71</c:v>
                </c:pt>
                <c:pt idx="196">
                  <c:v>0.71</c:v>
                </c:pt>
                <c:pt idx="197">
                  <c:v>0.71</c:v>
                </c:pt>
                <c:pt idx="198">
                  <c:v>0.71</c:v>
                </c:pt>
                <c:pt idx="199">
                  <c:v>0.77</c:v>
                </c:pt>
                <c:pt idx="200">
                  <c:v>0.71</c:v>
                </c:pt>
                <c:pt idx="201">
                  <c:v>0.7</c:v>
                </c:pt>
                <c:pt idx="202">
                  <c:v>0.69</c:v>
                </c:pt>
                <c:pt idx="203">
                  <c:v>0.69</c:v>
                </c:pt>
                <c:pt idx="204">
                  <c:v>0.69</c:v>
                </c:pt>
                <c:pt idx="205">
                  <c:v>0.7</c:v>
                </c:pt>
                <c:pt idx="206">
                  <c:v>0.71</c:v>
                </c:pt>
                <c:pt idx="207">
                  <c:v>0.7</c:v>
                </c:pt>
                <c:pt idx="208">
                  <c:v>0.7</c:v>
                </c:pt>
                <c:pt idx="209">
                  <c:v>0.72</c:v>
                </c:pt>
                <c:pt idx="210">
                  <c:v>0.7</c:v>
                </c:pt>
                <c:pt idx="211">
                  <c:v>0.71</c:v>
                </c:pt>
                <c:pt idx="212">
                  <c:v>0.7</c:v>
                </c:pt>
                <c:pt idx="213">
                  <c:v>0.69</c:v>
                </c:pt>
                <c:pt idx="214">
                  <c:v>0.72</c:v>
                </c:pt>
                <c:pt idx="215">
                  <c:v>0.69</c:v>
                </c:pt>
                <c:pt idx="216">
                  <c:v>0.7</c:v>
                </c:pt>
                <c:pt idx="217">
                  <c:v>0.69</c:v>
                </c:pt>
                <c:pt idx="218">
                  <c:v>0.69</c:v>
                </c:pt>
                <c:pt idx="219">
                  <c:v>0.7</c:v>
                </c:pt>
                <c:pt idx="220">
                  <c:v>0.69</c:v>
                </c:pt>
                <c:pt idx="221">
                  <c:v>0.69</c:v>
                </c:pt>
                <c:pt idx="222">
                  <c:v>0.71</c:v>
                </c:pt>
                <c:pt idx="223">
                  <c:v>0.7</c:v>
                </c:pt>
                <c:pt idx="224">
                  <c:v>1.1000000000000001</c:v>
                </c:pt>
                <c:pt idx="225">
                  <c:v>0.71</c:v>
                </c:pt>
                <c:pt idx="226">
                  <c:v>0.7</c:v>
                </c:pt>
                <c:pt idx="227">
                  <c:v>0.69</c:v>
                </c:pt>
                <c:pt idx="228">
                  <c:v>0.71</c:v>
                </c:pt>
                <c:pt idx="229">
                  <c:v>0.69</c:v>
                </c:pt>
                <c:pt idx="230">
                  <c:v>0.69</c:v>
                </c:pt>
                <c:pt idx="231">
                  <c:v>0.69</c:v>
                </c:pt>
                <c:pt idx="232">
                  <c:v>0.74</c:v>
                </c:pt>
                <c:pt idx="233">
                  <c:v>0.71</c:v>
                </c:pt>
                <c:pt idx="234">
                  <c:v>0.71</c:v>
                </c:pt>
                <c:pt idx="235">
                  <c:v>0.73</c:v>
                </c:pt>
                <c:pt idx="236">
                  <c:v>0.69</c:v>
                </c:pt>
                <c:pt idx="237">
                  <c:v>0.69</c:v>
                </c:pt>
                <c:pt idx="238">
                  <c:v>0.71</c:v>
                </c:pt>
                <c:pt idx="239">
                  <c:v>1.1100000000000001</c:v>
                </c:pt>
                <c:pt idx="240">
                  <c:v>0.71</c:v>
                </c:pt>
                <c:pt idx="241">
                  <c:v>0.71</c:v>
                </c:pt>
                <c:pt idx="242">
                  <c:v>0.69</c:v>
                </c:pt>
                <c:pt idx="243">
                  <c:v>0.69</c:v>
                </c:pt>
                <c:pt idx="244">
                  <c:v>0.69</c:v>
                </c:pt>
                <c:pt idx="245">
                  <c:v>0.69</c:v>
                </c:pt>
                <c:pt idx="246">
                  <c:v>0.69</c:v>
                </c:pt>
                <c:pt idx="247">
                  <c:v>0.7</c:v>
                </c:pt>
                <c:pt idx="248">
                  <c:v>0.69</c:v>
                </c:pt>
                <c:pt idx="249">
                  <c:v>0.71</c:v>
                </c:pt>
                <c:pt idx="250">
                  <c:v>0.71</c:v>
                </c:pt>
                <c:pt idx="251">
                  <c:v>0.69</c:v>
                </c:pt>
                <c:pt idx="252">
                  <c:v>0.69</c:v>
                </c:pt>
                <c:pt idx="253">
                  <c:v>0.74</c:v>
                </c:pt>
                <c:pt idx="254">
                  <c:v>0.72</c:v>
                </c:pt>
                <c:pt idx="255">
                  <c:v>0.72</c:v>
                </c:pt>
                <c:pt idx="256">
                  <c:v>0.69</c:v>
                </c:pt>
                <c:pt idx="257">
                  <c:v>0.69</c:v>
                </c:pt>
                <c:pt idx="258">
                  <c:v>0.75</c:v>
                </c:pt>
                <c:pt idx="259">
                  <c:v>0.71</c:v>
                </c:pt>
                <c:pt idx="260">
                  <c:v>0.69</c:v>
                </c:pt>
                <c:pt idx="261">
                  <c:v>0.69</c:v>
                </c:pt>
                <c:pt idx="262">
                  <c:v>0.69</c:v>
                </c:pt>
                <c:pt idx="263">
                  <c:v>0.71</c:v>
                </c:pt>
                <c:pt idx="264">
                  <c:v>0.69</c:v>
                </c:pt>
                <c:pt idx="265">
                  <c:v>0.72</c:v>
                </c:pt>
                <c:pt idx="266">
                  <c:v>0.71</c:v>
                </c:pt>
                <c:pt idx="267">
                  <c:v>0.7</c:v>
                </c:pt>
                <c:pt idx="268">
                  <c:v>0.69</c:v>
                </c:pt>
                <c:pt idx="269">
                  <c:v>0.7</c:v>
                </c:pt>
                <c:pt idx="270">
                  <c:v>0.7</c:v>
                </c:pt>
                <c:pt idx="271">
                  <c:v>0.69</c:v>
                </c:pt>
                <c:pt idx="272">
                  <c:v>0.69</c:v>
                </c:pt>
                <c:pt idx="273">
                  <c:v>0.73</c:v>
                </c:pt>
                <c:pt idx="274">
                  <c:v>0.71</c:v>
                </c:pt>
                <c:pt idx="275">
                  <c:v>0.7</c:v>
                </c:pt>
                <c:pt idx="276">
                  <c:v>0.69</c:v>
                </c:pt>
                <c:pt idx="277">
                  <c:v>0.69</c:v>
                </c:pt>
                <c:pt idx="278">
                  <c:v>0.69</c:v>
                </c:pt>
                <c:pt idx="279">
                  <c:v>0.69</c:v>
                </c:pt>
                <c:pt idx="280">
                  <c:v>0.69</c:v>
                </c:pt>
                <c:pt idx="281">
                  <c:v>0.7</c:v>
                </c:pt>
                <c:pt idx="282">
                  <c:v>0.71</c:v>
                </c:pt>
                <c:pt idx="283">
                  <c:v>1.1000000000000001</c:v>
                </c:pt>
                <c:pt idx="284">
                  <c:v>0.7</c:v>
                </c:pt>
                <c:pt idx="285">
                  <c:v>0.69</c:v>
                </c:pt>
                <c:pt idx="286">
                  <c:v>0.69</c:v>
                </c:pt>
                <c:pt idx="287">
                  <c:v>0.68</c:v>
                </c:pt>
                <c:pt idx="288">
                  <c:v>0.69</c:v>
                </c:pt>
                <c:pt idx="289">
                  <c:v>0.69</c:v>
                </c:pt>
                <c:pt idx="290">
                  <c:v>0.69</c:v>
                </c:pt>
                <c:pt idx="291">
                  <c:v>0.69</c:v>
                </c:pt>
                <c:pt idx="292">
                  <c:v>0.69</c:v>
                </c:pt>
                <c:pt idx="293">
                  <c:v>0.69</c:v>
                </c:pt>
                <c:pt idx="294">
                  <c:v>0.69</c:v>
                </c:pt>
                <c:pt idx="295">
                  <c:v>0.69</c:v>
                </c:pt>
                <c:pt idx="296">
                  <c:v>0.69</c:v>
                </c:pt>
                <c:pt idx="297">
                  <c:v>0.69</c:v>
                </c:pt>
                <c:pt idx="298">
                  <c:v>1.08</c:v>
                </c:pt>
                <c:pt idx="299">
                  <c:v>0.69</c:v>
                </c:pt>
                <c:pt idx="300">
                  <c:v>0.69</c:v>
                </c:pt>
                <c:pt idx="301">
                  <c:v>0.69</c:v>
                </c:pt>
                <c:pt idx="302">
                  <c:v>0.69</c:v>
                </c:pt>
                <c:pt idx="303">
                  <c:v>0.69</c:v>
                </c:pt>
                <c:pt idx="304">
                  <c:v>0.69</c:v>
                </c:pt>
                <c:pt idx="305">
                  <c:v>0.69</c:v>
                </c:pt>
                <c:pt idx="306">
                  <c:v>0.69</c:v>
                </c:pt>
                <c:pt idx="307">
                  <c:v>0.69</c:v>
                </c:pt>
                <c:pt idx="308">
                  <c:v>0.72</c:v>
                </c:pt>
                <c:pt idx="309">
                  <c:v>0.7</c:v>
                </c:pt>
                <c:pt idx="310">
                  <c:v>0.86</c:v>
                </c:pt>
                <c:pt idx="311">
                  <c:v>0.7</c:v>
                </c:pt>
                <c:pt idx="312">
                  <c:v>0.69</c:v>
                </c:pt>
                <c:pt idx="313">
                  <c:v>0.7</c:v>
                </c:pt>
                <c:pt idx="314">
                  <c:v>0.69</c:v>
                </c:pt>
                <c:pt idx="315">
                  <c:v>0.77</c:v>
                </c:pt>
                <c:pt idx="316">
                  <c:v>0.69</c:v>
                </c:pt>
                <c:pt idx="317">
                  <c:v>0.69</c:v>
                </c:pt>
                <c:pt idx="318">
                  <c:v>0.69</c:v>
                </c:pt>
                <c:pt idx="319">
                  <c:v>0.69</c:v>
                </c:pt>
                <c:pt idx="320">
                  <c:v>0.69</c:v>
                </c:pt>
                <c:pt idx="321">
                  <c:v>0.69</c:v>
                </c:pt>
                <c:pt idx="322">
                  <c:v>0.69</c:v>
                </c:pt>
                <c:pt idx="323">
                  <c:v>0.74</c:v>
                </c:pt>
                <c:pt idx="324">
                  <c:v>0.71</c:v>
                </c:pt>
                <c:pt idx="325">
                  <c:v>0.69</c:v>
                </c:pt>
                <c:pt idx="326">
                  <c:v>0.69</c:v>
                </c:pt>
                <c:pt idx="327">
                  <c:v>0.69</c:v>
                </c:pt>
                <c:pt idx="328">
                  <c:v>0.69</c:v>
                </c:pt>
                <c:pt idx="329">
                  <c:v>0.69</c:v>
                </c:pt>
                <c:pt idx="330">
                  <c:v>0.69</c:v>
                </c:pt>
                <c:pt idx="331">
                  <c:v>0.7</c:v>
                </c:pt>
                <c:pt idx="332">
                  <c:v>0.69</c:v>
                </c:pt>
                <c:pt idx="333">
                  <c:v>0.69</c:v>
                </c:pt>
                <c:pt idx="334">
                  <c:v>0.69</c:v>
                </c:pt>
                <c:pt idx="335">
                  <c:v>0.69</c:v>
                </c:pt>
                <c:pt idx="336">
                  <c:v>0.69</c:v>
                </c:pt>
                <c:pt idx="337">
                  <c:v>0.74</c:v>
                </c:pt>
                <c:pt idx="338">
                  <c:v>0.69</c:v>
                </c:pt>
                <c:pt idx="339">
                  <c:v>0.69</c:v>
                </c:pt>
                <c:pt idx="340">
                  <c:v>0.68</c:v>
                </c:pt>
                <c:pt idx="341">
                  <c:v>0.69</c:v>
                </c:pt>
                <c:pt idx="342">
                  <c:v>1.1100000000000001</c:v>
                </c:pt>
                <c:pt idx="343">
                  <c:v>0.69</c:v>
                </c:pt>
                <c:pt idx="344">
                  <c:v>0.69</c:v>
                </c:pt>
                <c:pt idx="345">
                  <c:v>0.7</c:v>
                </c:pt>
                <c:pt idx="346">
                  <c:v>0.69</c:v>
                </c:pt>
                <c:pt idx="347">
                  <c:v>0.69</c:v>
                </c:pt>
                <c:pt idx="348">
                  <c:v>0.69</c:v>
                </c:pt>
                <c:pt idx="349">
                  <c:v>0.69</c:v>
                </c:pt>
                <c:pt idx="350">
                  <c:v>0.69</c:v>
                </c:pt>
                <c:pt idx="351">
                  <c:v>0.69</c:v>
                </c:pt>
                <c:pt idx="352">
                  <c:v>0.69</c:v>
                </c:pt>
                <c:pt idx="353">
                  <c:v>0.69</c:v>
                </c:pt>
                <c:pt idx="354">
                  <c:v>0.69</c:v>
                </c:pt>
                <c:pt idx="355">
                  <c:v>0.68</c:v>
                </c:pt>
                <c:pt idx="356">
                  <c:v>0.68</c:v>
                </c:pt>
                <c:pt idx="357">
                  <c:v>1.1000000000000001</c:v>
                </c:pt>
                <c:pt idx="358">
                  <c:v>0.68</c:v>
                </c:pt>
                <c:pt idx="359">
                  <c:v>0.68</c:v>
                </c:pt>
                <c:pt idx="360">
                  <c:v>0.7</c:v>
                </c:pt>
                <c:pt idx="361">
                  <c:v>0.69</c:v>
                </c:pt>
                <c:pt idx="362">
                  <c:v>0.73</c:v>
                </c:pt>
                <c:pt idx="363">
                  <c:v>0.72</c:v>
                </c:pt>
                <c:pt idx="364">
                  <c:v>0.7</c:v>
                </c:pt>
                <c:pt idx="365">
                  <c:v>0.69</c:v>
                </c:pt>
                <c:pt idx="366">
                  <c:v>0.69</c:v>
                </c:pt>
                <c:pt idx="367">
                  <c:v>0.69</c:v>
                </c:pt>
                <c:pt idx="368">
                  <c:v>0.69</c:v>
                </c:pt>
                <c:pt idx="369">
                  <c:v>0.68</c:v>
                </c:pt>
                <c:pt idx="370">
                  <c:v>0.69</c:v>
                </c:pt>
                <c:pt idx="371">
                  <c:v>0.69</c:v>
                </c:pt>
                <c:pt idx="372">
                  <c:v>0.7</c:v>
                </c:pt>
                <c:pt idx="373">
                  <c:v>0.68</c:v>
                </c:pt>
                <c:pt idx="374">
                  <c:v>0.69</c:v>
                </c:pt>
                <c:pt idx="375">
                  <c:v>0.69</c:v>
                </c:pt>
                <c:pt idx="376">
                  <c:v>0.69</c:v>
                </c:pt>
                <c:pt idx="377">
                  <c:v>0.69</c:v>
                </c:pt>
                <c:pt idx="378">
                  <c:v>0.69</c:v>
                </c:pt>
                <c:pt idx="379">
                  <c:v>0.69</c:v>
                </c:pt>
                <c:pt idx="380">
                  <c:v>0.69</c:v>
                </c:pt>
                <c:pt idx="381">
                  <c:v>0.69</c:v>
                </c:pt>
                <c:pt idx="382">
                  <c:v>0.69</c:v>
                </c:pt>
                <c:pt idx="383">
                  <c:v>0.69</c:v>
                </c:pt>
                <c:pt idx="384">
                  <c:v>0.69</c:v>
                </c:pt>
                <c:pt idx="385">
                  <c:v>0.69</c:v>
                </c:pt>
                <c:pt idx="386">
                  <c:v>0.69</c:v>
                </c:pt>
                <c:pt idx="387">
                  <c:v>0.69</c:v>
                </c:pt>
                <c:pt idx="388">
                  <c:v>0.69</c:v>
                </c:pt>
                <c:pt idx="389">
                  <c:v>0.69</c:v>
                </c:pt>
                <c:pt idx="390">
                  <c:v>0.69</c:v>
                </c:pt>
                <c:pt idx="391">
                  <c:v>0.69</c:v>
                </c:pt>
                <c:pt idx="392">
                  <c:v>0.69</c:v>
                </c:pt>
                <c:pt idx="393">
                  <c:v>0.69</c:v>
                </c:pt>
                <c:pt idx="394">
                  <c:v>0.69</c:v>
                </c:pt>
                <c:pt idx="395">
                  <c:v>0.69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0.69</c:v>
                </c:pt>
                <c:pt idx="400">
                  <c:v>0.69</c:v>
                </c:pt>
                <c:pt idx="401">
                  <c:v>1.07</c:v>
                </c:pt>
                <c:pt idx="402">
                  <c:v>0.7</c:v>
                </c:pt>
                <c:pt idx="403">
                  <c:v>0.69</c:v>
                </c:pt>
                <c:pt idx="404">
                  <c:v>0.69</c:v>
                </c:pt>
                <c:pt idx="405">
                  <c:v>0.69</c:v>
                </c:pt>
                <c:pt idx="406">
                  <c:v>0.69</c:v>
                </c:pt>
                <c:pt idx="407">
                  <c:v>0.76</c:v>
                </c:pt>
                <c:pt idx="408">
                  <c:v>0.69</c:v>
                </c:pt>
                <c:pt idx="409">
                  <c:v>0.7</c:v>
                </c:pt>
                <c:pt idx="410">
                  <c:v>0.69</c:v>
                </c:pt>
                <c:pt idx="411">
                  <c:v>0.69</c:v>
                </c:pt>
                <c:pt idx="412">
                  <c:v>0.69</c:v>
                </c:pt>
                <c:pt idx="413">
                  <c:v>0.69</c:v>
                </c:pt>
                <c:pt idx="414">
                  <c:v>0.69</c:v>
                </c:pt>
                <c:pt idx="415">
                  <c:v>0.69</c:v>
                </c:pt>
                <c:pt idx="416">
                  <c:v>1.07</c:v>
                </c:pt>
                <c:pt idx="417">
                  <c:v>0.69</c:v>
                </c:pt>
                <c:pt idx="418">
                  <c:v>0.69</c:v>
                </c:pt>
                <c:pt idx="419">
                  <c:v>0.76</c:v>
                </c:pt>
                <c:pt idx="420">
                  <c:v>0.69</c:v>
                </c:pt>
                <c:pt idx="421">
                  <c:v>0.69</c:v>
                </c:pt>
                <c:pt idx="422">
                  <c:v>0.69</c:v>
                </c:pt>
                <c:pt idx="423">
                  <c:v>0.69</c:v>
                </c:pt>
                <c:pt idx="424">
                  <c:v>0.69</c:v>
                </c:pt>
                <c:pt idx="425">
                  <c:v>0.69</c:v>
                </c:pt>
                <c:pt idx="426">
                  <c:v>0.69</c:v>
                </c:pt>
                <c:pt idx="427">
                  <c:v>0.69</c:v>
                </c:pt>
                <c:pt idx="428">
                  <c:v>0.69</c:v>
                </c:pt>
                <c:pt idx="429">
                  <c:v>0.69</c:v>
                </c:pt>
                <c:pt idx="430">
                  <c:v>0.69</c:v>
                </c:pt>
                <c:pt idx="431">
                  <c:v>0.69</c:v>
                </c:pt>
                <c:pt idx="432">
                  <c:v>0.69</c:v>
                </c:pt>
                <c:pt idx="433">
                  <c:v>0.69</c:v>
                </c:pt>
                <c:pt idx="434">
                  <c:v>0.69</c:v>
                </c:pt>
                <c:pt idx="435">
                  <c:v>0.69</c:v>
                </c:pt>
                <c:pt idx="436">
                  <c:v>0.69</c:v>
                </c:pt>
                <c:pt idx="437">
                  <c:v>0.69</c:v>
                </c:pt>
                <c:pt idx="438">
                  <c:v>0.69</c:v>
                </c:pt>
                <c:pt idx="439">
                  <c:v>0.7</c:v>
                </c:pt>
                <c:pt idx="440">
                  <c:v>0.69</c:v>
                </c:pt>
                <c:pt idx="441">
                  <c:v>0.69</c:v>
                </c:pt>
                <c:pt idx="442">
                  <c:v>0.69</c:v>
                </c:pt>
                <c:pt idx="443">
                  <c:v>0.69</c:v>
                </c:pt>
                <c:pt idx="444">
                  <c:v>0.69</c:v>
                </c:pt>
                <c:pt idx="445">
                  <c:v>0.68</c:v>
                </c:pt>
                <c:pt idx="446">
                  <c:v>0.7</c:v>
                </c:pt>
                <c:pt idx="447">
                  <c:v>0.7</c:v>
                </c:pt>
                <c:pt idx="448">
                  <c:v>0.69</c:v>
                </c:pt>
                <c:pt idx="449">
                  <c:v>0.69</c:v>
                </c:pt>
                <c:pt idx="450">
                  <c:v>0.69</c:v>
                </c:pt>
                <c:pt idx="451">
                  <c:v>0.69</c:v>
                </c:pt>
                <c:pt idx="452">
                  <c:v>0.69</c:v>
                </c:pt>
                <c:pt idx="453">
                  <c:v>0.69</c:v>
                </c:pt>
                <c:pt idx="454">
                  <c:v>0.69</c:v>
                </c:pt>
                <c:pt idx="455">
                  <c:v>0.69</c:v>
                </c:pt>
                <c:pt idx="456">
                  <c:v>0.69</c:v>
                </c:pt>
                <c:pt idx="457">
                  <c:v>0.69</c:v>
                </c:pt>
                <c:pt idx="458">
                  <c:v>0.71</c:v>
                </c:pt>
                <c:pt idx="459">
                  <c:v>0.69</c:v>
                </c:pt>
                <c:pt idx="460">
                  <c:v>1.08</c:v>
                </c:pt>
                <c:pt idx="461">
                  <c:v>0.69</c:v>
                </c:pt>
                <c:pt idx="462">
                  <c:v>0.69</c:v>
                </c:pt>
                <c:pt idx="463">
                  <c:v>0.69</c:v>
                </c:pt>
                <c:pt idx="464">
                  <c:v>0.69</c:v>
                </c:pt>
                <c:pt idx="465">
                  <c:v>0.69</c:v>
                </c:pt>
                <c:pt idx="466">
                  <c:v>0.69</c:v>
                </c:pt>
                <c:pt idx="467">
                  <c:v>0.69</c:v>
                </c:pt>
                <c:pt idx="468">
                  <c:v>0.69</c:v>
                </c:pt>
                <c:pt idx="469">
                  <c:v>0.69</c:v>
                </c:pt>
                <c:pt idx="470">
                  <c:v>0.69</c:v>
                </c:pt>
                <c:pt idx="471">
                  <c:v>0.69</c:v>
                </c:pt>
                <c:pt idx="472">
                  <c:v>0.69</c:v>
                </c:pt>
                <c:pt idx="473">
                  <c:v>0.69</c:v>
                </c:pt>
                <c:pt idx="474">
                  <c:v>0.69</c:v>
                </c:pt>
                <c:pt idx="475">
                  <c:v>1.0900000000000001</c:v>
                </c:pt>
                <c:pt idx="476">
                  <c:v>0.69</c:v>
                </c:pt>
                <c:pt idx="477">
                  <c:v>0.69</c:v>
                </c:pt>
                <c:pt idx="478">
                  <c:v>0.69</c:v>
                </c:pt>
                <c:pt idx="479">
                  <c:v>0.7</c:v>
                </c:pt>
                <c:pt idx="480">
                  <c:v>0.69</c:v>
                </c:pt>
                <c:pt idx="481">
                  <c:v>0.68</c:v>
                </c:pt>
                <c:pt idx="482">
                  <c:v>0.69</c:v>
                </c:pt>
                <c:pt idx="483">
                  <c:v>0.69</c:v>
                </c:pt>
                <c:pt idx="484">
                  <c:v>0.69</c:v>
                </c:pt>
                <c:pt idx="485">
                  <c:v>0.7</c:v>
                </c:pt>
                <c:pt idx="486">
                  <c:v>0.69</c:v>
                </c:pt>
                <c:pt idx="487">
                  <c:v>0.69</c:v>
                </c:pt>
                <c:pt idx="488">
                  <c:v>0.69</c:v>
                </c:pt>
                <c:pt idx="489">
                  <c:v>0.69</c:v>
                </c:pt>
                <c:pt idx="490">
                  <c:v>0.7</c:v>
                </c:pt>
                <c:pt idx="491">
                  <c:v>0.69</c:v>
                </c:pt>
                <c:pt idx="492">
                  <c:v>0.69</c:v>
                </c:pt>
                <c:pt idx="493">
                  <c:v>0.69</c:v>
                </c:pt>
                <c:pt idx="494">
                  <c:v>0.78</c:v>
                </c:pt>
                <c:pt idx="495">
                  <c:v>0.78</c:v>
                </c:pt>
                <c:pt idx="496">
                  <c:v>0.71</c:v>
                </c:pt>
                <c:pt idx="497">
                  <c:v>0.69</c:v>
                </c:pt>
                <c:pt idx="498">
                  <c:v>0.74</c:v>
                </c:pt>
                <c:pt idx="499">
                  <c:v>0.71</c:v>
                </c:pt>
                <c:pt idx="500">
                  <c:v>0.75</c:v>
                </c:pt>
                <c:pt idx="501">
                  <c:v>0.69</c:v>
                </c:pt>
                <c:pt idx="502">
                  <c:v>0.69</c:v>
                </c:pt>
                <c:pt idx="503">
                  <c:v>0.69</c:v>
                </c:pt>
                <c:pt idx="504">
                  <c:v>0.69</c:v>
                </c:pt>
                <c:pt idx="505">
                  <c:v>0.7</c:v>
                </c:pt>
                <c:pt idx="506">
                  <c:v>0.69</c:v>
                </c:pt>
                <c:pt idx="507">
                  <c:v>0.69</c:v>
                </c:pt>
                <c:pt idx="508">
                  <c:v>0.69</c:v>
                </c:pt>
                <c:pt idx="509">
                  <c:v>0.69</c:v>
                </c:pt>
                <c:pt idx="510">
                  <c:v>0.69</c:v>
                </c:pt>
                <c:pt idx="511">
                  <c:v>0.69</c:v>
                </c:pt>
                <c:pt idx="512">
                  <c:v>0.82</c:v>
                </c:pt>
                <c:pt idx="513">
                  <c:v>0.72</c:v>
                </c:pt>
                <c:pt idx="514">
                  <c:v>0.7</c:v>
                </c:pt>
                <c:pt idx="515">
                  <c:v>0.69</c:v>
                </c:pt>
                <c:pt idx="516">
                  <c:v>0.7</c:v>
                </c:pt>
                <c:pt idx="517">
                  <c:v>0.7</c:v>
                </c:pt>
                <c:pt idx="518">
                  <c:v>0.74</c:v>
                </c:pt>
                <c:pt idx="519">
                  <c:v>1.1200000000000001</c:v>
                </c:pt>
                <c:pt idx="520">
                  <c:v>0.81</c:v>
                </c:pt>
                <c:pt idx="521">
                  <c:v>0.71</c:v>
                </c:pt>
                <c:pt idx="522">
                  <c:v>0.7</c:v>
                </c:pt>
                <c:pt idx="523">
                  <c:v>0.69</c:v>
                </c:pt>
                <c:pt idx="524">
                  <c:v>0.69</c:v>
                </c:pt>
                <c:pt idx="525">
                  <c:v>0.69</c:v>
                </c:pt>
                <c:pt idx="526">
                  <c:v>0.69</c:v>
                </c:pt>
                <c:pt idx="527">
                  <c:v>0.7</c:v>
                </c:pt>
                <c:pt idx="528">
                  <c:v>0.69</c:v>
                </c:pt>
                <c:pt idx="529">
                  <c:v>0.69</c:v>
                </c:pt>
                <c:pt idx="530">
                  <c:v>0.69</c:v>
                </c:pt>
                <c:pt idx="531">
                  <c:v>0.69</c:v>
                </c:pt>
                <c:pt idx="532">
                  <c:v>0.69</c:v>
                </c:pt>
                <c:pt idx="533">
                  <c:v>0.7</c:v>
                </c:pt>
                <c:pt idx="534">
                  <c:v>1.17</c:v>
                </c:pt>
                <c:pt idx="535">
                  <c:v>0.71</c:v>
                </c:pt>
                <c:pt idx="536">
                  <c:v>0.72</c:v>
                </c:pt>
                <c:pt idx="537">
                  <c:v>0.69</c:v>
                </c:pt>
                <c:pt idx="538">
                  <c:v>0.69</c:v>
                </c:pt>
                <c:pt idx="539">
                  <c:v>0.69</c:v>
                </c:pt>
                <c:pt idx="540">
                  <c:v>0.69</c:v>
                </c:pt>
                <c:pt idx="541">
                  <c:v>0.68</c:v>
                </c:pt>
                <c:pt idx="542">
                  <c:v>0.69</c:v>
                </c:pt>
                <c:pt idx="543">
                  <c:v>0.69</c:v>
                </c:pt>
                <c:pt idx="544">
                  <c:v>0.71</c:v>
                </c:pt>
                <c:pt idx="545">
                  <c:v>0.69</c:v>
                </c:pt>
                <c:pt idx="546">
                  <c:v>0.7</c:v>
                </c:pt>
                <c:pt idx="547">
                  <c:v>0.69</c:v>
                </c:pt>
                <c:pt idx="548">
                  <c:v>0.69</c:v>
                </c:pt>
                <c:pt idx="549">
                  <c:v>0.7</c:v>
                </c:pt>
                <c:pt idx="550">
                  <c:v>0.69</c:v>
                </c:pt>
                <c:pt idx="551">
                  <c:v>0.69</c:v>
                </c:pt>
                <c:pt idx="552">
                  <c:v>0.69</c:v>
                </c:pt>
                <c:pt idx="553">
                  <c:v>0.72</c:v>
                </c:pt>
                <c:pt idx="554">
                  <c:v>0.69</c:v>
                </c:pt>
                <c:pt idx="555">
                  <c:v>0.69</c:v>
                </c:pt>
                <c:pt idx="556">
                  <c:v>0.69</c:v>
                </c:pt>
                <c:pt idx="557">
                  <c:v>0.69</c:v>
                </c:pt>
                <c:pt idx="558">
                  <c:v>0.69</c:v>
                </c:pt>
                <c:pt idx="559">
                  <c:v>0.69</c:v>
                </c:pt>
                <c:pt idx="560">
                  <c:v>0.71</c:v>
                </c:pt>
                <c:pt idx="561">
                  <c:v>0.69</c:v>
                </c:pt>
                <c:pt idx="562">
                  <c:v>0.69</c:v>
                </c:pt>
                <c:pt idx="563">
                  <c:v>0.69</c:v>
                </c:pt>
                <c:pt idx="564">
                  <c:v>0.7</c:v>
                </c:pt>
                <c:pt idx="565">
                  <c:v>0.69</c:v>
                </c:pt>
                <c:pt idx="566">
                  <c:v>0.69</c:v>
                </c:pt>
                <c:pt idx="567">
                  <c:v>0.69</c:v>
                </c:pt>
                <c:pt idx="568">
                  <c:v>0.69</c:v>
                </c:pt>
                <c:pt idx="569">
                  <c:v>0.69</c:v>
                </c:pt>
                <c:pt idx="570">
                  <c:v>0.69</c:v>
                </c:pt>
                <c:pt idx="571">
                  <c:v>0.69</c:v>
                </c:pt>
                <c:pt idx="572">
                  <c:v>0.69</c:v>
                </c:pt>
                <c:pt idx="573">
                  <c:v>0.7</c:v>
                </c:pt>
                <c:pt idx="574">
                  <c:v>0.69</c:v>
                </c:pt>
                <c:pt idx="575">
                  <c:v>0.69</c:v>
                </c:pt>
                <c:pt idx="576">
                  <c:v>0.68</c:v>
                </c:pt>
                <c:pt idx="577">
                  <c:v>0.69</c:v>
                </c:pt>
                <c:pt idx="578">
                  <c:v>1.0900000000000001</c:v>
                </c:pt>
                <c:pt idx="579">
                  <c:v>0.7</c:v>
                </c:pt>
                <c:pt idx="580">
                  <c:v>0.7</c:v>
                </c:pt>
                <c:pt idx="581">
                  <c:v>0.69</c:v>
                </c:pt>
                <c:pt idx="582">
                  <c:v>0.69</c:v>
                </c:pt>
                <c:pt idx="583">
                  <c:v>0.69</c:v>
                </c:pt>
                <c:pt idx="584">
                  <c:v>0.69</c:v>
                </c:pt>
                <c:pt idx="585">
                  <c:v>0.69</c:v>
                </c:pt>
                <c:pt idx="586">
                  <c:v>0.69</c:v>
                </c:pt>
                <c:pt idx="587">
                  <c:v>0.7</c:v>
                </c:pt>
                <c:pt idx="588">
                  <c:v>0.69</c:v>
                </c:pt>
                <c:pt idx="589">
                  <c:v>0.69</c:v>
                </c:pt>
                <c:pt idx="590">
                  <c:v>0.68</c:v>
                </c:pt>
                <c:pt idx="591">
                  <c:v>0.68</c:v>
                </c:pt>
                <c:pt idx="592">
                  <c:v>0.69</c:v>
                </c:pt>
                <c:pt idx="593">
                  <c:v>1.1200000000000001</c:v>
                </c:pt>
                <c:pt idx="594">
                  <c:v>0.69</c:v>
                </c:pt>
                <c:pt idx="595">
                  <c:v>0.69</c:v>
                </c:pt>
                <c:pt idx="596">
                  <c:v>0.7</c:v>
                </c:pt>
                <c:pt idx="597">
                  <c:v>0.7</c:v>
                </c:pt>
                <c:pt idx="598">
                  <c:v>0.69</c:v>
                </c:pt>
                <c:pt idx="599">
                  <c:v>0.69</c:v>
                </c:pt>
                <c:pt idx="600">
                  <c:v>0.69</c:v>
                </c:pt>
                <c:pt idx="601">
                  <c:v>0.69</c:v>
                </c:pt>
                <c:pt idx="602">
                  <c:v>0.69</c:v>
                </c:pt>
                <c:pt idx="603">
                  <c:v>0.69</c:v>
                </c:pt>
                <c:pt idx="604">
                  <c:v>0.69</c:v>
                </c:pt>
                <c:pt idx="605">
                  <c:v>0.69</c:v>
                </c:pt>
                <c:pt idx="606">
                  <c:v>0.69</c:v>
                </c:pt>
                <c:pt idx="607">
                  <c:v>0.69</c:v>
                </c:pt>
                <c:pt idx="608">
                  <c:v>0.7</c:v>
                </c:pt>
                <c:pt idx="609">
                  <c:v>0.7</c:v>
                </c:pt>
                <c:pt idx="610">
                  <c:v>0.69</c:v>
                </c:pt>
                <c:pt idx="611">
                  <c:v>0.69</c:v>
                </c:pt>
                <c:pt idx="612">
                  <c:v>0.69</c:v>
                </c:pt>
                <c:pt idx="613">
                  <c:v>0.69</c:v>
                </c:pt>
                <c:pt idx="614">
                  <c:v>0.69</c:v>
                </c:pt>
                <c:pt idx="615">
                  <c:v>0.68</c:v>
                </c:pt>
                <c:pt idx="616">
                  <c:v>0.69</c:v>
                </c:pt>
                <c:pt idx="617">
                  <c:v>0.69</c:v>
                </c:pt>
                <c:pt idx="618">
                  <c:v>0.69</c:v>
                </c:pt>
                <c:pt idx="619">
                  <c:v>0.68</c:v>
                </c:pt>
                <c:pt idx="620">
                  <c:v>0.69</c:v>
                </c:pt>
                <c:pt idx="621">
                  <c:v>0.68</c:v>
                </c:pt>
                <c:pt idx="622">
                  <c:v>0.69</c:v>
                </c:pt>
                <c:pt idx="623">
                  <c:v>0.73</c:v>
                </c:pt>
                <c:pt idx="624">
                  <c:v>0.7</c:v>
                </c:pt>
                <c:pt idx="625">
                  <c:v>0.71</c:v>
                </c:pt>
                <c:pt idx="626">
                  <c:v>0.69</c:v>
                </c:pt>
                <c:pt idx="627">
                  <c:v>0.69</c:v>
                </c:pt>
                <c:pt idx="628">
                  <c:v>0.69</c:v>
                </c:pt>
                <c:pt idx="629">
                  <c:v>0.69</c:v>
                </c:pt>
                <c:pt idx="630">
                  <c:v>0.69</c:v>
                </c:pt>
                <c:pt idx="631">
                  <c:v>0.69</c:v>
                </c:pt>
                <c:pt idx="632">
                  <c:v>0.69</c:v>
                </c:pt>
                <c:pt idx="633">
                  <c:v>0.69</c:v>
                </c:pt>
                <c:pt idx="634">
                  <c:v>0.69</c:v>
                </c:pt>
                <c:pt idx="635">
                  <c:v>0.69</c:v>
                </c:pt>
                <c:pt idx="636">
                  <c:v>0.69</c:v>
                </c:pt>
                <c:pt idx="637">
                  <c:v>1.0900000000000001</c:v>
                </c:pt>
                <c:pt idx="638">
                  <c:v>0.69</c:v>
                </c:pt>
                <c:pt idx="639">
                  <c:v>0.69</c:v>
                </c:pt>
                <c:pt idx="640">
                  <c:v>0.69</c:v>
                </c:pt>
                <c:pt idx="641">
                  <c:v>0.69</c:v>
                </c:pt>
                <c:pt idx="642">
                  <c:v>0.7</c:v>
                </c:pt>
                <c:pt idx="643">
                  <c:v>0.69</c:v>
                </c:pt>
                <c:pt idx="644">
                  <c:v>0.69</c:v>
                </c:pt>
                <c:pt idx="645">
                  <c:v>0.69</c:v>
                </c:pt>
                <c:pt idx="646">
                  <c:v>0.69</c:v>
                </c:pt>
                <c:pt idx="647">
                  <c:v>0.68</c:v>
                </c:pt>
                <c:pt idx="648">
                  <c:v>0.69</c:v>
                </c:pt>
                <c:pt idx="649">
                  <c:v>0.69</c:v>
                </c:pt>
                <c:pt idx="650">
                  <c:v>0.69</c:v>
                </c:pt>
                <c:pt idx="651">
                  <c:v>0.69</c:v>
                </c:pt>
                <c:pt idx="652">
                  <c:v>1.1299999999999999</c:v>
                </c:pt>
                <c:pt idx="653">
                  <c:v>0.7</c:v>
                </c:pt>
                <c:pt idx="654">
                  <c:v>0.69</c:v>
                </c:pt>
                <c:pt idx="655">
                  <c:v>0.69</c:v>
                </c:pt>
                <c:pt idx="656">
                  <c:v>0.69</c:v>
                </c:pt>
                <c:pt idx="657">
                  <c:v>0.69</c:v>
                </c:pt>
                <c:pt idx="658">
                  <c:v>0.7</c:v>
                </c:pt>
                <c:pt idx="659">
                  <c:v>0.69</c:v>
                </c:pt>
                <c:pt idx="660">
                  <c:v>0.69</c:v>
                </c:pt>
                <c:pt idx="661">
                  <c:v>0.68</c:v>
                </c:pt>
                <c:pt idx="662">
                  <c:v>0.69</c:v>
                </c:pt>
                <c:pt idx="663">
                  <c:v>0.69</c:v>
                </c:pt>
                <c:pt idx="664">
                  <c:v>0.69</c:v>
                </c:pt>
                <c:pt idx="665">
                  <c:v>0.69</c:v>
                </c:pt>
                <c:pt idx="666">
                  <c:v>0.68</c:v>
                </c:pt>
                <c:pt idx="667">
                  <c:v>0.7</c:v>
                </c:pt>
                <c:pt idx="668">
                  <c:v>0.7</c:v>
                </c:pt>
                <c:pt idx="669">
                  <c:v>0.68</c:v>
                </c:pt>
                <c:pt idx="670">
                  <c:v>0.69</c:v>
                </c:pt>
                <c:pt idx="671">
                  <c:v>0.69</c:v>
                </c:pt>
                <c:pt idx="672">
                  <c:v>0.68</c:v>
                </c:pt>
                <c:pt idx="673">
                  <c:v>0.69</c:v>
                </c:pt>
                <c:pt idx="674">
                  <c:v>0.69</c:v>
                </c:pt>
                <c:pt idx="675">
                  <c:v>0.7</c:v>
                </c:pt>
                <c:pt idx="676">
                  <c:v>0.69</c:v>
                </c:pt>
                <c:pt idx="677">
                  <c:v>0.68</c:v>
                </c:pt>
                <c:pt idx="678">
                  <c:v>0.69</c:v>
                </c:pt>
                <c:pt idx="679">
                  <c:v>0.69</c:v>
                </c:pt>
                <c:pt idx="680">
                  <c:v>0.7</c:v>
                </c:pt>
                <c:pt idx="681">
                  <c:v>0.69</c:v>
                </c:pt>
                <c:pt idx="682">
                  <c:v>0.69</c:v>
                </c:pt>
                <c:pt idx="683">
                  <c:v>0.69</c:v>
                </c:pt>
                <c:pt idx="684">
                  <c:v>0.69</c:v>
                </c:pt>
                <c:pt idx="685">
                  <c:v>0.69</c:v>
                </c:pt>
                <c:pt idx="686">
                  <c:v>0.69</c:v>
                </c:pt>
                <c:pt idx="687">
                  <c:v>0.69</c:v>
                </c:pt>
                <c:pt idx="688">
                  <c:v>0.7</c:v>
                </c:pt>
                <c:pt idx="689">
                  <c:v>0.78</c:v>
                </c:pt>
                <c:pt idx="690">
                  <c:v>0.69</c:v>
                </c:pt>
                <c:pt idx="691">
                  <c:v>0.69</c:v>
                </c:pt>
                <c:pt idx="692">
                  <c:v>0.69</c:v>
                </c:pt>
                <c:pt idx="693">
                  <c:v>0.68</c:v>
                </c:pt>
                <c:pt idx="694">
                  <c:v>0.69</c:v>
                </c:pt>
                <c:pt idx="695">
                  <c:v>0.69</c:v>
                </c:pt>
                <c:pt idx="696">
                  <c:v>1.08</c:v>
                </c:pt>
                <c:pt idx="697">
                  <c:v>0.69</c:v>
                </c:pt>
                <c:pt idx="698">
                  <c:v>0.69</c:v>
                </c:pt>
                <c:pt idx="699">
                  <c:v>0.69</c:v>
                </c:pt>
                <c:pt idx="700">
                  <c:v>0.69</c:v>
                </c:pt>
                <c:pt idx="701">
                  <c:v>0.68</c:v>
                </c:pt>
                <c:pt idx="702">
                  <c:v>0.7</c:v>
                </c:pt>
                <c:pt idx="703">
                  <c:v>0.69</c:v>
                </c:pt>
                <c:pt idx="704">
                  <c:v>0.68</c:v>
                </c:pt>
                <c:pt idx="705">
                  <c:v>0.69</c:v>
                </c:pt>
                <c:pt idx="706">
                  <c:v>0.69</c:v>
                </c:pt>
                <c:pt idx="707">
                  <c:v>0.69</c:v>
                </c:pt>
                <c:pt idx="708">
                  <c:v>0.69</c:v>
                </c:pt>
                <c:pt idx="709">
                  <c:v>0.69</c:v>
                </c:pt>
                <c:pt idx="710">
                  <c:v>0.69</c:v>
                </c:pt>
                <c:pt idx="711">
                  <c:v>1.08</c:v>
                </c:pt>
                <c:pt idx="712">
                  <c:v>0.69</c:v>
                </c:pt>
                <c:pt idx="713">
                  <c:v>0.69</c:v>
                </c:pt>
                <c:pt idx="714">
                  <c:v>0.71</c:v>
                </c:pt>
                <c:pt idx="715">
                  <c:v>0.68</c:v>
                </c:pt>
                <c:pt idx="716">
                  <c:v>0.69</c:v>
                </c:pt>
                <c:pt idx="717">
                  <c:v>0.68</c:v>
                </c:pt>
                <c:pt idx="718">
                  <c:v>0.69</c:v>
                </c:pt>
                <c:pt idx="719">
                  <c:v>0.69</c:v>
                </c:pt>
                <c:pt idx="720">
                  <c:v>0.69</c:v>
                </c:pt>
                <c:pt idx="721">
                  <c:v>0.72</c:v>
                </c:pt>
                <c:pt idx="722">
                  <c:v>0.68</c:v>
                </c:pt>
                <c:pt idx="723">
                  <c:v>0.72</c:v>
                </c:pt>
                <c:pt idx="724">
                  <c:v>0.68</c:v>
                </c:pt>
                <c:pt idx="725">
                  <c:v>0.69</c:v>
                </c:pt>
                <c:pt idx="726">
                  <c:v>0.71</c:v>
                </c:pt>
                <c:pt idx="727">
                  <c:v>0.7</c:v>
                </c:pt>
                <c:pt idx="728">
                  <c:v>0.7</c:v>
                </c:pt>
                <c:pt idx="729">
                  <c:v>0.69</c:v>
                </c:pt>
                <c:pt idx="730">
                  <c:v>0.69</c:v>
                </c:pt>
                <c:pt idx="731">
                  <c:v>0.69</c:v>
                </c:pt>
                <c:pt idx="732">
                  <c:v>0.7</c:v>
                </c:pt>
                <c:pt idx="733">
                  <c:v>0.69</c:v>
                </c:pt>
                <c:pt idx="734">
                  <c:v>0.7</c:v>
                </c:pt>
                <c:pt idx="735">
                  <c:v>0.69</c:v>
                </c:pt>
                <c:pt idx="736">
                  <c:v>0.69</c:v>
                </c:pt>
                <c:pt idx="737">
                  <c:v>0.69</c:v>
                </c:pt>
                <c:pt idx="738">
                  <c:v>0.69</c:v>
                </c:pt>
                <c:pt idx="739">
                  <c:v>0.68</c:v>
                </c:pt>
                <c:pt idx="740">
                  <c:v>0.69</c:v>
                </c:pt>
                <c:pt idx="741">
                  <c:v>0.74</c:v>
                </c:pt>
                <c:pt idx="742">
                  <c:v>0.7</c:v>
                </c:pt>
                <c:pt idx="743">
                  <c:v>0.69</c:v>
                </c:pt>
                <c:pt idx="744">
                  <c:v>0.79</c:v>
                </c:pt>
                <c:pt idx="745">
                  <c:v>0.7</c:v>
                </c:pt>
                <c:pt idx="746">
                  <c:v>0.69</c:v>
                </c:pt>
                <c:pt idx="747">
                  <c:v>0.69</c:v>
                </c:pt>
                <c:pt idx="748">
                  <c:v>0.69</c:v>
                </c:pt>
                <c:pt idx="749">
                  <c:v>0.69</c:v>
                </c:pt>
                <c:pt idx="750">
                  <c:v>0.69</c:v>
                </c:pt>
                <c:pt idx="751">
                  <c:v>0.69</c:v>
                </c:pt>
                <c:pt idx="752">
                  <c:v>0.69</c:v>
                </c:pt>
                <c:pt idx="753">
                  <c:v>0.68</c:v>
                </c:pt>
                <c:pt idx="754">
                  <c:v>0.69</c:v>
                </c:pt>
                <c:pt idx="755">
                  <c:v>1.1100000000000001</c:v>
                </c:pt>
                <c:pt idx="756">
                  <c:v>0.74</c:v>
                </c:pt>
                <c:pt idx="757">
                  <c:v>0.7</c:v>
                </c:pt>
                <c:pt idx="758">
                  <c:v>0.69</c:v>
                </c:pt>
                <c:pt idx="759">
                  <c:v>0.69</c:v>
                </c:pt>
                <c:pt idx="760">
                  <c:v>0.7</c:v>
                </c:pt>
                <c:pt idx="761">
                  <c:v>0.69</c:v>
                </c:pt>
                <c:pt idx="762">
                  <c:v>0.7</c:v>
                </c:pt>
                <c:pt idx="763">
                  <c:v>0.69</c:v>
                </c:pt>
                <c:pt idx="764">
                  <c:v>0.7</c:v>
                </c:pt>
                <c:pt idx="765">
                  <c:v>0.69</c:v>
                </c:pt>
                <c:pt idx="766">
                  <c:v>0.69</c:v>
                </c:pt>
                <c:pt idx="767">
                  <c:v>0.69</c:v>
                </c:pt>
                <c:pt idx="768">
                  <c:v>0.69</c:v>
                </c:pt>
                <c:pt idx="769">
                  <c:v>0.71</c:v>
                </c:pt>
                <c:pt idx="770">
                  <c:v>1.1200000000000001</c:v>
                </c:pt>
                <c:pt idx="771">
                  <c:v>0.7</c:v>
                </c:pt>
                <c:pt idx="772">
                  <c:v>0.69</c:v>
                </c:pt>
                <c:pt idx="773">
                  <c:v>0.74</c:v>
                </c:pt>
                <c:pt idx="774">
                  <c:v>0.69</c:v>
                </c:pt>
                <c:pt idx="775">
                  <c:v>0.72</c:v>
                </c:pt>
                <c:pt idx="776">
                  <c:v>0.72</c:v>
                </c:pt>
                <c:pt idx="777">
                  <c:v>0.73</c:v>
                </c:pt>
                <c:pt idx="778">
                  <c:v>0.69</c:v>
                </c:pt>
                <c:pt idx="779">
                  <c:v>0.69</c:v>
                </c:pt>
                <c:pt idx="780">
                  <c:v>0.69</c:v>
                </c:pt>
                <c:pt idx="781">
                  <c:v>0.69</c:v>
                </c:pt>
                <c:pt idx="782">
                  <c:v>0.72</c:v>
                </c:pt>
                <c:pt idx="783">
                  <c:v>0.69</c:v>
                </c:pt>
                <c:pt idx="784">
                  <c:v>0.72</c:v>
                </c:pt>
                <c:pt idx="785">
                  <c:v>0.7</c:v>
                </c:pt>
                <c:pt idx="786">
                  <c:v>0.72</c:v>
                </c:pt>
                <c:pt idx="787">
                  <c:v>0.69</c:v>
                </c:pt>
                <c:pt idx="788">
                  <c:v>0.72</c:v>
                </c:pt>
                <c:pt idx="789">
                  <c:v>0.7</c:v>
                </c:pt>
                <c:pt idx="790">
                  <c:v>0.71</c:v>
                </c:pt>
                <c:pt idx="791">
                  <c:v>0.69</c:v>
                </c:pt>
                <c:pt idx="792">
                  <c:v>0.69</c:v>
                </c:pt>
                <c:pt idx="793">
                  <c:v>0.76</c:v>
                </c:pt>
                <c:pt idx="794">
                  <c:v>0.69</c:v>
                </c:pt>
                <c:pt idx="795">
                  <c:v>0.72</c:v>
                </c:pt>
                <c:pt idx="796">
                  <c:v>0.7</c:v>
                </c:pt>
                <c:pt idx="797">
                  <c:v>0.73</c:v>
                </c:pt>
                <c:pt idx="798">
                  <c:v>0.69</c:v>
                </c:pt>
                <c:pt idx="799">
                  <c:v>0.73</c:v>
                </c:pt>
                <c:pt idx="800">
                  <c:v>0.7</c:v>
                </c:pt>
                <c:pt idx="801">
                  <c:v>0.72</c:v>
                </c:pt>
                <c:pt idx="802">
                  <c:v>0.69</c:v>
                </c:pt>
                <c:pt idx="803">
                  <c:v>0.73</c:v>
                </c:pt>
                <c:pt idx="804">
                  <c:v>0.69</c:v>
                </c:pt>
                <c:pt idx="805">
                  <c:v>0.72</c:v>
                </c:pt>
                <c:pt idx="806">
                  <c:v>0.69</c:v>
                </c:pt>
                <c:pt idx="807">
                  <c:v>0.7</c:v>
                </c:pt>
                <c:pt idx="808">
                  <c:v>0.69</c:v>
                </c:pt>
                <c:pt idx="809">
                  <c:v>0.69</c:v>
                </c:pt>
                <c:pt idx="810">
                  <c:v>0.71</c:v>
                </c:pt>
                <c:pt idx="811">
                  <c:v>0.7</c:v>
                </c:pt>
                <c:pt idx="812">
                  <c:v>0.73</c:v>
                </c:pt>
                <c:pt idx="813">
                  <c:v>0.7</c:v>
                </c:pt>
                <c:pt idx="814">
                  <c:v>1.1100000000000001</c:v>
                </c:pt>
                <c:pt idx="815">
                  <c:v>0.7</c:v>
                </c:pt>
                <c:pt idx="816">
                  <c:v>0.73</c:v>
                </c:pt>
                <c:pt idx="817">
                  <c:v>0.69</c:v>
                </c:pt>
                <c:pt idx="818">
                  <c:v>0.71</c:v>
                </c:pt>
                <c:pt idx="819">
                  <c:v>0.7</c:v>
                </c:pt>
                <c:pt idx="820">
                  <c:v>0.7</c:v>
                </c:pt>
                <c:pt idx="821">
                  <c:v>0.73</c:v>
                </c:pt>
                <c:pt idx="822">
                  <c:v>0.74</c:v>
                </c:pt>
                <c:pt idx="823">
                  <c:v>0.85</c:v>
                </c:pt>
                <c:pt idx="824">
                  <c:v>0.84</c:v>
                </c:pt>
                <c:pt idx="825">
                  <c:v>0.95</c:v>
                </c:pt>
                <c:pt idx="826">
                  <c:v>0.86</c:v>
                </c:pt>
                <c:pt idx="827">
                  <c:v>0.8</c:v>
                </c:pt>
                <c:pt idx="828">
                  <c:v>0.81</c:v>
                </c:pt>
                <c:pt idx="829">
                  <c:v>1.27</c:v>
                </c:pt>
                <c:pt idx="830">
                  <c:v>0.78</c:v>
                </c:pt>
                <c:pt idx="831">
                  <c:v>0.74</c:v>
                </c:pt>
                <c:pt idx="832">
                  <c:v>0.71</c:v>
                </c:pt>
                <c:pt idx="833">
                  <c:v>0.7</c:v>
                </c:pt>
                <c:pt idx="834">
                  <c:v>0.72</c:v>
                </c:pt>
                <c:pt idx="835">
                  <c:v>0.73</c:v>
                </c:pt>
                <c:pt idx="836">
                  <c:v>0.73</c:v>
                </c:pt>
                <c:pt idx="837">
                  <c:v>0.73</c:v>
                </c:pt>
                <c:pt idx="838">
                  <c:v>0.71</c:v>
                </c:pt>
                <c:pt idx="839">
                  <c:v>0.7</c:v>
                </c:pt>
                <c:pt idx="840">
                  <c:v>0.7</c:v>
                </c:pt>
                <c:pt idx="841">
                  <c:v>0.69</c:v>
                </c:pt>
                <c:pt idx="842">
                  <c:v>0.69</c:v>
                </c:pt>
                <c:pt idx="843">
                  <c:v>0.76</c:v>
                </c:pt>
                <c:pt idx="844">
                  <c:v>0.71</c:v>
                </c:pt>
                <c:pt idx="845">
                  <c:v>0.71</c:v>
                </c:pt>
                <c:pt idx="846">
                  <c:v>0.69</c:v>
                </c:pt>
                <c:pt idx="847">
                  <c:v>0.69</c:v>
                </c:pt>
                <c:pt idx="848">
                  <c:v>0.7</c:v>
                </c:pt>
                <c:pt idx="849">
                  <c:v>0.69</c:v>
                </c:pt>
                <c:pt idx="850">
                  <c:v>0.7</c:v>
                </c:pt>
                <c:pt idx="851">
                  <c:v>0.72</c:v>
                </c:pt>
                <c:pt idx="852">
                  <c:v>0.71</c:v>
                </c:pt>
                <c:pt idx="853">
                  <c:v>0.72</c:v>
                </c:pt>
                <c:pt idx="854">
                  <c:v>0.72</c:v>
                </c:pt>
                <c:pt idx="855">
                  <c:v>0.73</c:v>
                </c:pt>
                <c:pt idx="856">
                  <c:v>0.72</c:v>
                </c:pt>
                <c:pt idx="857">
                  <c:v>0.69</c:v>
                </c:pt>
                <c:pt idx="858">
                  <c:v>0.69</c:v>
                </c:pt>
                <c:pt idx="859">
                  <c:v>0.71</c:v>
                </c:pt>
                <c:pt idx="860">
                  <c:v>0.71</c:v>
                </c:pt>
                <c:pt idx="861">
                  <c:v>0.69</c:v>
                </c:pt>
                <c:pt idx="862">
                  <c:v>0.68</c:v>
                </c:pt>
                <c:pt idx="863">
                  <c:v>0.69</c:v>
                </c:pt>
                <c:pt idx="864">
                  <c:v>0.7</c:v>
                </c:pt>
                <c:pt idx="865">
                  <c:v>0.71</c:v>
                </c:pt>
                <c:pt idx="866">
                  <c:v>0.7</c:v>
                </c:pt>
                <c:pt idx="867">
                  <c:v>0.71</c:v>
                </c:pt>
                <c:pt idx="868">
                  <c:v>0.69</c:v>
                </c:pt>
                <c:pt idx="869">
                  <c:v>0.7</c:v>
                </c:pt>
                <c:pt idx="870">
                  <c:v>0.69</c:v>
                </c:pt>
                <c:pt idx="871">
                  <c:v>0.69</c:v>
                </c:pt>
                <c:pt idx="872">
                  <c:v>0.69</c:v>
                </c:pt>
                <c:pt idx="873">
                  <c:v>1.0900000000000001</c:v>
                </c:pt>
                <c:pt idx="874">
                  <c:v>0.69</c:v>
                </c:pt>
                <c:pt idx="875">
                  <c:v>0.68</c:v>
                </c:pt>
                <c:pt idx="876">
                  <c:v>0.7</c:v>
                </c:pt>
                <c:pt idx="877">
                  <c:v>0.7</c:v>
                </c:pt>
                <c:pt idx="878">
                  <c:v>0.71</c:v>
                </c:pt>
                <c:pt idx="879">
                  <c:v>0.71</c:v>
                </c:pt>
                <c:pt idx="880">
                  <c:v>0.76</c:v>
                </c:pt>
                <c:pt idx="881">
                  <c:v>0.74</c:v>
                </c:pt>
                <c:pt idx="882">
                  <c:v>0.75</c:v>
                </c:pt>
                <c:pt idx="883">
                  <c:v>0.72</c:v>
                </c:pt>
                <c:pt idx="884">
                  <c:v>0.7</c:v>
                </c:pt>
                <c:pt idx="885">
                  <c:v>0.71</c:v>
                </c:pt>
                <c:pt idx="886">
                  <c:v>0.7</c:v>
                </c:pt>
                <c:pt idx="887">
                  <c:v>0.7</c:v>
                </c:pt>
                <c:pt idx="888">
                  <c:v>1.1399999999999999</c:v>
                </c:pt>
                <c:pt idx="889">
                  <c:v>0.77</c:v>
                </c:pt>
                <c:pt idx="890">
                  <c:v>0.73</c:v>
                </c:pt>
                <c:pt idx="891">
                  <c:v>0.73</c:v>
                </c:pt>
                <c:pt idx="892">
                  <c:v>0.71</c:v>
                </c:pt>
                <c:pt idx="893">
                  <c:v>0.71</c:v>
                </c:pt>
                <c:pt idx="894">
                  <c:v>0.72</c:v>
                </c:pt>
                <c:pt idx="895">
                  <c:v>0.7</c:v>
                </c:pt>
                <c:pt idx="896">
                  <c:v>0.7</c:v>
                </c:pt>
                <c:pt idx="897">
                  <c:v>0.72</c:v>
                </c:pt>
                <c:pt idx="898">
                  <c:v>0.69</c:v>
                </c:pt>
                <c:pt idx="899">
                  <c:v>0.69</c:v>
                </c:pt>
                <c:pt idx="900">
                  <c:v>0.69</c:v>
                </c:pt>
                <c:pt idx="901">
                  <c:v>0.69</c:v>
                </c:pt>
                <c:pt idx="902">
                  <c:v>0.69</c:v>
                </c:pt>
                <c:pt idx="903">
                  <c:v>0.71</c:v>
                </c:pt>
                <c:pt idx="904">
                  <c:v>0.7</c:v>
                </c:pt>
                <c:pt idx="905">
                  <c:v>0.68</c:v>
                </c:pt>
                <c:pt idx="906">
                  <c:v>0.7</c:v>
                </c:pt>
                <c:pt idx="907">
                  <c:v>0.69</c:v>
                </c:pt>
                <c:pt idx="908">
                  <c:v>0.69</c:v>
                </c:pt>
                <c:pt idx="909">
                  <c:v>0.68</c:v>
                </c:pt>
                <c:pt idx="910">
                  <c:v>0.68</c:v>
                </c:pt>
                <c:pt idx="911">
                  <c:v>0.76</c:v>
                </c:pt>
                <c:pt idx="912">
                  <c:v>0.69</c:v>
                </c:pt>
                <c:pt idx="913">
                  <c:v>0.69</c:v>
                </c:pt>
                <c:pt idx="914">
                  <c:v>0.69</c:v>
                </c:pt>
                <c:pt idx="915">
                  <c:v>0.71</c:v>
                </c:pt>
                <c:pt idx="916">
                  <c:v>0.69</c:v>
                </c:pt>
                <c:pt idx="917">
                  <c:v>0.69</c:v>
                </c:pt>
                <c:pt idx="918">
                  <c:v>0.69</c:v>
                </c:pt>
                <c:pt idx="919">
                  <c:v>0.69</c:v>
                </c:pt>
                <c:pt idx="920">
                  <c:v>0.69</c:v>
                </c:pt>
                <c:pt idx="921">
                  <c:v>0.68</c:v>
                </c:pt>
                <c:pt idx="922">
                  <c:v>0.69</c:v>
                </c:pt>
                <c:pt idx="923">
                  <c:v>0.69</c:v>
                </c:pt>
                <c:pt idx="924">
                  <c:v>0.68</c:v>
                </c:pt>
                <c:pt idx="925">
                  <c:v>0.68</c:v>
                </c:pt>
                <c:pt idx="926">
                  <c:v>0.69</c:v>
                </c:pt>
                <c:pt idx="927">
                  <c:v>0.69</c:v>
                </c:pt>
                <c:pt idx="928">
                  <c:v>0.69</c:v>
                </c:pt>
                <c:pt idx="929">
                  <c:v>0.69</c:v>
                </c:pt>
                <c:pt idx="930">
                  <c:v>0.7</c:v>
                </c:pt>
                <c:pt idx="931">
                  <c:v>0.7</c:v>
                </c:pt>
                <c:pt idx="932">
                  <c:v>1.08</c:v>
                </c:pt>
                <c:pt idx="933">
                  <c:v>0.69</c:v>
                </c:pt>
                <c:pt idx="934">
                  <c:v>0.68</c:v>
                </c:pt>
                <c:pt idx="935">
                  <c:v>0.68</c:v>
                </c:pt>
                <c:pt idx="936">
                  <c:v>0.68</c:v>
                </c:pt>
                <c:pt idx="937">
                  <c:v>0.69</c:v>
                </c:pt>
                <c:pt idx="938">
                  <c:v>0.69</c:v>
                </c:pt>
                <c:pt idx="939">
                  <c:v>0.69</c:v>
                </c:pt>
                <c:pt idx="940">
                  <c:v>0.69</c:v>
                </c:pt>
                <c:pt idx="941">
                  <c:v>0.69</c:v>
                </c:pt>
                <c:pt idx="942">
                  <c:v>0.69</c:v>
                </c:pt>
                <c:pt idx="943">
                  <c:v>0.68</c:v>
                </c:pt>
                <c:pt idx="944">
                  <c:v>0.7</c:v>
                </c:pt>
                <c:pt idx="945">
                  <c:v>0.68</c:v>
                </c:pt>
                <c:pt idx="946">
                  <c:v>0.69</c:v>
                </c:pt>
                <c:pt idx="947">
                  <c:v>1.1000000000000001</c:v>
                </c:pt>
                <c:pt idx="948">
                  <c:v>0.69</c:v>
                </c:pt>
                <c:pt idx="949">
                  <c:v>0.69</c:v>
                </c:pt>
                <c:pt idx="950">
                  <c:v>0.69</c:v>
                </c:pt>
                <c:pt idx="951">
                  <c:v>0.79</c:v>
                </c:pt>
                <c:pt idx="952">
                  <c:v>0.7</c:v>
                </c:pt>
                <c:pt idx="953">
                  <c:v>0.69</c:v>
                </c:pt>
                <c:pt idx="954">
                  <c:v>0.69</c:v>
                </c:pt>
                <c:pt idx="955">
                  <c:v>0.69</c:v>
                </c:pt>
                <c:pt idx="956">
                  <c:v>0.69</c:v>
                </c:pt>
                <c:pt idx="957">
                  <c:v>0.69</c:v>
                </c:pt>
                <c:pt idx="958">
                  <c:v>0.7</c:v>
                </c:pt>
                <c:pt idx="959">
                  <c:v>0.69</c:v>
                </c:pt>
                <c:pt idx="960">
                  <c:v>0.69</c:v>
                </c:pt>
                <c:pt idx="961">
                  <c:v>0.69</c:v>
                </c:pt>
                <c:pt idx="962">
                  <c:v>0.7</c:v>
                </c:pt>
                <c:pt idx="963">
                  <c:v>0.69</c:v>
                </c:pt>
                <c:pt idx="964">
                  <c:v>0.7</c:v>
                </c:pt>
                <c:pt idx="965">
                  <c:v>0.69</c:v>
                </c:pt>
                <c:pt idx="966">
                  <c:v>0.72</c:v>
                </c:pt>
                <c:pt idx="967">
                  <c:v>0.7</c:v>
                </c:pt>
                <c:pt idx="968">
                  <c:v>0.69</c:v>
                </c:pt>
                <c:pt idx="969">
                  <c:v>0.69</c:v>
                </c:pt>
                <c:pt idx="970">
                  <c:v>0.69</c:v>
                </c:pt>
                <c:pt idx="971">
                  <c:v>0.68</c:v>
                </c:pt>
                <c:pt idx="972">
                  <c:v>0.69</c:v>
                </c:pt>
                <c:pt idx="973">
                  <c:v>0.69</c:v>
                </c:pt>
                <c:pt idx="974">
                  <c:v>0.69</c:v>
                </c:pt>
                <c:pt idx="975">
                  <c:v>0.69</c:v>
                </c:pt>
                <c:pt idx="976">
                  <c:v>0.69</c:v>
                </c:pt>
                <c:pt idx="977">
                  <c:v>0.7</c:v>
                </c:pt>
                <c:pt idx="978">
                  <c:v>0.69</c:v>
                </c:pt>
                <c:pt idx="979">
                  <c:v>0.69</c:v>
                </c:pt>
                <c:pt idx="980">
                  <c:v>0.7</c:v>
                </c:pt>
                <c:pt idx="981">
                  <c:v>0.69</c:v>
                </c:pt>
                <c:pt idx="982">
                  <c:v>0.69</c:v>
                </c:pt>
                <c:pt idx="983">
                  <c:v>0.69</c:v>
                </c:pt>
                <c:pt idx="984">
                  <c:v>0.69</c:v>
                </c:pt>
                <c:pt idx="985">
                  <c:v>0.69</c:v>
                </c:pt>
                <c:pt idx="986">
                  <c:v>0.7</c:v>
                </c:pt>
                <c:pt idx="987">
                  <c:v>0.69</c:v>
                </c:pt>
                <c:pt idx="988">
                  <c:v>0.69</c:v>
                </c:pt>
                <c:pt idx="989">
                  <c:v>0.69</c:v>
                </c:pt>
                <c:pt idx="990">
                  <c:v>0.69</c:v>
                </c:pt>
                <c:pt idx="991">
                  <c:v>1.0900000000000001</c:v>
                </c:pt>
                <c:pt idx="992">
                  <c:v>0.76</c:v>
                </c:pt>
                <c:pt idx="993">
                  <c:v>0.76</c:v>
                </c:pt>
                <c:pt idx="994">
                  <c:v>0.7</c:v>
                </c:pt>
                <c:pt idx="995">
                  <c:v>0.7</c:v>
                </c:pt>
                <c:pt idx="996">
                  <c:v>0.7</c:v>
                </c:pt>
                <c:pt idx="997">
                  <c:v>0.69</c:v>
                </c:pt>
                <c:pt idx="998">
                  <c:v>0.69</c:v>
                </c:pt>
                <c:pt idx="999">
                  <c:v>0.69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DF-4C52-84C1-0693F5DC6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257744"/>
        <c:axId val="582111600"/>
      </c:scatterChart>
      <c:valAx>
        <c:axId val="132925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2111600"/>
        <c:crosses val="autoZero"/>
        <c:crossBetween val="midCat"/>
      </c:valAx>
      <c:valAx>
        <c:axId val="58211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92577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Update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ResultadoFinalCsharp!$C$2001:$C$3000</c:f>
              <c:numCache>
                <c:formatCode>General</c:formatCode>
                <c:ptCount val="1000"/>
                <c:pt idx="0">
                  <c:v>11.98</c:v>
                </c:pt>
                <c:pt idx="1">
                  <c:v>0.28999999999999998</c:v>
                </c:pt>
                <c:pt idx="2">
                  <c:v>0.23</c:v>
                </c:pt>
                <c:pt idx="3">
                  <c:v>0.21</c:v>
                </c:pt>
                <c:pt idx="4">
                  <c:v>0.2</c:v>
                </c:pt>
                <c:pt idx="5">
                  <c:v>0.2</c:v>
                </c:pt>
                <c:pt idx="6">
                  <c:v>0.66</c:v>
                </c:pt>
                <c:pt idx="7">
                  <c:v>0.2</c:v>
                </c:pt>
                <c:pt idx="8">
                  <c:v>0.27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0.38</c:v>
                </c:pt>
                <c:pt idx="13">
                  <c:v>0.21</c:v>
                </c:pt>
                <c:pt idx="14">
                  <c:v>0.2</c:v>
                </c:pt>
                <c:pt idx="15">
                  <c:v>0.2</c:v>
                </c:pt>
                <c:pt idx="16">
                  <c:v>0.21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0.21</c:v>
                </c:pt>
                <c:pt idx="23">
                  <c:v>0.2</c:v>
                </c:pt>
                <c:pt idx="24">
                  <c:v>0.21</c:v>
                </c:pt>
                <c:pt idx="25">
                  <c:v>0.21</c:v>
                </c:pt>
                <c:pt idx="26">
                  <c:v>0.22</c:v>
                </c:pt>
                <c:pt idx="27">
                  <c:v>0.21</c:v>
                </c:pt>
                <c:pt idx="28">
                  <c:v>0.21</c:v>
                </c:pt>
                <c:pt idx="29">
                  <c:v>0.22</c:v>
                </c:pt>
                <c:pt idx="30">
                  <c:v>0.21</c:v>
                </c:pt>
                <c:pt idx="31">
                  <c:v>0.21</c:v>
                </c:pt>
                <c:pt idx="32">
                  <c:v>0.21</c:v>
                </c:pt>
                <c:pt idx="33">
                  <c:v>0.23</c:v>
                </c:pt>
                <c:pt idx="34">
                  <c:v>0.21</c:v>
                </c:pt>
                <c:pt idx="35">
                  <c:v>0.21</c:v>
                </c:pt>
                <c:pt idx="36">
                  <c:v>0.21</c:v>
                </c:pt>
                <c:pt idx="37">
                  <c:v>0.64</c:v>
                </c:pt>
                <c:pt idx="38">
                  <c:v>0.21</c:v>
                </c:pt>
                <c:pt idx="39">
                  <c:v>0.22</c:v>
                </c:pt>
                <c:pt idx="40">
                  <c:v>0.22</c:v>
                </c:pt>
                <c:pt idx="41">
                  <c:v>0.22</c:v>
                </c:pt>
                <c:pt idx="42">
                  <c:v>0.22</c:v>
                </c:pt>
                <c:pt idx="43">
                  <c:v>0.21</c:v>
                </c:pt>
                <c:pt idx="44">
                  <c:v>0.22</c:v>
                </c:pt>
                <c:pt idx="45">
                  <c:v>0.22</c:v>
                </c:pt>
                <c:pt idx="46">
                  <c:v>0.22</c:v>
                </c:pt>
                <c:pt idx="47">
                  <c:v>0.22</c:v>
                </c:pt>
                <c:pt idx="48">
                  <c:v>0.22</c:v>
                </c:pt>
                <c:pt idx="49">
                  <c:v>0.22</c:v>
                </c:pt>
                <c:pt idx="50">
                  <c:v>0.23</c:v>
                </c:pt>
                <c:pt idx="51">
                  <c:v>0.22</c:v>
                </c:pt>
                <c:pt idx="52">
                  <c:v>0.24</c:v>
                </c:pt>
                <c:pt idx="53">
                  <c:v>0.23</c:v>
                </c:pt>
                <c:pt idx="54">
                  <c:v>0.22</c:v>
                </c:pt>
                <c:pt idx="55">
                  <c:v>0.22</c:v>
                </c:pt>
                <c:pt idx="56">
                  <c:v>0.22</c:v>
                </c:pt>
                <c:pt idx="57">
                  <c:v>0.23</c:v>
                </c:pt>
                <c:pt idx="58">
                  <c:v>0.22</c:v>
                </c:pt>
                <c:pt idx="59">
                  <c:v>0.22</c:v>
                </c:pt>
                <c:pt idx="60">
                  <c:v>0.22</c:v>
                </c:pt>
                <c:pt idx="61">
                  <c:v>0.23</c:v>
                </c:pt>
                <c:pt idx="62">
                  <c:v>0.23</c:v>
                </c:pt>
                <c:pt idx="63">
                  <c:v>0.23</c:v>
                </c:pt>
                <c:pt idx="64">
                  <c:v>0.23</c:v>
                </c:pt>
                <c:pt idx="65">
                  <c:v>0.23</c:v>
                </c:pt>
                <c:pt idx="66">
                  <c:v>0.23</c:v>
                </c:pt>
                <c:pt idx="67">
                  <c:v>0.23</c:v>
                </c:pt>
                <c:pt idx="68">
                  <c:v>0.63</c:v>
                </c:pt>
                <c:pt idx="69">
                  <c:v>0.23</c:v>
                </c:pt>
                <c:pt idx="70">
                  <c:v>0.23</c:v>
                </c:pt>
                <c:pt idx="71">
                  <c:v>0.23</c:v>
                </c:pt>
                <c:pt idx="72">
                  <c:v>0.23</c:v>
                </c:pt>
                <c:pt idx="73">
                  <c:v>0.23</c:v>
                </c:pt>
                <c:pt idx="74">
                  <c:v>0.23</c:v>
                </c:pt>
                <c:pt idx="75">
                  <c:v>0.23</c:v>
                </c:pt>
                <c:pt idx="76">
                  <c:v>0.23</c:v>
                </c:pt>
                <c:pt idx="77">
                  <c:v>0.24</c:v>
                </c:pt>
                <c:pt idx="78">
                  <c:v>0.23</c:v>
                </c:pt>
                <c:pt idx="79">
                  <c:v>0.23</c:v>
                </c:pt>
                <c:pt idx="80">
                  <c:v>0.24</c:v>
                </c:pt>
                <c:pt idx="81">
                  <c:v>0.24</c:v>
                </c:pt>
                <c:pt idx="82">
                  <c:v>0.24</c:v>
                </c:pt>
                <c:pt idx="83">
                  <c:v>0.24</c:v>
                </c:pt>
                <c:pt idx="84">
                  <c:v>0.25</c:v>
                </c:pt>
                <c:pt idx="85">
                  <c:v>0.24</c:v>
                </c:pt>
                <c:pt idx="86">
                  <c:v>0.24</c:v>
                </c:pt>
                <c:pt idx="87">
                  <c:v>0.24</c:v>
                </c:pt>
                <c:pt idx="88">
                  <c:v>0.25</c:v>
                </c:pt>
                <c:pt idx="89">
                  <c:v>0.24</c:v>
                </c:pt>
                <c:pt idx="90">
                  <c:v>0.24</c:v>
                </c:pt>
                <c:pt idx="91">
                  <c:v>0.24</c:v>
                </c:pt>
                <c:pt idx="92">
                  <c:v>0.25</c:v>
                </c:pt>
                <c:pt idx="93">
                  <c:v>0.24</c:v>
                </c:pt>
                <c:pt idx="94">
                  <c:v>0.26</c:v>
                </c:pt>
                <c:pt idx="95">
                  <c:v>0.24</c:v>
                </c:pt>
                <c:pt idx="96">
                  <c:v>0.25</c:v>
                </c:pt>
                <c:pt idx="97">
                  <c:v>0.28999999999999998</c:v>
                </c:pt>
                <c:pt idx="98">
                  <c:v>0.25</c:v>
                </c:pt>
                <c:pt idx="99">
                  <c:v>0.7</c:v>
                </c:pt>
                <c:pt idx="100">
                  <c:v>0.26</c:v>
                </c:pt>
                <c:pt idx="101">
                  <c:v>0.25</c:v>
                </c:pt>
                <c:pt idx="102">
                  <c:v>0.26</c:v>
                </c:pt>
                <c:pt idx="103">
                  <c:v>0.25</c:v>
                </c:pt>
                <c:pt idx="104">
                  <c:v>0.25</c:v>
                </c:pt>
                <c:pt idx="105">
                  <c:v>0.25</c:v>
                </c:pt>
                <c:pt idx="106">
                  <c:v>0.25</c:v>
                </c:pt>
                <c:pt idx="107">
                  <c:v>0.25</c:v>
                </c:pt>
                <c:pt idx="108">
                  <c:v>0.25</c:v>
                </c:pt>
                <c:pt idx="109">
                  <c:v>0.41</c:v>
                </c:pt>
                <c:pt idx="110">
                  <c:v>0.26</c:v>
                </c:pt>
                <c:pt idx="111">
                  <c:v>0.26</c:v>
                </c:pt>
                <c:pt idx="112">
                  <c:v>0.26</c:v>
                </c:pt>
                <c:pt idx="113">
                  <c:v>0.26</c:v>
                </c:pt>
                <c:pt idx="114">
                  <c:v>0.25</c:v>
                </c:pt>
                <c:pt idx="115">
                  <c:v>0.26</c:v>
                </c:pt>
                <c:pt idx="116">
                  <c:v>0.26</c:v>
                </c:pt>
                <c:pt idx="117">
                  <c:v>0.26</c:v>
                </c:pt>
                <c:pt idx="118">
                  <c:v>0.26</c:v>
                </c:pt>
                <c:pt idx="119">
                  <c:v>0.26</c:v>
                </c:pt>
                <c:pt idx="120">
                  <c:v>0.28000000000000003</c:v>
                </c:pt>
                <c:pt idx="121">
                  <c:v>0.26</c:v>
                </c:pt>
                <c:pt idx="122">
                  <c:v>0.26</c:v>
                </c:pt>
                <c:pt idx="123">
                  <c:v>0.26</c:v>
                </c:pt>
                <c:pt idx="124">
                  <c:v>0.26</c:v>
                </c:pt>
                <c:pt idx="125">
                  <c:v>0.26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0.75</c:v>
                </c:pt>
                <c:pt idx="131">
                  <c:v>0.28999999999999998</c:v>
                </c:pt>
                <c:pt idx="132">
                  <c:v>0.27</c:v>
                </c:pt>
                <c:pt idx="133">
                  <c:v>0.27</c:v>
                </c:pt>
                <c:pt idx="134">
                  <c:v>0.28000000000000003</c:v>
                </c:pt>
                <c:pt idx="135">
                  <c:v>0.27</c:v>
                </c:pt>
                <c:pt idx="136">
                  <c:v>0.27</c:v>
                </c:pt>
                <c:pt idx="137">
                  <c:v>0.27</c:v>
                </c:pt>
                <c:pt idx="138">
                  <c:v>0.27</c:v>
                </c:pt>
                <c:pt idx="139">
                  <c:v>0.28000000000000003</c:v>
                </c:pt>
                <c:pt idx="140">
                  <c:v>0.39</c:v>
                </c:pt>
                <c:pt idx="141">
                  <c:v>0.28000000000000003</c:v>
                </c:pt>
                <c:pt idx="142">
                  <c:v>0.28000000000000003</c:v>
                </c:pt>
                <c:pt idx="143">
                  <c:v>0.27</c:v>
                </c:pt>
                <c:pt idx="144">
                  <c:v>0.28000000000000003</c:v>
                </c:pt>
                <c:pt idx="145">
                  <c:v>0.27</c:v>
                </c:pt>
                <c:pt idx="146">
                  <c:v>0.3</c:v>
                </c:pt>
                <c:pt idx="147">
                  <c:v>0.28999999999999998</c:v>
                </c:pt>
                <c:pt idx="148">
                  <c:v>0.28000000000000003</c:v>
                </c:pt>
                <c:pt idx="149">
                  <c:v>0.28999999999999998</c:v>
                </c:pt>
                <c:pt idx="150">
                  <c:v>0.28999999999999998</c:v>
                </c:pt>
                <c:pt idx="151">
                  <c:v>0.28999999999999998</c:v>
                </c:pt>
                <c:pt idx="152">
                  <c:v>0.28000000000000003</c:v>
                </c:pt>
                <c:pt idx="153">
                  <c:v>0.32</c:v>
                </c:pt>
                <c:pt idx="154">
                  <c:v>0.28999999999999998</c:v>
                </c:pt>
                <c:pt idx="155">
                  <c:v>0.3</c:v>
                </c:pt>
                <c:pt idx="156">
                  <c:v>0.28999999999999998</c:v>
                </c:pt>
                <c:pt idx="157">
                  <c:v>0.28999999999999998</c:v>
                </c:pt>
                <c:pt idx="158">
                  <c:v>0.28999999999999998</c:v>
                </c:pt>
                <c:pt idx="159">
                  <c:v>0.28999999999999998</c:v>
                </c:pt>
                <c:pt idx="160">
                  <c:v>0.35</c:v>
                </c:pt>
                <c:pt idx="161">
                  <c:v>0.83</c:v>
                </c:pt>
                <c:pt idx="162">
                  <c:v>0.28999999999999998</c:v>
                </c:pt>
                <c:pt idx="163">
                  <c:v>0.28999999999999998</c:v>
                </c:pt>
                <c:pt idx="164">
                  <c:v>0.28999999999999998</c:v>
                </c:pt>
                <c:pt idx="165">
                  <c:v>0.28999999999999998</c:v>
                </c:pt>
                <c:pt idx="166">
                  <c:v>0.28999999999999998</c:v>
                </c:pt>
                <c:pt idx="167">
                  <c:v>0.28999999999999998</c:v>
                </c:pt>
                <c:pt idx="168">
                  <c:v>0.28999999999999998</c:v>
                </c:pt>
                <c:pt idx="169">
                  <c:v>0.31</c:v>
                </c:pt>
                <c:pt idx="170">
                  <c:v>0.3</c:v>
                </c:pt>
                <c:pt idx="171">
                  <c:v>0.28999999999999998</c:v>
                </c:pt>
                <c:pt idx="172">
                  <c:v>0.28999999999999998</c:v>
                </c:pt>
                <c:pt idx="173">
                  <c:v>0.28999999999999998</c:v>
                </c:pt>
                <c:pt idx="174">
                  <c:v>0.3</c:v>
                </c:pt>
                <c:pt idx="175">
                  <c:v>0.3</c:v>
                </c:pt>
                <c:pt idx="176">
                  <c:v>0.3</c:v>
                </c:pt>
                <c:pt idx="177">
                  <c:v>0.3</c:v>
                </c:pt>
                <c:pt idx="178">
                  <c:v>0.3</c:v>
                </c:pt>
                <c:pt idx="179">
                  <c:v>0.3</c:v>
                </c:pt>
                <c:pt idx="180">
                  <c:v>0.3</c:v>
                </c:pt>
                <c:pt idx="181">
                  <c:v>0.3</c:v>
                </c:pt>
                <c:pt idx="182">
                  <c:v>0.3</c:v>
                </c:pt>
                <c:pt idx="183">
                  <c:v>0.3</c:v>
                </c:pt>
                <c:pt idx="184">
                  <c:v>0.3</c:v>
                </c:pt>
                <c:pt idx="185">
                  <c:v>0.3</c:v>
                </c:pt>
                <c:pt idx="186">
                  <c:v>0.3</c:v>
                </c:pt>
                <c:pt idx="187">
                  <c:v>0.3</c:v>
                </c:pt>
                <c:pt idx="188">
                  <c:v>0.3</c:v>
                </c:pt>
                <c:pt idx="189">
                  <c:v>0.31</c:v>
                </c:pt>
                <c:pt idx="190">
                  <c:v>0.31</c:v>
                </c:pt>
                <c:pt idx="191">
                  <c:v>0.3</c:v>
                </c:pt>
                <c:pt idx="192">
                  <c:v>0.67</c:v>
                </c:pt>
                <c:pt idx="193">
                  <c:v>0.31</c:v>
                </c:pt>
                <c:pt idx="194">
                  <c:v>0.31</c:v>
                </c:pt>
                <c:pt idx="195">
                  <c:v>0.31</c:v>
                </c:pt>
                <c:pt idx="196">
                  <c:v>0.31</c:v>
                </c:pt>
                <c:pt idx="197">
                  <c:v>0.31</c:v>
                </c:pt>
                <c:pt idx="198">
                  <c:v>0.31</c:v>
                </c:pt>
                <c:pt idx="199">
                  <c:v>0.31</c:v>
                </c:pt>
                <c:pt idx="200">
                  <c:v>0.31</c:v>
                </c:pt>
                <c:pt idx="201">
                  <c:v>0.31</c:v>
                </c:pt>
                <c:pt idx="202">
                  <c:v>0.31</c:v>
                </c:pt>
                <c:pt idx="203">
                  <c:v>0.31</c:v>
                </c:pt>
                <c:pt idx="204">
                  <c:v>0.31</c:v>
                </c:pt>
                <c:pt idx="205">
                  <c:v>0.31</c:v>
                </c:pt>
                <c:pt idx="206">
                  <c:v>0.31</c:v>
                </c:pt>
                <c:pt idx="207">
                  <c:v>0.32</c:v>
                </c:pt>
                <c:pt idx="208">
                  <c:v>0.32</c:v>
                </c:pt>
                <c:pt idx="209">
                  <c:v>0.32</c:v>
                </c:pt>
                <c:pt idx="210">
                  <c:v>0.31</c:v>
                </c:pt>
                <c:pt idx="211">
                  <c:v>0.31</c:v>
                </c:pt>
                <c:pt idx="212">
                  <c:v>0.32</c:v>
                </c:pt>
                <c:pt idx="213">
                  <c:v>0.32</c:v>
                </c:pt>
                <c:pt idx="214">
                  <c:v>0.32</c:v>
                </c:pt>
                <c:pt idx="215">
                  <c:v>0.32</c:v>
                </c:pt>
                <c:pt idx="216">
                  <c:v>0.34</c:v>
                </c:pt>
                <c:pt idx="217">
                  <c:v>0.32</c:v>
                </c:pt>
                <c:pt idx="218">
                  <c:v>0.32</c:v>
                </c:pt>
                <c:pt idx="219">
                  <c:v>0.32</c:v>
                </c:pt>
                <c:pt idx="220">
                  <c:v>0.32</c:v>
                </c:pt>
                <c:pt idx="221">
                  <c:v>0.32</c:v>
                </c:pt>
                <c:pt idx="222">
                  <c:v>0.32</c:v>
                </c:pt>
                <c:pt idx="223">
                  <c:v>0.68</c:v>
                </c:pt>
                <c:pt idx="224">
                  <c:v>0.33</c:v>
                </c:pt>
                <c:pt idx="225">
                  <c:v>0.32</c:v>
                </c:pt>
                <c:pt idx="226">
                  <c:v>0.32</c:v>
                </c:pt>
                <c:pt idx="227">
                  <c:v>0.32</c:v>
                </c:pt>
                <c:pt idx="228">
                  <c:v>0.33</c:v>
                </c:pt>
                <c:pt idx="229">
                  <c:v>0.33</c:v>
                </c:pt>
                <c:pt idx="230">
                  <c:v>0.33</c:v>
                </c:pt>
                <c:pt idx="231">
                  <c:v>0.33</c:v>
                </c:pt>
                <c:pt idx="232">
                  <c:v>0.33</c:v>
                </c:pt>
                <c:pt idx="233">
                  <c:v>0.33</c:v>
                </c:pt>
                <c:pt idx="234">
                  <c:v>0.33</c:v>
                </c:pt>
                <c:pt idx="235">
                  <c:v>0.33</c:v>
                </c:pt>
                <c:pt idx="236">
                  <c:v>0.33</c:v>
                </c:pt>
                <c:pt idx="237">
                  <c:v>0.33</c:v>
                </c:pt>
                <c:pt idx="238">
                  <c:v>0.33</c:v>
                </c:pt>
                <c:pt idx="239">
                  <c:v>0.33</c:v>
                </c:pt>
                <c:pt idx="240">
                  <c:v>0.33</c:v>
                </c:pt>
                <c:pt idx="241">
                  <c:v>0.34</c:v>
                </c:pt>
                <c:pt idx="242">
                  <c:v>0.34</c:v>
                </c:pt>
                <c:pt idx="243">
                  <c:v>0.33</c:v>
                </c:pt>
                <c:pt idx="244">
                  <c:v>0.34</c:v>
                </c:pt>
                <c:pt idx="245">
                  <c:v>0.33</c:v>
                </c:pt>
                <c:pt idx="246">
                  <c:v>0.35</c:v>
                </c:pt>
                <c:pt idx="247">
                  <c:v>0.34</c:v>
                </c:pt>
                <c:pt idx="248">
                  <c:v>0.34</c:v>
                </c:pt>
                <c:pt idx="249">
                  <c:v>0.33</c:v>
                </c:pt>
                <c:pt idx="250">
                  <c:v>0.34</c:v>
                </c:pt>
                <c:pt idx="251">
                  <c:v>0.34</c:v>
                </c:pt>
                <c:pt idx="252">
                  <c:v>0.34</c:v>
                </c:pt>
                <c:pt idx="253">
                  <c:v>0.34</c:v>
                </c:pt>
                <c:pt idx="254">
                  <c:v>0.7</c:v>
                </c:pt>
                <c:pt idx="255">
                  <c:v>0.34</c:v>
                </c:pt>
                <c:pt idx="256">
                  <c:v>0.34</c:v>
                </c:pt>
                <c:pt idx="257">
                  <c:v>0.35</c:v>
                </c:pt>
                <c:pt idx="258">
                  <c:v>0.35</c:v>
                </c:pt>
                <c:pt idx="259">
                  <c:v>0.34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0.34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0.35</c:v>
                </c:pt>
                <c:pt idx="275">
                  <c:v>0.45</c:v>
                </c:pt>
                <c:pt idx="276">
                  <c:v>0.35</c:v>
                </c:pt>
                <c:pt idx="277">
                  <c:v>0.35</c:v>
                </c:pt>
                <c:pt idx="278">
                  <c:v>0.36</c:v>
                </c:pt>
                <c:pt idx="279">
                  <c:v>0.36</c:v>
                </c:pt>
                <c:pt idx="280">
                  <c:v>0.35</c:v>
                </c:pt>
                <c:pt idx="281">
                  <c:v>0.36</c:v>
                </c:pt>
                <c:pt idx="282">
                  <c:v>0.36</c:v>
                </c:pt>
                <c:pt idx="283">
                  <c:v>0.36</c:v>
                </c:pt>
                <c:pt idx="284">
                  <c:v>0.36</c:v>
                </c:pt>
                <c:pt idx="285">
                  <c:v>0.71</c:v>
                </c:pt>
                <c:pt idx="286">
                  <c:v>0.38</c:v>
                </c:pt>
                <c:pt idx="287">
                  <c:v>0.36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0.38</c:v>
                </c:pt>
                <c:pt idx="292">
                  <c:v>0.36</c:v>
                </c:pt>
                <c:pt idx="293">
                  <c:v>0.36</c:v>
                </c:pt>
                <c:pt idx="294">
                  <c:v>0.36</c:v>
                </c:pt>
                <c:pt idx="295">
                  <c:v>0.44</c:v>
                </c:pt>
                <c:pt idx="296">
                  <c:v>0.37</c:v>
                </c:pt>
                <c:pt idx="297">
                  <c:v>0.36</c:v>
                </c:pt>
                <c:pt idx="298">
                  <c:v>0.36</c:v>
                </c:pt>
                <c:pt idx="299">
                  <c:v>0.36</c:v>
                </c:pt>
                <c:pt idx="300">
                  <c:v>0.37</c:v>
                </c:pt>
                <c:pt idx="301">
                  <c:v>0.37</c:v>
                </c:pt>
                <c:pt idx="302">
                  <c:v>0.37</c:v>
                </c:pt>
                <c:pt idx="303">
                  <c:v>0.37</c:v>
                </c:pt>
                <c:pt idx="304">
                  <c:v>0.37</c:v>
                </c:pt>
                <c:pt idx="305">
                  <c:v>0.37</c:v>
                </c:pt>
                <c:pt idx="306">
                  <c:v>0.37</c:v>
                </c:pt>
                <c:pt idx="307">
                  <c:v>0.37</c:v>
                </c:pt>
                <c:pt idx="308">
                  <c:v>0.37</c:v>
                </c:pt>
                <c:pt idx="309">
                  <c:v>0.37</c:v>
                </c:pt>
                <c:pt idx="310">
                  <c:v>0.37</c:v>
                </c:pt>
                <c:pt idx="311">
                  <c:v>0.37</c:v>
                </c:pt>
                <c:pt idx="312">
                  <c:v>0.37</c:v>
                </c:pt>
                <c:pt idx="313">
                  <c:v>0.37</c:v>
                </c:pt>
                <c:pt idx="314">
                  <c:v>0.38</c:v>
                </c:pt>
                <c:pt idx="315">
                  <c:v>0.38</c:v>
                </c:pt>
                <c:pt idx="316">
                  <c:v>0.75</c:v>
                </c:pt>
                <c:pt idx="317">
                  <c:v>0.38</c:v>
                </c:pt>
                <c:pt idx="318">
                  <c:v>0.38</c:v>
                </c:pt>
                <c:pt idx="319">
                  <c:v>0.38</c:v>
                </c:pt>
                <c:pt idx="320">
                  <c:v>0.38</c:v>
                </c:pt>
                <c:pt idx="321">
                  <c:v>0.38</c:v>
                </c:pt>
                <c:pt idx="322">
                  <c:v>0.38</c:v>
                </c:pt>
                <c:pt idx="323">
                  <c:v>0.38</c:v>
                </c:pt>
                <c:pt idx="324">
                  <c:v>0.38</c:v>
                </c:pt>
                <c:pt idx="325">
                  <c:v>0.38</c:v>
                </c:pt>
                <c:pt idx="326">
                  <c:v>0.38</c:v>
                </c:pt>
                <c:pt idx="327">
                  <c:v>0.38</c:v>
                </c:pt>
                <c:pt idx="328">
                  <c:v>0.38</c:v>
                </c:pt>
                <c:pt idx="329">
                  <c:v>0.38</c:v>
                </c:pt>
                <c:pt idx="330">
                  <c:v>0.38</c:v>
                </c:pt>
                <c:pt idx="331">
                  <c:v>0.39</c:v>
                </c:pt>
                <c:pt idx="332">
                  <c:v>0.39</c:v>
                </c:pt>
                <c:pt idx="333">
                  <c:v>0.38</c:v>
                </c:pt>
                <c:pt idx="334">
                  <c:v>0.39</c:v>
                </c:pt>
                <c:pt idx="335">
                  <c:v>0.38</c:v>
                </c:pt>
                <c:pt idx="336">
                  <c:v>0.39</c:v>
                </c:pt>
                <c:pt idx="337">
                  <c:v>0.39</c:v>
                </c:pt>
                <c:pt idx="338">
                  <c:v>0.39</c:v>
                </c:pt>
                <c:pt idx="339">
                  <c:v>0.39</c:v>
                </c:pt>
                <c:pt idx="340">
                  <c:v>0.39</c:v>
                </c:pt>
                <c:pt idx="341">
                  <c:v>0.39</c:v>
                </c:pt>
                <c:pt idx="342">
                  <c:v>0.39</c:v>
                </c:pt>
                <c:pt idx="343">
                  <c:v>0.39</c:v>
                </c:pt>
                <c:pt idx="344">
                  <c:v>0.39</c:v>
                </c:pt>
                <c:pt idx="345">
                  <c:v>0.47</c:v>
                </c:pt>
                <c:pt idx="346">
                  <c:v>0.39</c:v>
                </c:pt>
                <c:pt idx="347">
                  <c:v>0.74</c:v>
                </c:pt>
                <c:pt idx="348">
                  <c:v>0.39</c:v>
                </c:pt>
                <c:pt idx="349">
                  <c:v>0.39</c:v>
                </c:pt>
                <c:pt idx="350">
                  <c:v>0.39</c:v>
                </c:pt>
                <c:pt idx="351">
                  <c:v>0.39</c:v>
                </c:pt>
                <c:pt idx="352">
                  <c:v>0.39</c:v>
                </c:pt>
                <c:pt idx="353">
                  <c:v>0.4</c:v>
                </c:pt>
                <c:pt idx="354">
                  <c:v>0.4</c:v>
                </c:pt>
                <c:pt idx="355">
                  <c:v>0.39</c:v>
                </c:pt>
                <c:pt idx="356">
                  <c:v>0.4</c:v>
                </c:pt>
                <c:pt idx="357">
                  <c:v>0.4</c:v>
                </c:pt>
                <c:pt idx="358">
                  <c:v>0.47</c:v>
                </c:pt>
                <c:pt idx="359">
                  <c:v>0.4</c:v>
                </c:pt>
                <c:pt idx="360">
                  <c:v>0.4</c:v>
                </c:pt>
                <c:pt idx="361">
                  <c:v>0.4</c:v>
                </c:pt>
                <c:pt idx="362">
                  <c:v>0.4</c:v>
                </c:pt>
                <c:pt idx="363">
                  <c:v>0.4</c:v>
                </c:pt>
                <c:pt idx="364">
                  <c:v>0.4</c:v>
                </c:pt>
                <c:pt idx="365">
                  <c:v>0.43</c:v>
                </c:pt>
                <c:pt idx="366">
                  <c:v>0.4</c:v>
                </c:pt>
                <c:pt idx="367">
                  <c:v>0.4</c:v>
                </c:pt>
                <c:pt idx="368">
                  <c:v>0.41</c:v>
                </c:pt>
                <c:pt idx="369">
                  <c:v>0.41</c:v>
                </c:pt>
                <c:pt idx="370">
                  <c:v>0.4</c:v>
                </c:pt>
                <c:pt idx="371">
                  <c:v>0.4</c:v>
                </c:pt>
                <c:pt idx="372">
                  <c:v>0.41</c:v>
                </c:pt>
                <c:pt idx="373">
                  <c:v>0.41</c:v>
                </c:pt>
                <c:pt idx="374">
                  <c:v>0.4</c:v>
                </c:pt>
                <c:pt idx="375">
                  <c:v>0.41</c:v>
                </c:pt>
                <c:pt idx="376">
                  <c:v>0.41</c:v>
                </c:pt>
                <c:pt idx="377">
                  <c:v>0.41</c:v>
                </c:pt>
                <c:pt idx="378">
                  <c:v>0.75</c:v>
                </c:pt>
                <c:pt idx="379">
                  <c:v>0.41</c:v>
                </c:pt>
                <c:pt idx="380">
                  <c:v>0.41</c:v>
                </c:pt>
                <c:pt idx="381">
                  <c:v>0.41</c:v>
                </c:pt>
                <c:pt idx="382">
                  <c:v>0.41</c:v>
                </c:pt>
                <c:pt idx="383">
                  <c:v>0.41</c:v>
                </c:pt>
                <c:pt idx="384">
                  <c:v>0.41</c:v>
                </c:pt>
                <c:pt idx="385">
                  <c:v>0.42</c:v>
                </c:pt>
                <c:pt idx="386">
                  <c:v>0.42</c:v>
                </c:pt>
                <c:pt idx="387">
                  <c:v>0.42</c:v>
                </c:pt>
                <c:pt idx="388">
                  <c:v>0.42</c:v>
                </c:pt>
                <c:pt idx="389">
                  <c:v>0.43</c:v>
                </c:pt>
                <c:pt idx="390">
                  <c:v>0.42</c:v>
                </c:pt>
                <c:pt idx="391">
                  <c:v>0.42</c:v>
                </c:pt>
                <c:pt idx="392">
                  <c:v>0.42</c:v>
                </c:pt>
                <c:pt idx="393">
                  <c:v>0.42</c:v>
                </c:pt>
                <c:pt idx="394">
                  <c:v>0.42</c:v>
                </c:pt>
                <c:pt idx="395">
                  <c:v>0.42</c:v>
                </c:pt>
                <c:pt idx="396">
                  <c:v>0.42</c:v>
                </c:pt>
                <c:pt idx="397">
                  <c:v>0.42</c:v>
                </c:pt>
                <c:pt idx="398">
                  <c:v>0.42</c:v>
                </c:pt>
                <c:pt idx="399">
                  <c:v>0.42</c:v>
                </c:pt>
                <c:pt idx="400">
                  <c:v>0.42</c:v>
                </c:pt>
                <c:pt idx="401">
                  <c:v>0.42</c:v>
                </c:pt>
                <c:pt idx="402">
                  <c:v>0.42</c:v>
                </c:pt>
                <c:pt idx="403">
                  <c:v>0.42</c:v>
                </c:pt>
                <c:pt idx="404">
                  <c:v>0.43</c:v>
                </c:pt>
                <c:pt idx="405">
                  <c:v>0.43</c:v>
                </c:pt>
                <c:pt idx="406">
                  <c:v>0.43</c:v>
                </c:pt>
                <c:pt idx="407">
                  <c:v>0.43</c:v>
                </c:pt>
                <c:pt idx="408">
                  <c:v>0.43</c:v>
                </c:pt>
                <c:pt idx="409">
                  <c:v>0.82</c:v>
                </c:pt>
                <c:pt idx="410">
                  <c:v>0.43</c:v>
                </c:pt>
                <c:pt idx="411">
                  <c:v>0.45</c:v>
                </c:pt>
                <c:pt idx="412">
                  <c:v>0.45</c:v>
                </c:pt>
                <c:pt idx="413">
                  <c:v>0.43</c:v>
                </c:pt>
                <c:pt idx="414">
                  <c:v>0.43</c:v>
                </c:pt>
                <c:pt idx="415">
                  <c:v>0.43</c:v>
                </c:pt>
                <c:pt idx="416">
                  <c:v>0.43</c:v>
                </c:pt>
                <c:pt idx="417">
                  <c:v>0.43</c:v>
                </c:pt>
                <c:pt idx="418">
                  <c:v>0.43</c:v>
                </c:pt>
                <c:pt idx="419">
                  <c:v>0.43</c:v>
                </c:pt>
                <c:pt idx="420">
                  <c:v>0.45</c:v>
                </c:pt>
                <c:pt idx="421">
                  <c:v>0.44</c:v>
                </c:pt>
                <c:pt idx="422">
                  <c:v>0.43</c:v>
                </c:pt>
                <c:pt idx="423">
                  <c:v>0.44</c:v>
                </c:pt>
                <c:pt idx="424">
                  <c:v>0.43</c:v>
                </c:pt>
                <c:pt idx="425">
                  <c:v>0.44</c:v>
                </c:pt>
                <c:pt idx="426">
                  <c:v>0.44</c:v>
                </c:pt>
                <c:pt idx="427">
                  <c:v>0.44</c:v>
                </c:pt>
                <c:pt idx="428">
                  <c:v>0.44</c:v>
                </c:pt>
                <c:pt idx="429">
                  <c:v>0.44</c:v>
                </c:pt>
                <c:pt idx="430">
                  <c:v>0.44</c:v>
                </c:pt>
                <c:pt idx="431">
                  <c:v>0.44</c:v>
                </c:pt>
                <c:pt idx="432">
                  <c:v>0.44</c:v>
                </c:pt>
                <c:pt idx="433">
                  <c:v>0.44</c:v>
                </c:pt>
                <c:pt idx="434">
                  <c:v>0.44</c:v>
                </c:pt>
                <c:pt idx="435">
                  <c:v>0.46</c:v>
                </c:pt>
                <c:pt idx="436">
                  <c:v>0.45</c:v>
                </c:pt>
                <c:pt idx="437">
                  <c:v>0.44</c:v>
                </c:pt>
                <c:pt idx="438">
                  <c:v>0.44</c:v>
                </c:pt>
                <c:pt idx="439">
                  <c:v>0.44</c:v>
                </c:pt>
                <c:pt idx="440">
                  <c:v>0.79</c:v>
                </c:pt>
                <c:pt idx="441">
                  <c:v>0.44</c:v>
                </c:pt>
                <c:pt idx="442">
                  <c:v>0.45</c:v>
                </c:pt>
                <c:pt idx="443">
                  <c:v>0.44</c:v>
                </c:pt>
                <c:pt idx="444">
                  <c:v>0.45</c:v>
                </c:pt>
                <c:pt idx="445">
                  <c:v>0.45</c:v>
                </c:pt>
                <c:pt idx="446">
                  <c:v>0.45</c:v>
                </c:pt>
                <c:pt idx="447">
                  <c:v>0.45</c:v>
                </c:pt>
                <c:pt idx="448">
                  <c:v>0.45</c:v>
                </c:pt>
                <c:pt idx="449">
                  <c:v>0.45</c:v>
                </c:pt>
                <c:pt idx="450">
                  <c:v>0.45</c:v>
                </c:pt>
                <c:pt idx="451">
                  <c:v>0.45</c:v>
                </c:pt>
                <c:pt idx="452">
                  <c:v>0.45</c:v>
                </c:pt>
                <c:pt idx="453">
                  <c:v>0.45</c:v>
                </c:pt>
                <c:pt idx="454">
                  <c:v>0.45</c:v>
                </c:pt>
                <c:pt idx="455">
                  <c:v>0.45</c:v>
                </c:pt>
                <c:pt idx="456">
                  <c:v>0.45</c:v>
                </c:pt>
                <c:pt idx="457">
                  <c:v>0.47</c:v>
                </c:pt>
                <c:pt idx="458">
                  <c:v>0.45</c:v>
                </c:pt>
                <c:pt idx="459">
                  <c:v>0.45</c:v>
                </c:pt>
                <c:pt idx="460">
                  <c:v>0.5</c:v>
                </c:pt>
                <c:pt idx="461">
                  <c:v>0.5</c:v>
                </c:pt>
                <c:pt idx="462">
                  <c:v>0.45</c:v>
                </c:pt>
                <c:pt idx="463">
                  <c:v>0.46</c:v>
                </c:pt>
                <c:pt idx="464">
                  <c:v>0.45</c:v>
                </c:pt>
                <c:pt idx="465">
                  <c:v>0.46</c:v>
                </c:pt>
                <c:pt idx="466">
                  <c:v>0.46</c:v>
                </c:pt>
                <c:pt idx="467">
                  <c:v>0.46</c:v>
                </c:pt>
                <c:pt idx="468">
                  <c:v>0.48</c:v>
                </c:pt>
                <c:pt idx="469">
                  <c:v>0.47</c:v>
                </c:pt>
                <c:pt idx="470">
                  <c:v>0.46</c:v>
                </c:pt>
                <c:pt idx="471">
                  <c:v>0.8</c:v>
                </c:pt>
                <c:pt idx="472">
                  <c:v>0.46</c:v>
                </c:pt>
                <c:pt idx="473">
                  <c:v>0.46</c:v>
                </c:pt>
                <c:pt idx="474">
                  <c:v>0.46</c:v>
                </c:pt>
                <c:pt idx="475">
                  <c:v>0.46</c:v>
                </c:pt>
                <c:pt idx="476">
                  <c:v>0.46</c:v>
                </c:pt>
                <c:pt idx="477">
                  <c:v>0.46</c:v>
                </c:pt>
                <c:pt idx="478">
                  <c:v>0.46</c:v>
                </c:pt>
                <c:pt idx="479">
                  <c:v>0.48</c:v>
                </c:pt>
                <c:pt idx="480">
                  <c:v>0.46</c:v>
                </c:pt>
                <c:pt idx="481">
                  <c:v>0.47</c:v>
                </c:pt>
                <c:pt idx="482">
                  <c:v>0.47</c:v>
                </c:pt>
                <c:pt idx="483">
                  <c:v>0.47</c:v>
                </c:pt>
                <c:pt idx="484">
                  <c:v>0.47</c:v>
                </c:pt>
                <c:pt idx="485">
                  <c:v>0.48</c:v>
                </c:pt>
                <c:pt idx="486">
                  <c:v>0.47</c:v>
                </c:pt>
                <c:pt idx="487">
                  <c:v>0.47</c:v>
                </c:pt>
                <c:pt idx="488">
                  <c:v>0.47</c:v>
                </c:pt>
                <c:pt idx="489">
                  <c:v>0.47</c:v>
                </c:pt>
                <c:pt idx="490">
                  <c:v>0.47</c:v>
                </c:pt>
                <c:pt idx="491">
                  <c:v>0.47</c:v>
                </c:pt>
                <c:pt idx="492">
                  <c:v>0.48</c:v>
                </c:pt>
                <c:pt idx="493">
                  <c:v>0.47</c:v>
                </c:pt>
                <c:pt idx="494">
                  <c:v>0.48</c:v>
                </c:pt>
                <c:pt idx="495">
                  <c:v>0.47</c:v>
                </c:pt>
                <c:pt idx="496">
                  <c:v>0.47</c:v>
                </c:pt>
                <c:pt idx="497">
                  <c:v>0.47</c:v>
                </c:pt>
                <c:pt idx="498">
                  <c:v>0.48</c:v>
                </c:pt>
                <c:pt idx="499">
                  <c:v>0.47</c:v>
                </c:pt>
                <c:pt idx="500">
                  <c:v>0.47</c:v>
                </c:pt>
                <c:pt idx="501">
                  <c:v>0.49</c:v>
                </c:pt>
                <c:pt idx="502">
                  <c:v>0.81</c:v>
                </c:pt>
                <c:pt idx="503">
                  <c:v>0.48</c:v>
                </c:pt>
                <c:pt idx="504">
                  <c:v>0.48</c:v>
                </c:pt>
                <c:pt idx="505">
                  <c:v>0.48</c:v>
                </c:pt>
                <c:pt idx="506">
                  <c:v>0.48</c:v>
                </c:pt>
                <c:pt idx="507">
                  <c:v>0.48</c:v>
                </c:pt>
                <c:pt idx="508">
                  <c:v>0.48</c:v>
                </c:pt>
                <c:pt idx="509">
                  <c:v>0.48</c:v>
                </c:pt>
                <c:pt idx="510">
                  <c:v>0.48</c:v>
                </c:pt>
                <c:pt idx="511">
                  <c:v>0.49</c:v>
                </c:pt>
                <c:pt idx="512">
                  <c:v>0.49</c:v>
                </c:pt>
                <c:pt idx="513">
                  <c:v>0.49</c:v>
                </c:pt>
                <c:pt idx="514">
                  <c:v>0.49</c:v>
                </c:pt>
                <c:pt idx="515">
                  <c:v>0.49</c:v>
                </c:pt>
                <c:pt idx="516">
                  <c:v>0.48</c:v>
                </c:pt>
                <c:pt idx="517">
                  <c:v>0.49</c:v>
                </c:pt>
                <c:pt idx="518">
                  <c:v>0.49</c:v>
                </c:pt>
                <c:pt idx="519">
                  <c:v>0.49</c:v>
                </c:pt>
                <c:pt idx="520">
                  <c:v>0.49</c:v>
                </c:pt>
                <c:pt idx="521">
                  <c:v>0.49</c:v>
                </c:pt>
                <c:pt idx="522">
                  <c:v>0.5</c:v>
                </c:pt>
                <c:pt idx="523">
                  <c:v>0.49</c:v>
                </c:pt>
                <c:pt idx="524">
                  <c:v>0.49</c:v>
                </c:pt>
                <c:pt idx="525">
                  <c:v>0.49</c:v>
                </c:pt>
                <c:pt idx="526">
                  <c:v>0.5</c:v>
                </c:pt>
                <c:pt idx="527">
                  <c:v>0.5</c:v>
                </c:pt>
                <c:pt idx="528">
                  <c:v>0.49</c:v>
                </c:pt>
                <c:pt idx="529">
                  <c:v>0.5</c:v>
                </c:pt>
                <c:pt idx="530">
                  <c:v>0.49</c:v>
                </c:pt>
                <c:pt idx="531">
                  <c:v>0.5</c:v>
                </c:pt>
                <c:pt idx="532">
                  <c:v>0.5</c:v>
                </c:pt>
                <c:pt idx="533">
                  <c:v>0.94</c:v>
                </c:pt>
                <c:pt idx="534">
                  <c:v>0.51</c:v>
                </c:pt>
                <c:pt idx="535">
                  <c:v>0.5</c:v>
                </c:pt>
                <c:pt idx="536">
                  <c:v>0.5</c:v>
                </c:pt>
                <c:pt idx="537">
                  <c:v>0.5</c:v>
                </c:pt>
                <c:pt idx="538">
                  <c:v>0.5</c:v>
                </c:pt>
                <c:pt idx="539">
                  <c:v>0.5</c:v>
                </c:pt>
                <c:pt idx="540">
                  <c:v>0.5</c:v>
                </c:pt>
                <c:pt idx="541">
                  <c:v>0.5</c:v>
                </c:pt>
                <c:pt idx="542">
                  <c:v>0.5</c:v>
                </c:pt>
                <c:pt idx="543">
                  <c:v>0.51</c:v>
                </c:pt>
                <c:pt idx="544">
                  <c:v>0.5</c:v>
                </c:pt>
                <c:pt idx="545">
                  <c:v>0.5</c:v>
                </c:pt>
                <c:pt idx="546">
                  <c:v>0.5</c:v>
                </c:pt>
                <c:pt idx="547">
                  <c:v>0.51</c:v>
                </c:pt>
                <c:pt idx="548">
                  <c:v>0.5</c:v>
                </c:pt>
                <c:pt idx="549">
                  <c:v>0.5</c:v>
                </c:pt>
                <c:pt idx="550">
                  <c:v>0.5</c:v>
                </c:pt>
                <c:pt idx="551">
                  <c:v>0.52</c:v>
                </c:pt>
                <c:pt idx="552">
                  <c:v>0.53</c:v>
                </c:pt>
                <c:pt idx="553">
                  <c:v>0.52</c:v>
                </c:pt>
                <c:pt idx="554">
                  <c:v>0.51</c:v>
                </c:pt>
                <c:pt idx="555">
                  <c:v>0.52</c:v>
                </c:pt>
                <c:pt idx="556">
                  <c:v>0.51</c:v>
                </c:pt>
                <c:pt idx="557">
                  <c:v>0.55000000000000004</c:v>
                </c:pt>
                <c:pt idx="558">
                  <c:v>0.54</c:v>
                </c:pt>
                <c:pt idx="559">
                  <c:v>0.51</c:v>
                </c:pt>
                <c:pt idx="560">
                  <c:v>0.52</c:v>
                </c:pt>
                <c:pt idx="561">
                  <c:v>0.51</c:v>
                </c:pt>
                <c:pt idx="562">
                  <c:v>0.52</c:v>
                </c:pt>
                <c:pt idx="563">
                  <c:v>0.52</c:v>
                </c:pt>
                <c:pt idx="564">
                  <c:v>0.54</c:v>
                </c:pt>
                <c:pt idx="565">
                  <c:v>0.51</c:v>
                </c:pt>
                <c:pt idx="566">
                  <c:v>0.51</c:v>
                </c:pt>
                <c:pt idx="567">
                  <c:v>0.52</c:v>
                </c:pt>
                <c:pt idx="568">
                  <c:v>0.51</c:v>
                </c:pt>
                <c:pt idx="569">
                  <c:v>0.51</c:v>
                </c:pt>
                <c:pt idx="570">
                  <c:v>0.51</c:v>
                </c:pt>
                <c:pt idx="571">
                  <c:v>0.52</c:v>
                </c:pt>
                <c:pt idx="572">
                  <c:v>0.52</c:v>
                </c:pt>
                <c:pt idx="573">
                  <c:v>0.59</c:v>
                </c:pt>
                <c:pt idx="574">
                  <c:v>0.52</c:v>
                </c:pt>
                <c:pt idx="575">
                  <c:v>0.53</c:v>
                </c:pt>
                <c:pt idx="576">
                  <c:v>0.52</c:v>
                </c:pt>
                <c:pt idx="577">
                  <c:v>0.51</c:v>
                </c:pt>
                <c:pt idx="578">
                  <c:v>0.52</c:v>
                </c:pt>
                <c:pt idx="579">
                  <c:v>0.94</c:v>
                </c:pt>
                <c:pt idx="580">
                  <c:v>0.52</c:v>
                </c:pt>
                <c:pt idx="581">
                  <c:v>0.52</c:v>
                </c:pt>
                <c:pt idx="582">
                  <c:v>0.53</c:v>
                </c:pt>
                <c:pt idx="583">
                  <c:v>0.54</c:v>
                </c:pt>
                <c:pt idx="584">
                  <c:v>0.52</c:v>
                </c:pt>
                <c:pt idx="585">
                  <c:v>0.52</c:v>
                </c:pt>
                <c:pt idx="586">
                  <c:v>0.52</c:v>
                </c:pt>
                <c:pt idx="587">
                  <c:v>0.54</c:v>
                </c:pt>
                <c:pt idx="588">
                  <c:v>0.52</c:v>
                </c:pt>
                <c:pt idx="589">
                  <c:v>0.52</c:v>
                </c:pt>
                <c:pt idx="590">
                  <c:v>0.52</c:v>
                </c:pt>
                <c:pt idx="591">
                  <c:v>0.52</c:v>
                </c:pt>
                <c:pt idx="592">
                  <c:v>0.54</c:v>
                </c:pt>
                <c:pt idx="593">
                  <c:v>0.52</c:v>
                </c:pt>
                <c:pt idx="594">
                  <c:v>0.52</c:v>
                </c:pt>
                <c:pt idx="595">
                  <c:v>0.53</c:v>
                </c:pt>
                <c:pt idx="596">
                  <c:v>0.52</c:v>
                </c:pt>
                <c:pt idx="597">
                  <c:v>0.52</c:v>
                </c:pt>
                <c:pt idx="598">
                  <c:v>0.53</c:v>
                </c:pt>
                <c:pt idx="599">
                  <c:v>0.53</c:v>
                </c:pt>
                <c:pt idx="600">
                  <c:v>0.54</c:v>
                </c:pt>
                <c:pt idx="601">
                  <c:v>0.53</c:v>
                </c:pt>
                <c:pt idx="602">
                  <c:v>0.53</c:v>
                </c:pt>
                <c:pt idx="603">
                  <c:v>0.54</c:v>
                </c:pt>
                <c:pt idx="604">
                  <c:v>0.53</c:v>
                </c:pt>
                <c:pt idx="605">
                  <c:v>0.53</c:v>
                </c:pt>
                <c:pt idx="606">
                  <c:v>0.53</c:v>
                </c:pt>
                <c:pt idx="607">
                  <c:v>0.53</c:v>
                </c:pt>
                <c:pt idx="608">
                  <c:v>0.53</c:v>
                </c:pt>
                <c:pt idx="609">
                  <c:v>0.53</c:v>
                </c:pt>
                <c:pt idx="610">
                  <c:v>0.94</c:v>
                </c:pt>
                <c:pt idx="611">
                  <c:v>0.54</c:v>
                </c:pt>
                <c:pt idx="612">
                  <c:v>0.53</c:v>
                </c:pt>
                <c:pt idx="613">
                  <c:v>0.55000000000000004</c:v>
                </c:pt>
                <c:pt idx="614">
                  <c:v>0.54</c:v>
                </c:pt>
                <c:pt idx="615">
                  <c:v>0.55000000000000004</c:v>
                </c:pt>
                <c:pt idx="616">
                  <c:v>0.53</c:v>
                </c:pt>
                <c:pt idx="617">
                  <c:v>0.53</c:v>
                </c:pt>
                <c:pt idx="618">
                  <c:v>0.54</c:v>
                </c:pt>
                <c:pt idx="619">
                  <c:v>0.54</c:v>
                </c:pt>
                <c:pt idx="620">
                  <c:v>0.54</c:v>
                </c:pt>
                <c:pt idx="621">
                  <c:v>0.54</c:v>
                </c:pt>
                <c:pt idx="622">
                  <c:v>0.55000000000000004</c:v>
                </c:pt>
                <c:pt idx="623">
                  <c:v>0.54</c:v>
                </c:pt>
                <c:pt idx="624">
                  <c:v>0.54</c:v>
                </c:pt>
                <c:pt idx="625">
                  <c:v>0.54</c:v>
                </c:pt>
                <c:pt idx="626">
                  <c:v>0.54</c:v>
                </c:pt>
                <c:pt idx="627">
                  <c:v>0.56999999999999995</c:v>
                </c:pt>
                <c:pt idx="628">
                  <c:v>0.54</c:v>
                </c:pt>
                <c:pt idx="629">
                  <c:v>0.55000000000000004</c:v>
                </c:pt>
                <c:pt idx="630">
                  <c:v>0.56000000000000005</c:v>
                </c:pt>
                <c:pt idx="631">
                  <c:v>0.54</c:v>
                </c:pt>
                <c:pt idx="632">
                  <c:v>0.55000000000000004</c:v>
                </c:pt>
                <c:pt idx="633">
                  <c:v>0.54</c:v>
                </c:pt>
                <c:pt idx="634">
                  <c:v>0.55000000000000004</c:v>
                </c:pt>
                <c:pt idx="635">
                  <c:v>0.57999999999999996</c:v>
                </c:pt>
                <c:pt idx="636">
                  <c:v>0.54</c:v>
                </c:pt>
                <c:pt idx="637">
                  <c:v>0.55000000000000004</c:v>
                </c:pt>
                <c:pt idx="638">
                  <c:v>0.57999999999999996</c:v>
                </c:pt>
                <c:pt idx="639">
                  <c:v>0.55000000000000004</c:v>
                </c:pt>
                <c:pt idx="640">
                  <c:v>0.55000000000000004</c:v>
                </c:pt>
                <c:pt idx="641">
                  <c:v>0.93</c:v>
                </c:pt>
                <c:pt idx="642">
                  <c:v>0.55000000000000004</c:v>
                </c:pt>
                <c:pt idx="643">
                  <c:v>0.57999999999999996</c:v>
                </c:pt>
                <c:pt idx="644">
                  <c:v>0.56999999999999995</c:v>
                </c:pt>
                <c:pt idx="645">
                  <c:v>0.56999999999999995</c:v>
                </c:pt>
                <c:pt idx="646">
                  <c:v>0.56000000000000005</c:v>
                </c:pt>
                <c:pt idx="647">
                  <c:v>0.55000000000000004</c:v>
                </c:pt>
                <c:pt idx="648">
                  <c:v>0.57999999999999996</c:v>
                </c:pt>
                <c:pt idx="649">
                  <c:v>0.56000000000000005</c:v>
                </c:pt>
                <c:pt idx="650">
                  <c:v>0.55000000000000004</c:v>
                </c:pt>
                <c:pt idx="651">
                  <c:v>0.56999999999999995</c:v>
                </c:pt>
                <c:pt idx="652">
                  <c:v>0.56000000000000005</c:v>
                </c:pt>
                <c:pt idx="653">
                  <c:v>0.59</c:v>
                </c:pt>
                <c:pt idx="654">
                  <c:v>0.56000000000000005</c:v>
                </c:pt>
                <c:pt idx="655">
                  <c:v>0.56000000000000005</c:v>
                </c:pt>
                <c:pt idx="656">
                  <c:v>0.57999999999999996</c:v>
                </c:pt>
                <c:pt idx="657">
                  <c:v>0.56000000000000005</c:v>
                </c:pt>
                <c:pt idx="658">
                  <c:v>0.59</c:v>
                </c:pt>
                <c:pt idx="659">
                  <c:v>0.56000000000000005</c:v>
                </c:pt>
                <c:pt idx="660">
                  <c:v>0.56000000000000005</c:v>
                </c:pt>
                <c:pt idx="661">
                  <c:v>0.59</c:v>
                </c:pt>
                <c:pt idx="662">
                  <c:v>0.56999999999999995</c:v>
                </c:pt>
                <c:pt idx="663">
                  <c:v>0.56999999999999995</c:v>
                </c:pt>
                <c:pt idx="664">
                  <c:v>0.56000000000000005</c:v>
                </c:pt>
                <c:pt idx="665">
                  <c:v>0.56999999999999995</c:v>
                </c:pt>
                <c:pt idx="666">
                  <c:v>0.56999999999999995</c:v>
                </c:pt>
                <c:pt idx="667">
                  <c:v>0.57999999999999996</c:v>
                </c:pt>
                <c:pt idx="668">
                  <c:v>0.56000000000000005</c:v>
                </c:pt>
                <c:pt idx="669">
                  <c:v>0.56999999999999995</c:v>
                </c:pt>
                <c:pt idx="670">
                  <c:v>0.6</c:v>
                </c:pt>
                <c:pt idx="671">
                  <c:v>0.59</c:v>
                </c:pt>
                <c:pt idx="672">
                  <c:v>0.97</c:v>
                </c:pt>
                <c:pt idx="673">
                  <c:v>0.56999999999999995</c:v>
                </c:pt>
                <c:pt idx="674">
                  <c:v>0.56999999999999995</c:v>
                </c:pt>
                <c:pt idx="675">
                  <c:v>0.57999999999999996</c:v>
                </c:pt>
                <c:pt idx="676">
                  <c:v>0.56999999999999995</c:v>
                </c:pt>
                <c:pt idx="677">
                  <c:v>0.6</c:v>
                </c:pt>
                <c:pt idx="678">
                  <c:v>0.56999999999999995</c:v>
                </c:pt>
                <c:pt idx="679">
                  <c:v>0.57999999999999996</c:v>
                </c:pt>
                <c:pt idx="680">
                  <c:v>0.59</c:v>
                </c:pt>
                <c:pt idx="681">
                  <c:v>0.59</c:v>
                </c:pt>
                <c:pt idx="682">
                  <c:v>0.59</c:v>
                </c:pt>
                <c:pt idx="683">
                  <c:v>0.56999999999999995</c:v>
                </c:pt>
                <c:pt idx="684">
                  <c:v>0.56999999999999995</c:v>
                </c:pt>
                <c:pt idx="685">
                  <c:v>0.61</c:v>
                </c:pt>
                <c:pt idx="686">
                  <c:v>0.59</c:v>
                </c:pt>
                <c:pt idx="687">
                  <c:v>0.57999999999999996</c:v>
                </c:pt>
                <c:pt idx="688">
                  <c:v>0.57999999999999996</c:v>
                </c:pt>
                <c:pt idx="689">
                  <c:v>0.57999999999999996</c:v>
                </c:pt>
                <c:pt idx="690">
                  <c:v>0.6</c:v>
                </c:pt>
                <c:pt idx="691">
                  <c:v>0.57999999999999996</c:v>
                </c:pt>
                <c:pt idx="692">
                  <c:v>0.6</c:v>
                </c:pt>
                <c:pt idx="693">
                  <c:v>0.57999999999999996</c:v>
                </c:pt>
                <c:pt idx="694">
                  <c:v>0.57999999999999996</c:v>
                </c:pt>
                <c:pt idx="695">
                  <c:v>0.6</c:v>
                </c:pt>
                <c:pt idx="696">
                  <c:v>0.57999999999999996</c:v>
                </c:pt>
                <c:pt idx="697">
                  <c:v>0.57999999999999996</c:v>
                </c:pt>
                <c:pt idx="698">
                  <c:v>0.57999999999999996</c:v>
                </c:pt>
                <c:pt idx="699">
                  <c:v>0.6</c:v>
                </c:pt>
                <c:pt idx="700">
                  <c:v>0.62</c:v>
                </c:pt>
                <c:pt idx="701">
                  <c:v>0.59</c:v>
                </c:pt>
                <c:pt idx="702">
                  <c:v>0.57999999999999996</c:v>
                </c:pt>
                <c:pt idx="703">
                  <c:v>0.98</c:v>
                </c:pt>
                <c:pt idx="704">
                  <c:v>0.59</c:v>
                </c:pt>
                <c:pt idx="705">
                  <c:v>0.59</c:v>
                </c:pt>
                <c:pt idx="706">
                  <c:v>0.59</c:v>
                </c:pt>
                <c:pt idx="707">
                  <c:v>0.59</c:v>
                </c:pt>
                <c:pt idx="708">
                  <c:v>0.59</c:v>
                </c:pt>
                <c:pt idx="709">
                  <c:v>0.59</c:v>
                </c:pt>
                <c:pt idx="710">
                  <c:v>0.6</c:v>
                </c:pt>
                <c:pt idx="711">
                  <c:v>0.61</c:v>
                </c:pt>
                <c:pt idx="712">
                  <c:v>0.62</c:v>
                </c:pt>
                <c:pt idx="713">
                  <c:v>0.59</c:v>
                </c:pt>
                <c:pt idx="714">
                  <c:v>0.59</c:v>
                </c:pt>
                <c:pt idx="715">
                  <c:v>0.61</c:v>
                </c:pt>
                <c:pt idx="716">
                  <c:v>0.6</c:v>
                </c:pt>
                <c:pt idx="717">
                  <c:v>0.61</c:v>
                </c:pt>
                <c:pt idx="718">
                  <c:v>0.59</c:v>
                </c:pt>
                <c:pt idx="719">
                  <c:v>0.6</c:v>
                </c:pt>
                <c:pt idx="720">
                  <c:v>0.59</c:v>
                </c:pt>
                <c:pt idx="721">
                  <c:v>0.61</c:v>
                </c:pt>
                <c:pt idx="722">
                  <c:v>0.62</c:v>
                </c:pt>
                <c:pt idx="723">
                  <c:v>0.62</c:v>
                </c:pt>
                <c:pt idx="724">
                  <c:v>0.6</c:v>
                </c:pt>
                <c:pt idx="725">
                  <c:v>0.6</c:v>
                </c:pt>
                <c:pt idx="726">
                  <c:v>0.62</c:v>
                </c:pt>
                <c:pt idx="727">
                  <c:v>0.64</c:v>
                </c:pt>
                <c:pt idx="728">
                  <c:v>0.62</c:v>
                </c:pt>
                <c:pt idx="729">
                  <c:v>0.6</c:v>
                </c:pt>
                <c:pt idx="730">
                  <c:v>0.6</c:v>
                </c:pt>
                <c:pt idx="731">
                  <c:v>0.61</c:v>
                </c:pt>
                <c:pt idx="732">
                  <c:v>0.6</c:v>
                </c:pt>
                <c:pt idx="733">
                  <c:v>0.62</c:v>
                </c:pt>
                <c:pt idx="734">
                  <c:v>1.02</c:v>
                </c:pt>
                <c:pt idx="735">
                  <c:v>0.62</c:v>
                </c:pt>
                <c:pt idx="736">
                  <c:v>0.61</c:v>
                </c:pt>
                <c:pt idx="737">
                  <c:v>0.6</c:v>
                </c:pt>
                <c:pt idx="738">
                  <c:v>0.61</c:v>
                </c:pt>
                <c:pt idx="739">
                  <c:v>0.6</c:v>
                </c:pt>
                <c:pt idx="740">
                  <c:v>0.63</c:v>
                </c:pt>
                <c:pt idx="741">
                  <c:v>0.61</c:v>
                </c:pt>
                <c:pt idx="742">
                  <c:v>0.6</c:v>
                </c:pt>
                <c:pt idx="743">
                  <c:v>0.61</c:v>
                </c:pt>
                <c:pt idx="744">
                  <c:v>0.63</c:v>
                </c:pt>
                <c:pt idx="745">
                  <c:v>0.63</c:v>
                </c:pt>
                <c:pt idx="746">
                  <c:v>0.62</c:v>
                </c:pt>
                <c:pt idx="747">
                  <c:v>0.63</c:v>
                </c:pt>
                <c:pt idx="748">
                  <c:v>0.61</c:v>
                </c:pt>
                <c:pt idx="749">
                  <c:v>0.63</c:v>
                </c:pt>
                <c:pt idx="750">
                  <c:v>0.63</c:v>
                </c:pt>
                <c:pt idx="751">
                  <c:v>0.62</c:v>
                </c:pt>
                <c:pt idx="752">
                  <c:v>0.63</c:v>
                </c:pt>
                <c:pt idx="753">
                  <c:v>0.62</c:v>
                </c:pt>
                <c:pt idx="754">
                  <c:v>0.61</c:v>
                </c:pt>
                <c:pt idx="755">
                  <c:v>0.62</c:v>
                </c:pt>
                <c:pt idx="756">
                  <c:v>0.64</c:v>
                </c:pt>
                <c:pt idx="757">
                  <c:v>0.62</c:v>
                </c:pt>
                <c:pt idx="758">
                  <c:v>0.63</c:v>
                </c:pt>
                <c:pt idx="759">
                  <c:v>0.62</c:v>
                </c:pt>
                <c:pt idx="760">
                  <c:v>0.62</c:v>
                </c:pt>
                <c:pt idx="761">
                  <c:v>0.63</c:v>
                </c:pt>
                <c:pt idx="762">
                  <c:v>0.64</c:v>
                </c:pt>
                <c:pt idx="763">
                  <c:v>0.63</c:v>
                </c:pt>
                <c:pt idx="764">
                  <c:v>0.63</c:v>
                </c:pt>
                <c:pt idx="765">
                  <c:v>1.1299999999999999</c:v>
                </c:pt>
                <c:pt idx="766">
                  <c:v>0.63</c:v>
                </c:pt>
                <c:pt idx="767">
                  <c:v>0.64</c:v>
                </c:pt>
                <c:pt idx="768">
                  <c:v>0.65</c:v>
                </c:pt>
                <c:pt idx="769">
                  <c:v>0.64</c:v>
                </c:pt>
                <c:pt idx="770">
                  <c:v>0.63</c:v>
                </c:pt>
                <c:pt idx="771">
                  <c:v>0.62</c:v>
                </c:pt>
                <c:pt idx="772">
                  <c:v>0.63</c:v>
                </c:pt>
                <c:pt idx="773">
                  <c:v>0.63</c:v>
                </c:pt>
                <c:pt idx="774">
                  <c:v>0.63</c:v>
                </c:pt>
                <c:pt idx="775">
                  <c:v>0.65</c:v>
                </c:pt>
                <c:pt idx="776">
                  <c:v>0.72</c:v>
                </c:pt>
                <c:pt idx="777">
                  <c:v>0.63</c:v>
                </c:pt>
                <c:pt idx="778">
                  <c:v>0.64</c:v>
                </c:pt>
                <c:pt idx="779">
                  <c:v>0.63</c:v>
                </c:pt>
                <c:pt idx="780">
                  <c:v>0.67</c:v>
                </c:pt>
                <c:pt idx="781">
                  <c:v>0.65</c:v>
                </c:pt>
                <c:pt idx="782">
                  <c:v>0.63</c:v>
                </c:pt>
                <c:pt idx="783">
                  <c:v>0.63</c:v>
                </c:pt>
                <c:pt idx="784">
                  <c:v>0.65</c:v>
                </c:pt>
                <c:pt idx="785">
                  <c:v>0.65</c:v>
                </c:pt>
                <c:pt idx="786">
                  <c:v>0.66</c:v>
                </c:pt>
                <c:pt idx="787">
                  <c:v>0.64</c:v>
                </c:pt>
                <c:pt idx="788">
                  <c:v>0.64</c:v>
                </c:pt>
                <c:pt idx="789">
                  <c:v>0.63</c:v>
                </c:pt>
                <c:pt idx="790">
                  <c:v>0.63</c:v>
                </c:pt>
                <c:pt idx="791">
                  <c:v>0.65</c:v>
                </c:pt>
                <c:pt idx="792">
                  <c:v>0.64</c:v>
                </c:pt>
                <c:pt idx="793">
                  <c:v>0.65</c:v>
                </c:pt>
                <c:pt idx="794">
                  <c:v>0.64</c:v>
                </c:pt>
                <c:pt idx="795">
                  <c:v>0.64</c:v>
                </c:pt>
                <c:pt idx="796">
                  <c:v>1.07</c:v>
                </c:pt>
                <c:pt idx="797">
                  <c:v>0.64</c:v>
                </c:pt>
                <c:pt idx="798">
                  <c:v>0.64</c:v>
                </c:pt>
                <c:pt idx="799">
                  <c:v>0.64</c:v>
                </c:pt>
                <c:pt idx="800">
                  <c:v>0.65</c:v>
                </c:pt>
                <c:pt idx="801">
                  <c:v>0.64</c:v>
                </c:pt>
                <c:pt idx="802">
                  <c:v>0.65</c:v>
                </c:pt>
                <c:pt idx="803">
                  <c:v>0.64</c:v>
                </c:pt>
                <c:pt idx="804">
                  <c:v>0.64</c:v>
                </c:pt>
                <c:pt idx="805">
                  <c:v>0.66</c:v>
                </c:pt>
                <c:pt idx="806">
                  <c:v>0.65</c:v>
                </c:pt>
                <c:pt idx="807">
                  <c:v>0.66</c:v>
                </c:pt>
                <c:pt idx="808">
                  <c:v>0.64</c:v>
                </c:pt>
                <c:pt idx="809">
                  <c:v>0.64</c:v>
                </c:pt>
                <c:pt idx="810">
                  <c:v>0.64</c:v>
                </c:pt>
                <c:pt idx="811">
                  <c:v>0.68</c:v>
                </c:pt>
                <c:pt idx="812">
                  <c:v>0.65</c:v>
                </c:pt>
                <c:pt idx="813">
                  <c:v>0.65</c:v>
                </c:pt>
                <c:pt idx="814">
                  <c:v>0.64</c:v>
                </c:pt>
                <c:pt idx="815">
                  <c:v>0.65</c:v>
                </c:pt>
                <c:pt idx="816">
                  <c:v>0.65</c:v>
                </c:pt>
                <c:pt idx="817">
                  <c:v>0.65</c:v>
                </c:pt>
                <c:pt idx="818">
                  <c:v>0.65</c:v>
                </c:pt>
                <c:pt idx="819">
                  <c:v>0.64</c:v>
                </c:pt>
                <c:pt idx="820">
                  <c:v>0.65</c:v>
                </c:pt>
                <c:pt idx="821">
                  <c:v>0.65</c:v>
                </c:pt>
                <c:pt idx="822">
                  <c:v>0.66</c:v>
                </c:pt>
                <c:pt idx="823">
                  <c:v>0.66</c:v>
                </c:pt>
                <c:pt idx="824">
                  <c:v>0.65</c:v>
                </c:pt>
                <c:pt idx="825">
                  <c:v>0.66</c:v>
                </c:pt>
                <c:pt idx="826">
                  <c:v>0.66</c:v>
                </c:pt>
                <c:pt idx="827">
                  <c:v>1.0900000000000001</c:v>
                </c:pt>
                <c:pt idx="828">
                  <c:v>0.65</c:v>
                </c:pt>
                <c:pt idx="829">
                  <c:v>0.65</c:v>
                </c:pt>
                <c:pt idx="830">
                  <c:v>0.65</c:v>
                </c:pt>
                <c:pt idx="831">
                  <c:v>0.66</c:v>
                </c:pt>
                <c:pt idx="832">
                  <c:v>0.66</c:v>
                </c:pt>
                <c:pt idx="833">
                  <c:v>0.66</c:v>
                </c:pt>
                <c:pt idx="834">
                  <c:v>0.65</c:v>
                </c:pt>
                <c:pt idx="835">
                  <c:v>0.66</c:v>
                </c:pt>
                <c:pt idx="836">
                  <c:v>0.66</c:v>
                </c:pt>
                <c:pt idx="837">
                  <c:v>0.66</c:v>
                </c:pt>
                <c:pt idx="838">
                  <c:v>0.66</c:v>
                </c:pt>
                <c:pt idx="839">
                  <c:v>0.66</c:v>
                </c:pt>
                <c:pt idx="840">
                  <c:v>0.66</c:v>
                </c:pt>
                <c:pt idx="841">
                  <c:v>0.65</c:v>
                </c:pt>
                <c:pt idx="842">
                  <c:v>0.68</c:v>
                </c:pt>
                <c:pt idx="843">
                  <c:v>0.66</c:v>
                </c:pt>
                <c:pt idx="844">
                  <c:v>0.66</c:v>
                </c:pt>
                <c:pt idx="845">
                  <c:v>0.67</c:v>
                </c:pt>
                <c:pt idx="846">
                  <c:v>0.66</c:v>
                </c:pt>
                <c:pt idx="847">
                  <c:v>0.67</c:v>
                </c:pt>
                <c:pt idx="848">
                  <c:v>0.66</c:v>
                </c:pt>
                <c:pt idx="849">
                  <c:v>0.66</c:v>
                </c:pt>
                <c:pt idx="850">
                  <c:v>0.67</c:v>
                </c:pt>
                <c:pt idx="851">
                  <c:v>0.67</c:v>
                </c:pt>
                <c:pt idx="852">
                  <c:v>0.67</c:v>
                </c:pt>
                <c:pt idx="853">
                  <c:v>0.67</c:v>
                </c:pt>
                <c:pt idx="854">
                  <c:v>0.67</c:v>
                </c:pt>
                <c:pt idx="855">
                  <c:v>0.67</c:v>
                </c:pt>
                <c:pt idx="856">
                  <c:v>0.67</c:v>
                </c:pt>
                <c:pt idx="857">
                  <c:v>0.66</c:v>
                </c:pt>
                <c:pt idx="858">
                  <c:v>1.08</c:v>
                </c:pt>
                <c:pt idx="859">
                  <c:v>0.67</c:v>
                </c:pt>
                <c:pt idx="860">
                  <c:v>0.67</c:v>
                </c:pt>
                <c:pt idx="861">
                  <c:v>0.67</c:v>
                </c:pt>
                <c:pt idx="862">
                  <c:v>0.67</c:v>
                </c:pt>
                <c:pt idx="863">
                  <c:v>0.68</c:v>
                </c:pt>
                <c:pt idx="864">
                  <c:v>0.68</c:v>
                </c:pt>
                <c:pt idx="865">
                  <c:v>0.67</c:v>
                </c:pt>
                <c:pt idx="866">
                  <c:v>0.67</c:v>
                </c:pt>
                <c:pt idx="867">
                  <c:v>0.67</c:v>
                </c:pt>
                <c:pt idx="868">
                  <c:v>0.67</c:v>
                </c:pt>
                <c:pt idx="869">
                  <c:v>0.68</c:v>
                </c:pt>
                <c:pt idx="870">
                  <c:v>0.68</c:v>
                </c:pt>
                <c:pt idx="871">
                  <c:v>0.68</c:v>
                </c:pt>
                <c:pt idx="872">
                  <c:v>0.68</c:v>
                </c:pt>
                <c:pt idx="873">
                  <c:v>0.68</c:v>
                </c:pt>
                <c:pt idx="874">
                  <c:v>0.68</c:v>
                </c:pt>
                <c:pt idx="875">
                  <c:v>0.68</c:v>
                </c:pt>
                <c:pt idx="876">
                  <c:v>0.68</c:v>
                </c:pt>
                <c:pt idx="877">
                  <c:v>0.68</c:v>
                </c:pt>
                <c:pt idx="878">
                  <c:v>0.68</c:v>
                </c:pt>
                <c:pt idx="879">
                  <c:v>0.68</c:v>
                </c:pt>
                <c:pt idx="880">
                  <c:v>0.69</c:v>
                </c:pt>
                <c:pt idx="881">
                  <c:v>0.68</c:v>
                </c:pt>
                <c:pt idx="882">
                  <c:v>0.68</c:v>
                </c:pt>
                <c:pt idx="883">
                  <c:v>0.68</c:v>
                </c:pt>
                <c:pt idx="884">
                  <c:v>0.68</c:v>
                </c:pt>
                <c:pt idx="885">
                  <c:v>0.93</c:v>
                </c:pt>
                <c:pt idx="886">
                  <c:v>0.7</c:v>
                </c:pt>
                <c:pt idx="887">
                  <c:v>0.69</c:v>
                </c:pt>
                <c:pt idx="888">
                  <c:v>0.69</c:v>
                </c:pt>
                <c:pt idx="889">
                  <c:v>1.1299999999999999</c:v>
                </c:pt>
                <c:pt idx="890">
                  <c:v>0.69</c:v>
                </c:pt>
                <c:pt idx="891">
                  <c:v>0.69</c:v>
                </c:pt>
                <c:pt idx="892">
                  <c:v>0.69</c:v>
                </c:pt>
                <c:pt idx="893">
                  <c:v>0.69</c:v>
                </c:pt>
                <c:pt idx="894">
                  <c:v>0.7</c:v>
                </c:pt>
                <c:pt idx="895">
                  <c:v>0.69</c:v>
                </c:pt>
                <c:pt idx="896">
                  <c:v>0.7</c:v>
                </c:pt>
                <c:pt idx="897">
                  <c:v>0.69</c:v>
                </c:pt>
                <c:pt idx="898">
                  <c:v>0.69</c:v>
                </c:pt>
                <c:pt idx="899">
                  <c:v>0.73</c:v>
                </c:pt>
                <c:pt idx="900">
                  <c:v>0.71</c:v>
                </c:pt>
                <c:pt idx="901">
                  <c:v>0.7</c:v>
                </c:pt>
                <c:pt idx="902">
                  <c:v>0.7</c:v>
                </c:pt>
                <c:pt idx="903">
                  <c:v>0.7</c:v>
                </c:pt>
                <c:pt idx="904">
                  <c:v>0.71</c:v>
                </c:pt>
                <c:pt idx="905">
                  <c:v>0.7</c:v>
                </c:pt>
                <c:pt idx="906">
                  <c:v>0.7</c:v>
                </c:pt>
                <c:pt idx="907">
                  <c:v>0.7</c:v>
                </c:pt>
                <c:pt idx="908">
                  <c:v>0.71</c:v>
                </c:pt>
                <c:pt idx="909">
                  <c:v>0.7</c:v>
                </c:pt>
                <c:pt idx="910">
                  <c:v>0.7</c:v>
                </c:pt>
                <c:pt idx="911">
                  <c:v>0.7</c:v>
                </c:pt>
                <c:pt idx="912">
                  <c:v>0.7</c:v>
                </c:pt>
                <c:pt idx="913">
                  <c:v>0.72</c:v>
                </c:pt>
                <c:pt idx="914">
                  <c:v>0.71</c:v>
                </c:pt>
                <c:pt idx="915">
                  <c:v>0.7</c:v>
                </c:pt>
                <c:pt idx="916">
                  <c:v>0.7</c:v>
                </c:pt>
                <c:pt idx="917">
                  <c:v>0.7</c:v>
                </c:pt>
                <c:pt idx="918">
                  <c:v>0.72</c:v>
                </c:pt>
                <c:pt idx="919">
                  <c:v>0.77</c:v>
                </c:pt>
                <c:pt idx="920">
                  <c:v>1.1599999999999999</c:v>
                </c:pt>
                <c:pt idx="921">
                  <c:v>0.71</c:v>
                </c:pt>
                <c:pt idx="922">
                  <c:v>0.71</c:v>
                </c:pt>
                <c:pt idx="923">
                  <c:v>0.71</c:v>
                </c:pt>
                <c:pt idx="924">
                  <c:v>0.72</c:v>
                </c:pt>
                <c:pt idx="925">
                  <c:v>0.71</c:v>
                </c:pt>
                <c:pt idx="926">
                  <c:v>0.71</c:v>
                </c:pt>
                <c:pt idx="927">
                  <c:v>0.71</c:v>
                </c:pt>
                <c:pt idx="928">
                  <c:v>0.71</c:v>
                </c:pt>
                <c:pt idx="929">
                  <c:v>0.71</c:v>
                </c:pt>
                <c:pt idx="930">
                  <c:v>0.71</c:v>
                </c:pt>
                <c:pt idx="931">
                  <c:v>0.71</c:v>
                </c:pt>
                <c:pt idx="932">
                  <c:v>0.72</c:v>
                </c:pt>
                <c:pt idx="933">
                  <c:v>0.72</c:v>
                </c:pt>
                <c:pt idx="934">
                  <c:v>0.71</c:v>
                </c:pt>
                <c:pt idx="935">
                  <c:v>0.71</c:v>
                </c:pt>
                <c:pt idx="936">
                  <c:v>0.76</c:v>
                </c:pt>
                <c:pt idx="937">
                  <c:v>0.73</c:v>
                </c:pt>
                <c:pt idx="938">
                  <c:v>0.72</c:v>
                </c:pt>
                <c:pt idx="939">
                  <c:v>0.72</c:v>
                </c:pt>
                <c:pt idx="940">
                  <c:v>0.71</c:v>
                </c:pt>
                <c:pt idx="941">
                  <c:v>0.72</c:v>
                </c:pt>
                <c:pt idx="942">
                  <c:v>0.72</c:v>
                </c:pt>
                <c:pt idx="943">
                  <c:v>0.72</c:v>
                </c:pt>
                <c:pt idx="944">
                  <c:v>0.72</c:v>
                </c:pt>
                <c:pt idx="945">
                  <c:v>0.72</c:v>
                </c:pt>
                <c:pt idx="946">
                  <c:v>0.72</c:v>
                </c:pt>
                <c:pt idx="947">
                  <c:v>0.72</c:v>
                </c:pt>
                <c:pt idx="948">
                  <c:v>0.72</c:v>
                </c:pt>
                <c:pt idx="949">
                  <c:v>0.72</c:v>
                </c:pt>
                <c:pt idx="950">
                  <c:v>0.72</c:v>
                </c:pt>
                <c:pt idx="951">
                  <c:v>1.1499999999999999</c:v>
                </c:pt>
                <c:pt idx="952">
                  <c:v>0.72</c:v>
                </c:pt>
                <c:pt idx="953">
                  <c:v>0.74</c:v>
                </c:pt>
                <c:pt idx="954">
                  <c:v>0.73</c:v>
                </c:pt>
                <c:pt idx="955">
                  <c:v>0.73</c:v>
                </c:pt>
                <c:pt idx="956">
                  <c:v>0.72</c:v>
                </c:pt>
                <c:pt idx="957">
                  <c:v>0.72</c:v>
                </c:pt>
                <c:pt idx="958">
                  <c:v>0.73</c:v>
                </c:pt>
                <c:pt idx="959">
                  <c:v>0.73</c:v>
                </c:pt>
                <c:pt idx="960">
                  <c:v>0.73</c:v>
                </c:pt>
                <c:pt idx="961">
                  <c:v>0.72</c:v>
                </c:pt>
                <c:pt idx="962">
                  <c:v>0.73</c:v>
                </c:pt>
                <c:pt idx="963">
                  <c:v>0.73</c:v>
                </c:pt>
                <c:pt idx="964">
                  <c:v>0.73</c:v>
                </c:pt>
                <c:pt idx="965">
                  <c:v>0.73</c:v>
                </c:pt>
                <c:pt idx="966">
                  <c:v>0.73</c:v>
                </c:pt>
                <c:pt idx="967">
                  <c:v>0.74</c:v>
                </c:pt>
                <c:pt idx="968">
                  <c:v>0.76</c:v>
                </c:pt>
                <c:pt idx="969">
                  <c:v>0.75</c:v>
                </c:pt>
                <c:pt idx="970">
                  <c:v>0.73</c:v>
                </c:pt>
                <c:pt idx="971">
                  <c:v>0.74</c:v>
                </c:pt>
                <c:pt idx="972">
                  <c:v>0.75</c:v>
                </c:pt>
                <c:pt idx="973">
                  <c:v>0.76</c:v>
                </c:pt>
                <c:pt idx="974">
                  <c:v>0.74</c:v>
                </c:pt>
                <c:pt idx="975">
                  <c:v>0.76</c:v>
                </c:pt>
                <c:pt idx="976">
                  <c:v>0.75</c:v>
                </c:pt>
                <c:pt idx="977">
                  <c:v>0.76</c:v>
                </c:pt>
                <c:pt idx="978">
                  <c:v>0.74</c:v>
                </c:pt>
                <c:pt idx="979">
                  <c:v>0.76</c:v>
                </c:pt>
                <c:pt idx="980">
                  <c:v>0.78</c:v>
                </c:pt>
                <c:pt idx="981">
                  <c:v>0.83</c:v>
                </c:pt>
                <c:pt idx="982">
                  <c:v>1.29</c:v>
                </c:pt>
                <c:pt idx="983">
                  <c:v>0.77</c:v>
                </c:pt>
                <c:pt idx="984">
                  <c:v>0.78</c:v>
                </c:pt>
                <c:pt idx="985">
                  <c:v>0.78</c:v>
                </c:pt>
                <c:pt idx="986">
                  <c:v>0.76</c:v>
                </c:pt>
                <c:pt idx="987">
                  <c:v>0.78</c:v>
                </c:pt>
                <c:pt idx="988">
                  <c:v>0.76</c:v>
                </c:pt>
                <c:pt idx="989">
                  <c:v>0.77</c:v>
                </c:pt>
                <c:pt idx="990">
                  <c:v>0.78</c:v>
                </c:pt>
                <c:pt idx="991">
                  <c:v>0.78</c:v>
                </c:pt>
                <c:pt idx="992">
                  <c:v>0.76</c:v>
                </c:pt>
                <c:pt idx="993">
                  <c:v>0.77</c:v>
                </c:pt>
                <c:pt idx="994">
                  <c:v>0.78</c:v>
                </c:pt>
                <c:pt idx="995">
                  <c:v>0.76</c:v>
                </c:pt>
                <c:pt idx="996">
                  <c:v>0.75</c:v>
                </c:pt>
                <c:pt idx="997">
                  <c:v>0.75</c:v>
                </c:pt>
                <c:pt idx="998">
                  <c:v>0.78</c:v>
                </c:pt>
                <c:pt idx="999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C6-4F1E-8ACF-E29F1EE16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251088"/>
        <c:axId val="1638516144"/>
      </c:scatterChart>
      <c:valAx>
        <c:axId val="132925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8516144"/>
        <c:crosses val="autoZero"/>
        <c:crossBetween val="midCat"/>
      </c:valAx>
      <c:valAx>
        <c:axId val="163851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92510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Delete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ResultadoFinalCsharp!$C$3001:$C$4000</c:f>
              <c:numCache>
                <c:formatCode>General</c:formatCode>
                <c:ptCount val="1000"/>
                <c:pt idx="0">
                  <c:v>4.2699999999999996</c:v>
                </c:pt>
                <c:pt idx="1">
                  <c:v>0.31</c:v>
                </c:pt>
                <c:pt idx="2">
                  <c:v>0.25</c:v>
                </c:pt>
                <c:pt idx="3">
                  <c:v>0.21</c:v>
                </c:pt>
                <c:pt idx="4">
                  <c:v>0.21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0.21</c:v>
                </c:pt>
                <c:pt idx="9">
                  <c:v>0.21</c:v>
                </c:pt>
                <c:pt idx="10">
                  <c:v>0.2</c:v>
                </c:pt>
                <c:pt idx="11">
                  <c:v>0.2</c:v>
                </c:pt>
                <c:pt idx="12">
                  <c:v>0.21</c:v>
                </c:pt>
                <c:pt idx="13">
                  <c:v>0.2</c:v>
                </c:pt>
                <c:pt idx="14">
                  <c:v>0.2</c:v>
                </c:pt>
                <c:pt idx="15">
                  <c:v>0.21</c:v>
                </c:pt>
                <c:pt idx="16">
                  <c:v>0.21</c:v>
                </c:pt>
                <c:pt idx="17">
                  <c:v>0.21</c:v>
                </c:pt>
                <c:pt idx="18">
                  <c:v>0.2</c:v>
                </c:pt>
                <c:pt idx="19">
                  <c:v>0.21</c:v>
                </c:pt>
                <c:pt idx="20">
                  <c:v>0.2</c:v>
                </c:pt>
                <c:pt idx="21">
                  <c:v>0.2</c:v>
                </c:pt>
                <c:pt idx="22">
                  <c:v>0.21</c:v>
                </c:pt>
                <c:pt idx="23">
                  <c:v>0.2</c:v>
                </c:pt>
                <c:pt idx="24">
                  <c:v>0.2</c:v>
                </c:pt>
                <c:pt idx="25">
                  <c:v>0.2</c:v>
                </c:pt>
                <c:pt idx="26">
                  <c:v>0.2</c:v>
                </c:pt>
                <c:pt idx="27">
                  <c:v>0.2</c:v>
                </c:pt>
                <c:pt idx="28">
                  <c:v>0.21</c:v>
                </c:pt>
                <c:pt idx="29">
                  <c:v>0.2</c:v>
                </c:pt>
                <c:pt idx="30">
                  <c:v>0.28999999999999998</c:v>
                </c:pt>
                <c:pt idx="31">
                  <c:v>0.21</c:v>
                </c:pt>
                <c:pt idx="32">
                  <c:v>0.2</c:v>
                </c:pt>
                <c:pt idx="33">
                  <c:v>0.21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0.21</c:v>
                </c:pt>
                <c:pt idx="39">
                  <c:v>0.2</c:v>
                </c:pt>
                <c:pt idx="40">
                  <c:v>0.2</c:v>
                </c:pt>
                <c:pt idx="41">
                  <c:v>0.21</c:v>
                </c:pt>
                <c:pt idx="42">
                  <c:v>0.2</c:v>
                </c:pt>
                <c:pt idx="43">
                  <c:v>0.55000000000000004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  <c:pt idx="48">
                  <c:v>0.21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  <c:pt idx="52">
                  <c:v>0.2</c:v>
                </c:pt>
                <c:pt idx="53">
                  <c:v>0.21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0.56000000000000005</c:v>
                </c:pt>
                <c:pt idx="59">
                  <c:v>0.2</c:v>
                </c:pt>
                <c:pt idx="60">
                  <c:v>0.2</c:v>
                </c:pt>
                <c:pt idx="61">
                  <c:v>0.21</c:v>
                </c:pt>
                <c:pt idx="62">
                  <c:v>0.2</c:v>
                </c:pt>
                <c:pt idx="63">
                  <c:v>0.2</c:v>
                </c:pt>
                <c:pt idx="64">
                  <c:v>0.2</c:v>
                </c:pt>
                <c:pt idx="65">
                  <c:v>0.2</c:v>
                </c:pt>
                <c:pt idx="66">
                  <c:v>0.2</c:v>
                </c:pt>
                <c:pt idx="67">
                  <c:v>0.21</c:v>
                </c:pt>
                <c:pt idx="68">
                  <c:v>0.2</c:v>
                </c:pt>
                <c:pt idx="69">
                  <c:v>0.2</c:v>
                </c:pt>
                <c:pt idx="70">
                  <c:v>0.28000000000000003</c:v>
                </c:pt>
                <c:pt idx="71">
                  <c:v>0.23</c:v>
                </c:pt>
                <c:pt idx="72">
                  <c:v>0.21</c:v>
                </c:pt>
                <c:pt idx="73">
                  <c:v>0.57999999999999996</c:v>
                </c:pt>
                <c:pt idx="74">
                  <c:v>0.2</c:v>
                </c:pt>
                <c:pt idx="75">
                  <c:v>0.21</c:v>
                </c:pt>
                <c:pt idx="76">
                  <c:v>0.2</c:v>
                </c:pt>
                <c:pt idx="77">
                  <c:v>0.2</c:v>
                </c:pt>
                <c:pt idx="78">
                  <c:v>0.21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0.25</c:v>
                </c:pt>
                <c:pt idx="87">
                  <c:v>0.2</c:v>
                </c:pt>
                <c:pt idx="88">
                  <c:v>0.57999999999999996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0.21</c:v>
                </c:pt>
                <c:pt idx="93">
                  <c:v>0.21</c:v>
                </c:pt>
                <c:pt idx="94">
                  <c:v>0.21</c:v>
                </c:pt>
                <c:pt idx="95">
                  <c:v>0.21</c:v>
                </c:pt>
                <c:pt idx="96">
                  <c:v>0.2</c:v>
                </c:pt>
                <c:pt idx="97">
                  <c:v>0.2</c:v>
                </c:pt>
                <c:pt idx="98">
                  <c:v>0.2</c:v>
                </c:pt>
                <c:pt idx="99">
                  <c:v>0.2</c:v>
                </c:pt>
                <c:pt idx="100">
                  <c:v>0.21</c:v>
                </c:pt>
                <c:pt idx="101">
                  <c:v>0.2</c:v>
                </c:pt>
                <c:pt idx="102">
                  <c:v>0.2</c:v>
                </c:pt>
                <c:pt idx="103">
                  <c:v>0.56999999999999995</c:v>
                </c:pt>
                <c:pt idx="104">
                  <c:v>0.21</c:v>
                </c:pt>
                <c:pt idx="105">
                  <c:v>0.2</c:v>
                </c:pt>
                <c:pt idx="106">
                  <c:v>0.21</c:v>
                </c:pt>
                <c:pt idx="107">
                  <c:v>0.2</c:v>
                </c:pt>
                <c:pt idx="108">
                  <c:v>0.2</c:v>
                </c:pt>
                <c:pt idx="109">
                  <c:v>0.35</c:v>
                </c:pt>
                <c:pt idx="110">
                  <c:v>0.21</c:v>
                </c:pt>
                <c:pt idx="111">
                  <c:v>0.21</c:v>
                </c:pt>
                <c:pt idx="112">
                  <c:v>0.2</c:v>
                </c:pt>
                <c:pt idx="113">
                  <c:v>0.2</c:v>
                </c:pt>
                <c:pt idx="114">
                  <c:v>0.2</c:v>
                </c:pt>
                <c:pt idx="115">
                  <c:v>0.21</c:v>
                </c:pt>
                <c:pt idx="116">
                  <c:v>0.21</c:v>
                </c:pt>
                <c:pt idx="117">
                  <c:v>0.2</c:v>
                </c:pt>
                <c:pt idx="118">
                  <c:v>0.2</c:v>
                </c:pt>
                <c:pt idx="119">
                  <c:v>0.21</c:v>
                </c:pt>
                <c:pt idx="120">
                  <c:v>0.21</c:v>
                </c:pt>
                <c:pt idx="121">
                  <c:v>0.2</c:v>
                </c:pt>
                <c:pt idx="122">
                  <c:v>0.2</c:v>
                </c:pt>
                <c:pt idx="123">
                  <c:v>0.21</c:v>
                </c:pt>
                <c:pt idx="124">
                  <c:v>0.2</c:v>
                </c:pt>
                <c:pt idx="125">
                  <c:v>0.21</c:v>
                </c:pt>
                <c:pt idx="126">
                  <c:v>0.2</c:v>
                </c:pt>
                <c:pt idx="127">
                  <c:v>0.3</c:v>
                </c:pt>
                <c:pt idx="128">
                  <c:v>0.21</c:v>
                </c:pt>
                <c:pt idx="129">
                  <c:v>0.21</c:v>
                </c:pt>
                <c:pt idx="130">
                  <c:v>0.2</c:v>
                </c:pt>
                <c:pt idx="131">
                  <c:v>0.21</c:v>
                </c:pt>
                <c:pt idx="132">
                  <c:v>0.21</c:v>
                </c:pt>
                <c:pt idx="133">
                  <c:v>0.21</c:v>
                </c:pt>
                <c:pt idx="134">
                  <c:v>0.21</c:v>
                </c:pt>
                <c:pt idx="135">
                  <c:v>0.21</c:v>
                </c:pt>
                <c:pt idx="136">
                  <c:v>0.21</c:v>
                </c:pt>
                <c:pt idx="137">
                  <c:v>0.2</c:v>
                </c:pt>
                <c:pt idx="138">
                  <c:v>0.21</c:v>
                </c:pt>
                <c:pt idx="139">
                  <c:v>0.21</c:v>
                </c:pt>
                <c:pt idx="140">
                  <c:v>0.21</c:v>
                </c:pt>
                <c:pt idx="141">
                  <c:v>0.21</c:v>
                </c:pt>
                <c:pt idx="142">
                  <c:v>0.2</c:v>
                </c:pt>
                <c:pt idx="143">
                  <c:v>0.21</c:v>
                </c:pt>
                <c:pt idx="144">
                  <c:v>0.2</c:v>
                </c:pt>
                <c:pt idx="145">
                  <c:v>0.21</c:v>
                </c:pt>
                <c:pt idx="146">
                  <c:v>0.21</c:v>
                </c:pt>
                <c:pt idx="147">
                  <c:v>0.21</c:v>
                </c:pt>
                <c:pt idx="148">
                  <c:v>0.22</c:v>
                </c:pt>
                <c:pt idx="149">
                  <c:v>0.21</c:v>
                </c:pt>
                <c:pt idx="150">
                  <c:v>0.2</c:v>
                </c:pt>
                <c:pt idx="151">
                  <c:v>0.21</c:v>
                </c:pt>
                <c:pt idx="152">
                  <c:v>0.21</c:v>
                </c:pt>
                <c:pt idx="153">
                  <c:v>0.2</c:v>
                </c:pt>
                <c:pt idx="154">
                  <c:v>0.2</c:v>
                </c:pt>
                <c:pt idx="155">
                  <c:v>0.2</c:v>
                </c:pt>
                <c:pt idx="156">
                  <c:v>0.2</c:v>
                </c:pt>
                <c:pt idx="157">
                  <c:v>0.21</c:v>
                </c:pt>
                <c:pt idx="158">
                  <c:v>0.21</c:v>
                </c:pt>
                <c:pt idx="159">
                  <c:v>0.2</c:v>
                </c:pt>
                <c:pt idx="160">
                  <c:v>0.21</c:v>
                </c:pt>
                <c:pt idx="161">
                  <c:v>0.21</c:v>
                </c:pt>
                <c:pt idx="162">
                  <c:v>0.22</c:v>
                </c:pt>
                <c:pt idx="163">
                  <c:v>0.21</c:v>
                </c:pt>
                <c:pt idx="164">
                  <c:v>0.21</c:v>
                </c:pt>
                <c:pt idx="165">
                  <c:v>0.2</c:v>
                </c:pt>
                <c:pt idx="166">
                  <c:v>0.21</c:v>
                </c:pt>
                <c:pt idx="167">
                  <c:v>0.2</c:v>
                </c:pt>
                <c:pt idx="168">
                  <c:v>0.21</c:v>
                </c:pt>
                <c:pt idx="169">
                  <c:v>0.2</c:v>
                </c:pt>
                <c:pt idx="170">
                  <c:v>0.21</c:v>
                </c:pt>
                <c:pt idx="171">
                  <c:v>0.21</c:v>
                </c:pt>
                <c:pt idx="172">
                  <c:v>0.2</c:v>
                </c:pt>
                <c:pt idx="173">
                  <c:v>0.2</c:v>
                </c:pt>
                <c:pt idx="174">
                  <c:v>0.2</c:v>
                </c:pt>
                <c:pt idx="175">
                  <c:v>0.21</c:v>
                </c:pt>
                <c:pt idx="176">
                  <c:v>0.21</c:v>
                </c:pt>
                <c:pt idx="177">
                  <c:v>0.2</c:v>
                </c:pt>
                <c:pt idx="178">
                  <c:v>0.2</c:v>
                </c:pt>
                <c:pt idx="179">
                  <c:v>0.21</c:v>
                </c:pt>
                <c:pt idx="180">
                  <c:v>0.21</c:v>
                </c:pt>
                <c:pt idx="181">
                  <c:v>0.2</c:v>
                </c:pt>
                <c:pt idx="182">
                  <c:v>0.2</c:v>
                </c:pt>
                <c:pt idx="183">
                  <c:v>0.21</c:v>
                </c:pt>
                <c:pt idx="184">
                  <c:v>0.2</c:v>
                </c:pt>
                <c:pt idx="185">
                  <c:v>0.21</c:v>
                </c:pt>
                <c:pt idx="186">
                  <c:v>0.28999999999999998</c:v>
                </c:pt>
                <c:pt idx="187">
                  <c:v>0.21</c:v>
                </c:pt>
                <c:pt idx="188">
                  <c:v>0.2</c:v>
                </c:pt>
                <c:pt idx="189">
                  <c:v>0.21</c:v>
                </c:pt>
                <c:pt idx="190">
                  <c:v>0.21</c:v>
                </c:pt>
                <c:pt idx="191">
                  <c:v>0.21</c:v>
                </c:pt>
                <c:pt idx="192">
                  <c:v>0.21</c:v>
                </c:pt>
                <c:pt idx="193">
                  <c:v>0.2</c:v>
                </c:pt>
                <c:pt idx="194">
                  <c:v>0.21</c:v>
                </c:pt>
                <c:pt idx="195">
                  <c:v>0.21</c:v>
                </c:pt>
                <c:pt idx="196">
                  <c:v>0.21</c:v>
                </c:pt>
                <c:pt idx="197">
                  <c:v>0.23</c:v>
                </c:pt>
                <c:pt idx="198">
                  <c:v>0.21</c:v>
                </c:pt>
                <c:pt idx="199">
                  <c:v>0.2</c:v>
                </c:pt>
                <c:pt idx="200">
                  <c:v>0.21</c:v>
                </c:pt>
                <c:pt idx="201">
                  <c:v>0.21</c:v>
                </c:pt>
                <c:pt idx="202">
                  <c:v>0.21</c:v>
                </c:pt>
                <c:pt idx="203">
                  <c:v>0.21</c:v>
                </c:pt>
                <c:pt idx="204">
                  <c:v>0.2</c:v>
                </c:pt>
                <c:pt idx="205">
                  <c:v>0.21</c:v>
                </c:pt>
                <c:pt idx="206">
                  <c:v>0.21</c:v>
                </c:pt>
                <c:pt idx="207">
                  <c:v>0.21</c:v>
                </c:pt>
                <c:pt idx="208">
                  <c:v>0.21</c:v>
                </c:pt>
                <c:pt idx="209">
                  <c:v>0.53</c:v>
                </c:pt>
                <c:pt idx="210">
                  <c:v>0.21</c:v>
                </c:pt>
                <c:pt idx="211">
                  <c:v>0.21</c:v>
                </c:pt>
                <c:pt idx="212">
                  <c:v>0.2</c:v>
                </c:pt>
                <c:pt idx="213">
                  <c:v>0.2</c:v>
                </c:pt>
                <c:pt idx="214">
                  <c:v>0.21</c:v>
                </c:pt>
                <c:pt idx="215">
                  <c:v>0.21</c:v>
                </c:pt>
                <c:pt idx="216">
                  <c:v>0.21</c:v>
                </c:pt>
                <c:pt idx="217">
                  <c:v>0.21</c:v>
                </c:pt>
                <c:pt idx="218">
                  <c:v>0.21</c:v>
                </c:pt>
                <c:pt idx="219">
                  <c:v>0.21</c:v>
                </c:pt>
                <c:pt idx="220">
                  <c:v>0.21</c:v>
                </c:pt>
                <c:pt idx="221">
                  <c:v>0.21</c:v>
                </c:pt>
                <c:pt idx="222">
                  <c:v>0.21</c:v>
                </c:pt>
                <c:pt idx="223">
                  <c:v>0.21</c:v>
                </c:pt>
                <c:pt idx="224">
                  <c:v>0.55000000000000004</c:v>
                </c:pt>
                <c:pt idx="225">
                  <c:v>0.23</c:v>
                </c:pt>
                <c:pt idx="226">
                  <c:v>0.23</c:v>
                </c:pt>
                <c:pt idx="227">
                  <c:v>0.21</c:v>
                </c:pt>
                <c:pt idx="228">
                  <c:v>0.21</c:v>
                </c:pt>
                <c:pt idx="229">
                  <c:v>0.21</c:v>
                </c:pt>
                <c:pt idx="230">
                  <c:v>0.21</c:v>
                </c:pt>
                <c:pt idx="231">
                  <c:v>0.21</c:v>
                </c:pt>
                <c:pt idx="232">
                  <c:v>0.21</c:v>
                </c:pt>
                <c:pt idx="233">
                  <c:v>0.23</c:v>
                </c:pt>
                <c:pt idx="234">
                  <c:v>0.21</c:v>
                </c:pt>
                <c:pt idx="235">
                  <c:v>0.21</c:v>
                </c:pt>
                <c:pt idx="236">
                  <c:v>0.21</c:v>
                </c:pt>
                <c:pt idx="237">
                  <c:v>0.21</c:v>
                </c:pt>
                <c:pt idx="238">
                  <c:v>0.21</c:v>
                </c:pt>
                <c:pt idx="239">
                  <c:v>0.6</c:v>
                </c:pt>
                <c:pt idx="240">
                  <c:v>0.21</c:v>
                </c:pt>
                <c:pt idx="241">
                  <c:v>0.21</c:v>
                </c:pt>
                <c:pt idx="242">
                  <c:v>0.21</c:v>
                </c:pt>
                <c:pt idx="243">
                  <c:v>0.21</c:v>
                </c:pt>
                <c:pt idx="244">
                  <c:v>0.21</c:v>
                </c:pt>
                <c:pt idx="245">
                  <c:v>0.21</c:v>
                </c:pt>
                <c:pt idx="246">
                  <c:v>0.2</c:v>
                </c:pt>
                <c:pt idx="247">
                  <c:v>0.2</c:v>
                </c:pt>
                <c:pt idx="248">
                  <c:v>0.21</c:v>
                </c:pt>
                <c:pt idx="249">
                  <c:v>0.21</c:v>
                </c:pt>
                <c:pt idx="250">
                  <c:v>0.21</c:v>
                </c:pt>
                <c:pt idx="251">
                  <c:v>0.21</c:v>
                </c:pt>
                <c:pt idx="252">
                  <c:v>0.2</c:v>
                </c:pt>
                <c:pt idx="253">
                  <c:v>0.21</c:v>
                </c:pt>
                <c:pt idx="254">
                  <c:v>0.56999999999999995</c:v>
                </c:pt>
                <c:pt idx="255">
                  <c:v>0.21</c:v>
                </c:pt>
                <c:pt idx="256">
                  <c:v>0.25</c:v>
                </c:pt>
                <c:pt idx="257">
                  <c:v>0.22</c:v>
                </c:pt>
                <c:pt idx="258">
                  <c:v>0.21</c:v>
                </c:pt>
                <c:pt idx="259">
                  <c:v>0.21</c:v>
                </c:pt>
                <c:pt idx="260">
                  <c:v>0.21</c:v>
                </c:pt>
                <c:pt idx="261">
                  <c:v>0.21</c:v>
                </c:pt>
                <c:pt idx="262">
                  <c:v>0.22</c:v>
                </c:pt>
                <c:pt idx="263">
                  <c:v>0.21</c:v>
                </c:pt>
                <c:pt idx="264">
                  <c:v>0.26</c:v>
                </c:pt>
                <c:pt idx="265">
                  <c:v>0.25</c:v>
                </c:pt>
                <c:pt idx="266">
                  <c:v>0.23</c:v>
                </c:pt>
                <c:pt idx="267">
                  <c:v>0.3</c:v>
                </c:pt>
                <c:pt idx="268">
                  <c:v>0.28000000000000003</c:v>
                </c:pt>
                <c:pt idx="269">
                  <c:v>0.68</c:v>
                </c:pt>
                <c:pt idx="270">
                  <c:v>0.35</c:v>
                </c:pt>
                <c:pt idx="271">
                  <c:v>0.28000000000000003</c:v>
                </c:pt>
                <c:pt idx="272">
                  <c:v>0.25</c:v>
                </c:pt>
                <c:pt idx="273">
                  <c:v>0.24</c:v>
                </c:pt>
                <c:pt idx="274">
                  <c:v>0.23</c:v>
                </c:pt>
                <c:pt idx="275">
                  <c:v>0.23</c:v>
                </c:pt>
                <c:pt idx="276">
                  <c:v>0.24</c:v>
                </c:pt>
                <c:pt idx="277">
                  <c:v>0.23</c:v>
                </c:pt>
                <c:pt idx="278">
                  <c:v>0.23</c:v>
                </c:pt>
                <c:pt idx="279">
                  <c:v>0.22</c:v>
                </c:pt>
                <c:pt idx="280">
                  <c:v>0.22</c:v>
                </c:pt>
                <c:pt idx="281">
                  <c:v>0.21</c:v>
                </c:pt>
                <c:pt idx="282">
                  <c:v>0.21</c:v>
                </c:pt>
                <c:pt idx="283">
                  <c:v>0.21</c:v>
                </c:pt>
                <c:pt idx="284">
                  <c:v>0.21</c:v>
                </c:pt>
                <c:pt idx="285">
                  <c:v>0.21</c:v>
                </c:pt>
                <c:pt idx="286">
                  <c:v>0.21</c:v>
                </c:pt>
                <c:pt idx="287">
                  <c:v>0.21</c:v>
                </c:pt>
                <c:pt idx="288">
                  <c:v>0.21</c:v>
                </c:pt>
                <c:pt idx="289">
                  <c:v>0.21</c:v>
                </c:pt>
                <c:pt idx="290">
                  <c:v>0.21</c:v>
                </c:pt>
                <c:pt idx="291">
                  <c:v>0.24</c:v>
                </c:pt>
                <c:pt idx="292">
                  <c:v>0.21</c:v>
                </c:pt>
                <c:pt idx="293">
                  <c:v>0.21</c:v>
                </c:pt>
                <c:pt idx="294">
                  <c:v>0.22</c:v>
                </c:pt>
                <c:pt idx="295">
                  <c:v>0.22</c:v>
                </c:pt>
                <c:pt idx="296">
                  <c:v>0.21</c:v>
                </c:pt>
                <c:pt idx="297">
                  <c:v>0.23</c:v>
                </c:pt>
                <c:pt idx="298">
                  <c:v>0.21</c:v>
                </c:pt>
                <c:pt idx="299">
                  <c:v>0.21</c:v>
                </c:pt>
                <c:pt idx="300">
                  <c:v>0.24</c:v>
                </c:pt>
                <c:pt idx="301">
                  <c:v>0.21</c:v>
                </c:pt>
                <c:pt idx="302">
                  <c:v>0.21</c:v>
                </c:pt>
                <c:pt idx="303">
                  <c:v>0.21</c:v>
                </c:pt>
                <c:pt idx="304">
                  <c:v>0.21</c:v>
                </c:pt>
                <c:pt idx="305">
                  <c:v>0.24</c:v>
                </c:pt>
                <c:pt idx="306">
                  <c:v>0.21</c:v>
                </c:pt>
                <c:pt idx="307">
                  <c:v>0.26</c:v>
                </c:pt>
                <c:pt idx="308">
                  <c:v>0.21</c:v>
                </c:pt>
                <c:pt idx="309">
                  <c:v>0.21</c:v>
                </c:pt>
                <c:pt idx="310">
                  <c:v>0.21</c:v>
                </c:pt>
                <c:pt idx="311">
                  <c:v>0.21</c:v>
                </c:pt>
                <c:pt idx="312">
                  <c:v>0.22</c:v>
                </c:pt>
                <c:pt idx="313">
                  <c:v>0.21</c:v>
                </c:pt>
                <c:pt idx="314">
                  <c:v>0.22</c:v>
                </c:pt>
                <c:pt idx="315">
                  <c:v>0.25</c:v>
                </c:pt>
                <c:pt idx="316">
                  <c:v>0.21</c:v>
                </c:pt>
                <c:pt idx="317">
                  <c:v>0.21</c:v>
                </c:pt>
                <c:pt idx="318">
                  <c:v>0.21</c:v>
                </c:pt>
                <c:pt idx="319">
                  <c:v>0.21</c:v>
                </c:pt>
                <c:pt idx="320">
                  <c:v>0.21</c:v>
                </c:pt>
                <c:pt idx="321">
                  <c:v>0.21</c:v>
                </c:pt>
                <c:pt idx="322">
                  <c:v>0.21</c:v>
                </c:pt>
                <c:pt idx="323">
                  <c:v>0.23</c:v>
                </c:pt>
                <c:pt idx="324">
                  <c:v>0.21</c:v>
                </c:pt>
                <c:pt idx="325">
                  <c:v>0.21</c:v>
                </c:pt>
                <c:pt idx="326">
                  <c:v>0.21</c:v>
                </c:pt>
                <c:pt idx="327">
                  <c:v>0.21</c:v>
                </c:pt>
                <c:pt idx="328">
                  <c:v>0.21</c:v>
                </c:pt>
                <c:pt idx="329">
                  <c:v>0.21</c:v>
                </c:pt>
                <c:pt idx="330">
                  <c:v>0.28000000000000003</c:v>
                </c:pt>
                <c:pt idx="331">
                  <c:v>0.21</c:v>
                </c:pt>
                <c:pt idx="332">
                  <c:v>0.2</c:v>
                </c:pt>
                <c:pt idx="333">
                  <c:v>0.2</c:v>
                </c:pt>
                <c:pt idx="334">
                  <c:v>0.21</c:v>
                </c:pt>
                <c:pt idx="335">
                  <c:v>0.21</c:v>
                </c:pt>
                <c:pt idx="336">
                  <c:v>0.22</c:v>
                </c:pt>
                <c:pt idx="337">
                  <c:v>0.22</c:v>
                </c:pt>
                <c:pt idx="338">
                  <c:v>0.21</c:v>
                </c:pt>
                <c:pt idx="339">
                  <c:v>0.21</c:v>
                </c:pt>
                <c:pt idx="340">
                  <c:v>0.21</c:v>
                </c:pt>
                <c:pt idx="341">
                  <c:v>0.25</c:v>
                </c:pt>
                <c:pt idx="342">
                  <c:v>0.21</c:v>
                </c:pt>
                <c:pt idx="343">
                  <c:v>0.21</c:v>
                </c:pt>
                <c:pt idx="344">
                  <c:v>0.21</c:v>
                </c:pt>
                <c:pt idx="345">
                  <c:v>0.21</c:v>
                </c:pt>
                <c:pt idx="346">
                  <c:v>0.2</c:v>
                </c:pt>
                <c:pt idx="347">
                  <c:v>0.2</c:v>
                </c:pt>
                <c:pt idx="348">
                  <c:v>0.2</c:v>
                </c:pt>
                <c:pt idx="349">
                  <c:v>0.2</c:v>
                </c:pt>
                <c:pt idx="350">
                  <c:v>0.23</c:v>
                </c:pt>
                <c:pt idx="351">
                  <c:v>0.21</c:v>
                </c:pt>
                <c:pt idx="352">
                  <c:v>0.2</c:v>
                </c:pt>
                <c:pt idx="353">
                  <c:v>0.2</c:v>
                </c:pt>
                <c:pt idx="354">
                  <c:v>0.2</c:v>
                </c:pt>
                <c:pt idx="355">
                  <c:v>0.2</c:v>
                </c:pt>
                <c:pt idx="356">
                  <c:v>0.2</c:v>
                </c:pt>
                <c:pt idx="357">
                  <c:v>0.21</c:v>
                </c:pt>
                <c:pt idx="358">
                  <c:v>0.2</c:v>
                </c:pt>
                <c:pt idx="359">
                  <c:v>0.2</c:v>
                </c:pt>
                <c:pt idx="360">
                  <c:v>0.21</c:v>
                </c:pt>
                <c:pt idx="361">
                  <c:v>0.2</c:v>
                </c:pt>
                <c:pt idx="362">
                  <c:v>0.2</c:v>
                </c:pt>
                <c:pt idx="363">
                  <c:v>0.2</c:v>
                </c:pt>
                <c:pt idx="364">
                  <c:v>0.21</c:v>
                </c:pt>
                <c:pt idx="365">
                  <c:v>0.2</c:v>
                </c:pt>
                <c:pt idx="366">
                  <c:v>0.2</c:v>
                </c:pt>
                <c:pt idx="367">
                  <c:v>0.2</c:v>
                </c:pt>
                <c:pt idx="368">
                  <c:v>0.2</c:v>
                </c:pt>
                <c:pt idx="369">
                  <c:v>0.2</c:v>
                </c:pt>
                <c:pt idx="370">
                  <c:v>0.2</c:v>
                </c:pt>
                <c:pt idx="371">
                  <c:v>0.2</c:v>
                </c:pt>
                <c:pt idx="372">
                  <c:v>0.2</c:v>
                </c:pt>
                <c:pt idx="373">
                  <c:v>0.2</c:v>
                </c:pt>
                <c:pt idx="374">
                  <c:v>0.2</c:v>
                </c:pt>
                <c:pt idx="375">
                  <c:v>0.23</c:v>
                </c:pt>
                <c:pt idx="376">
                  <c:v>0.21</c:v>
                </c:pt>
                <c:pt idx="377">
                  <c:v>0.21</c:v>
                </c:pt>
                <c:pt idx="378">
                  <c:v>0.21</c:v>
                </c:pt>
                <c:pt idx="379">
                  <c:v>0.21</c:v>
                </c:pt>
                <c:pt idx="380">
                  <c:v>0.2</c:v>
                </c:pt>
                <c:pt idx="381">
                  <c:v>0.21</c:v>
                </c:pt>
                <c:pt idx="382">
                  <c:v>0.2</c:v>
                </c:pt>
                <c:pt idx="383">
                  <c:v>0.2</c:v>
                </c:pt>
                <c:pt idx="384">
                  <c:v>0.2</c:v>
                </c:pt>
                <c:pt idx="385">
                  <c:v>0.2</c:v>
                </c:pt>
                <c:pt idx="386">
                  <c:v>0.21</c:v>
                </c:pt>
                <c:pt idx="387">
                  <c:v>0.2</c:v>
                </c:pt>
                <c:pt idx="388">
                  <c:v>0.2</c:v>
                </c:pt>
                <c:pt idx="389">
                  <c:v>0.2</c:v>
                </c:pt>
                <c:pt idx="390">
                  <c:v>0.56999999999999995</c:v>
                </c:pt>
                <c:pt idx="391">
                  <c:v>0.2</c:v>
                </c:pt>
                <c:pt idx="392">
                  <c:v>0.21</c:v>
                </c:pt>
                <c:pt idx="393">
                  <c:v>0.23</c:v>
                </c:pt>
                <c:pt idx="394">
                  <c:v>0.21</c:v>
                </c:pt>
                <c:pt idx="395">
                  <c:v>0.21</c:v>
                </c:pt>
                <c:pt idx="396">
                  <c:v>0.2</c:v>
                </c:pt>
                <c:pt idx="397">
                  <c:v>0.2</c:v>
                </c:pt>
                <c:pt idx="398">
                  <c:v>0.2</c:v>
                </c:pt>
                <c:pt idx="399">
                  <c:v>0.2</c:v>
                </c:pt>
                <c:pt idx="400">
                  <c:v>0.22</c:v>
                </c:pt>
                <c:pt idx="401">
                  <c:v>0.21</c:v>
                </c:pt>
                <c:pt idx="402">
                  <c:v>0.2</c:v>
                </c:pt>
                <c:pt idx="403">
                  <c:v>0.2</c:v>
                </c:pt>
                <c:pt idx="404">
                  <c:v>0.2</c:v>
                </c:pt>
                <c:pt idx="405">
                  <c:v>0.65</c:v>
                </c:pt>
                <c:pt idx="406">
                  <c:v>0.22</c:v>
                </c:pt>
                <c:pt idx="407">
                  <c:v>0.21</c:v>
                </c:pt>
                <c:pt idx="408">
                  <c:v>0.21</c:v>
                </c:pt>
                <c:pt idx="409">
                  <c:v>0.21</c:v>
                </c:pt>
                <c:pt idx="410">
                  <c:v>0.21</c:v>
                </c:pt>
                <c:pt idx="411">
                  <c:v>0.2</c:v>
                </c:pt>
                <c:pt idx="412">
                  <c:v>0.2</c:v>
                </c:pt>
                <c:pt idx="413">
                  <c:v>0.2</c:v>
                </c:pt>
                <c:pt idx="414">
                  <c:v>0.21</c:v>
                </c:pt>
                <c:pt idx="415">
                  <c:v>0.21</c:v>
                </c:pt>
                <c:pt idx="416">
                  <c:v>0.21</c:v>
                </c:pt>
                <c:pt idx="417">
                  <c:v>0.21</c:v>
                </c:pt>
                <c:pt idx="418">
                  <c:v>0.21</c:v>
                </c:pt>
                <c:pt idx="419">
                  <c:v>0.21</c:v>
                </c:pt>
                <c:pt idx="420">
                  <c:v>0.66</c:v>
                </c:pt>
                <c:pt idx="421">
                  <c:v>0.21</c:v>
                </c:pt>
                <c:pt idx="422">
                  <c:v>0.21</c:v>
                </c:pt>
                <c:pt idx="423">
                  <c:v>0.21</c:v>
                </c:pt>
                <c:pt idx="424">
                  <c:v>0.2</c:v>
                </c:pt>
                <c:pt idx="425">
                  <c:v>0.21</c:v>
                </c:pt>
                <c:pt idx="426">
                  <c:v>0.2</c:v>
                </c:pt>
                <c:pt idx="427">
                  <c:v>0.21</c:v>
                </c:pt>
                <c:pt idx="428">
                  <c:v>0.25</c:v>
                </c:pt>
                <c:pt idx="429">
                  <c:v>0.2</c:v>
                </c:pt>
                <c:pt idx="430">
                  <c:v>0.21</c:v>
                </c:pt>
                <c:pt idx="431">
                  <c:v>0.2</c:v>
                </c:pt>
                <c:pt idx="432">
                  <c:v>0.2</c:v>
                </c:pt>
                <c:pt idx="433">
                  <c:v>0.2</c:v>
                </c:pt>
                <c:pt idx="434">
                  <c:v>0.2</c:v>
                </c:pt>
                <c:pt idx="435">
                  <c:v>0.6</c:v>
                </c:pt>
                <c:pt idx="436">
                  <c:v>0.21</c:v>
                </c:pt>
                <c:pt idx="437">
                  <c:v>0.25</c:v>
                </c:pt>
                <c:pt idx="438">
                  <c:v>0.2</c:v>
                </c:pt>
                <c:pt idx="439">
                  <c:v>0.21</c:v>
                </c:pt>
                <c:pt idx="440">
                  <c:v>0.2</c:v>
                </c:pt>
                <c:pt idx="441">
                  <c:v>0.23</c:v>
                </c:pt>
                <c:pt idx="442">
                  <c:v>0.21</c:v>
                </c:pt>
                <c:pt idx="443">
                  <c:v>0.2</c:v>
                </c:pt>
                <c:pt idx="444">
                  <c:v>0.2</c:v>
                </c:pt>
                <c:pt idx="445">
                  <c:v>0.21</c:v>
                </c:pt>
                <c:pt idx="446">
                  <c:v>0.21</c:v>
                </c:pt>
                <c:pt idx="447">
                  <c:v>0.21</c:v>
                </c:pt>
                <c:pt idx="448">
                  <c:v>0.21</c:v>
                </c:pt>
                <c:pt idx="449">
                  <c:v>0.21</c:v>
                </c:pt>
                <c:pt idx="450">
                  <c:v>0.72</c:v>
                </c:pt>
                <c:pt idx="451">
                  <c:v>0.21</c:v>
                </c:pt>
                <c:pt idx="452">
                  <c:v>0.21</c:v>
                </c:pt>
                <c:pt idx="453">
                  <c:v>0.21</c:v>
                </c:pt>
                <c:pt idx="454">
                  <c:v>0.21</c:v>
                </c:pt>
                <c:pt idx="455">
                  <c:v>0.21</c:v>
                </c:pt>
                <c:pt idx="456">
                  <c:v>0.21</c:v>
                </c:pt>
                <c:pt idx="457">
                  <c:v>0.21</c:v>
                </c:pt>
                <c:pt idx="458">
                  <c:v>0.21</c:v>
                </c:pt>
                <c:pt idx="459">
                  <c:v>0.21</c:v>
                </c:pt>
                <c:pt idx="460">
                  <c:v>0.2</c:v>
                </c:pt>
                <c:pt idx="461">
                  <c:v>0.2</c:v>
                </c:pt>
                <c:pt idx="462">
                  <c:v>0.21</c:v>
                </c:pt>
                <c:pt idx="463">
                  <c:v>0.21</c:v>
                </c:pt>
                <c:pt idx="464">
                  <c:v>0.2</c:v>
                </c:pt>
                <c:pt idx="465">
                  <c:v>0.21</c:v>
                </c:pt>
                <c:pt idx="466">
                  <c:v>0.21</c:v>
                </c:pt>
                <c:pt idx="467">
                  <c:v>0.25</c:v>
                </c:pt>
                <c:pt idx="468">
                  <c:v>0.2</c:v>
                </c:pt>
                <c:pt idx="469">
                  <c:v>0.21</c:v>
                </c:pt>
                <c:pt idx="470">
                  <c:v>0.2</c:v>
                </c:pt>
                <c:pt idx="471">
                  <c:v>0.2</c:v>
                </c:pt>
                <c:pt idx="472">
                  <c:v>0.22</c:v>
                </c:pt>
                <c:pt idx="473">
                  <c:v>0.2</c:v>
                </c:pt>
                <c:pt idx="474">
                  <c:v>0.2</c:v>
                </c:pt>
                <c:pt idx="475">
                  <c:v>0.2</c:v>
                </c:pt>
                <c:pt idx="476">
                  <c:v>0.2</c:v>
                </c:pt>
                <c:pt idx="477">
                  <c:v>0.2</c:v>
                </c:pt>
                <c:pt idx="478">
                  <c:v>0.2</c:v>
                </c:pt>
                <c:pt idx="479">
                  <c:v>0.2</c:v>
                </c:pt>
                <c:pt idx="480">
                  <c:v>0.25</c:v>
                </c:pt>
                <c:pt idx="481">
                  <c:v>0.22</c:v>
                </c:pt>
                <c:pt idx="482">
                  <c:v>0.21</c:v>
                </c:pt>
                <c:pt idx="483">
                  <c:v>0.2</c:v>
                </c:pt>
                <c:pt idx="484">
                  <c:v>0.21</c:v>
                </c:pt>
                <c:pt idx="485">
                  <c:v>0.2</c:v>
                </c:pt>
                <c:pt idx="486">
                  <c:v>0.21</c:v>
                </c:pt>
                <c:pt idx="487">
                  <c:v>0.2</c:v>
                </c:pt>
                <c:pt idx="488">
                  <c:v>0.2</c:v>
                </c:pt>
                <c:pt idx="489">
                  <c:v>0.2</c:v>
                </c:pt>
                <c:pt idx="490">
                  <c:v>0.21</c:v>
                </c:pt>
                <c:pt idx="491">
                  <c:v>0.21</c:v>
                </c:pt>
                <c:pt idx="492">
                  <c:v>0.21</c:v>
                </c:pt>
                <c:pt idx="493">
                  <c:v>0.23</c:v>
                </c:pt>
                <c:pt idx="494">
                  <c:v>0.21</c:v>
                </c:pt>
                <c:pt idx="495">
                  <c:v>0.21</c:v>
                </c:pt>
                <c:pt idx="496">
                  <c:v>0.21</c:v>
                </c:pt>
                <c:pt idx="497">
                  <c:v>0.21</c:v>
                </c:pt>
                <c:pt idx="498">
                  <c:v>0.21</c:v>
                </c:pt>
                <c:pt idx="499">
                  <c:v>0.2</c:v>
                </c:pt>
                <c:pt idx="500">
                  <c:v>0.21</c:v>
                </c:pt>
                <c:pt idx="501">
                  <c:v>0.21</c:v>
                </c:pt>
                <c:pt idx="502">
                  <c:v>0.2</c:v>
                </c:pt>
                <c:pt idx="503">
                  <c:v>0.2</c:v>
                </c:pt>
                <c:pt idx="504">
                  <c:v>0.21</c:v>
                </c:pt>
                <c:pt idx="505">
                  <c:v>0.21</c:v>
                </c:pt>
                <c:pt idx="506">
                  <c:v>0.21</c:v>
                </c:pt>
                <c:pt idx="507">
                  <c:v>0.22</c:v>
                </c:pt>
                <c:pt idx="508">
                  <c:v>0.2</c:v>
                </c:pt>
                <c:pt idx="509">
                  <c:v>0.22</c:v>
                </c:pt>
                <c:pt idx="510">
                  <c:v>0.21</c:v>
                </c:pt>
                <c:pt idx="511">
                  <c:v>0.25</c:v>
                </c:pt>
                <c:pt idx="512">
                  <c:v>0.22</c:v>
                </c:pt>
                <c:pt idx="513">
                  <c:v>0.21</c:v>
                </c:pt>
                <c:pt idx="514">
                  <c:v>0.21</c:v>
                </c:pt>
                <c:pt idx="515">
                  <c:v>0.21</c:v>
                </c:pt>
                <c:pt idx="516">
                  <c:v>0.21</c:v>
                </c:pt>
                <c:pt idx="517">
                  <c:v>0.21</c:v>
                </c:pt>
                <c:pt idx="518">
                  <c:v>0.24</c:v>
                </c:pt>
                <c:pt idx="519">
                  <c:v>0.21</c:v>
                </c:pt>
                <c:pt idx="520">
                  <c:v>0.21</c:v>
                </c:pt>
                <c:pt idx="521">
                  <c:v>0.21</c:v>
                </c:pt>
                <c:pt idx="522">
                  <c:v>0.22</c:v>
                </c:pt>
                <c:pt idx="523">
                  <c:v>0.22</c:v>
                </c:pt>
                <c:pt idx="524">
                  <c:v>0.21</c:v>
                </c:pt>
                <c:pt idx="525">
                  <c:v>0.23</c:v>
                </c:pt>
                <c:pt idx="526">
                  <c:v>0.22</c:v>
                </c:pt>
                <c:pt idx="527">
                  <c:v>0.21</c:v>
                </c:pt>
                <c:pt idx="528">
                  <c:v>0.21</c:v>
                </c:pt>
                <c:pt idx="529">
                  <c:v>0.21</c:v>
                </c:pt>
                <c:pt idx="530">
                  <c:v>0.22</c:v>
                </c:pt>
                <c:pt idx="531">
                  <c:v>0.21</c:v>
                </c:pt>
                <c:pt idx="532">
                  <c:v>0.21</c:v>
                </c:pt>
                <c:pt idx="533">
                  <c:v>0.21</c:v>
                </c:pt>
                <c:pt idx="534">
                  <c:v>0.26</c:v>
                </c:pt>
                <c:pt idx="535">
                  <c:v>0.21</c:v>
                </c:pt>
                <c:pt idx="536">
                  <c:v>0.39</c:v>
                </c:pt>
                <c:pt idx="537">
                  <c:v>0.22</c:v>
                </c:pt>
                <c:pt idx="538">
                  <c:v>0.22</c:v>
                </c:pt>
                <c:pt idx="539">
                  <c:v>0.21</c:v>
                </c:pt>
                <c:pt idx="540">
                  <c:v>0.23</c:v>
                </c:pt>
                <c:pt idx="541">
                  <c:v>0.22</c:v>
                </c:pt>
                <c:pt idx="542">
                  <c:v>0.21</c:v>
                </c:pt>
                <c:pt idx="543">
                  <c:v>0.21</c:v>
                </c:pt>
                <c:pt idx="544">
                  <c:v>0.22</c:v>
                </c:pt>
                <c:pt idx="545">
                  <c:v>0.21</c:v>
                </c:pt>
                <c:pt idx="546">
                  <c:v>0.21</c:v>
                </c:pt>
                <c:pt idx="547">
                  <c:v>0.21</c:v>
                </c:pt>
                <c:pt idx="548">
                  <c:v>0.21</c:v>
                </c:pt>
                <c:pt idx="549">
                  <c:v>0.23</c:v>
                </c:pt>
                <c:pt idx="550">
                  <c:v>0.21</c:v>
                </c:pt>
                <c:pt idx="551">
                  <c:v>0.21</c:v>
                </c:pt>
                <c:pt idx="552">
                  <c:v>0.21</c:v>
                </c:pt>
                <c:pt idx="553">
                  <c:v>0.21</c:v>
                </c:pt>
                <c:pt idx="554">
                  <c:v>0.21</c:v>
                </c:pt>
                <c:pt idx="555">
                  <c:v>0.21</c:v>
                </c:pt>
                <c:pt idx="556">
                  <c:v>0.22</c:v>
                </c:pt>
                <c:pt idx="557">
                  <c:v>0.21</c:v>
                </c:pt>
                <c:pt idx="558">
                  <c:v>0.21</c:v>
                </c:pt>
                <c:pt idx="559">
                  <c:v>0.21</c:v>
                </c:pt>
                <c:pt idx="560">
                  <c:v>0.21</c:v>
                </c:pt>
                <c:pt idx="561">
                  <c:v>0.26</c:v>
                </c:pt>
                <c:pt idx="562">
                  <c:v>0.21</c:v>
                </c:pt>
                <c:pt idx="563">
                  <c:v>0.21</c:v>
                </c:pt>
                <c:pt idx="564">
                  <c:v>0.21</c:v>
                </c:pt>
                <c:pt idx="565">
                  <c:v>0.22</c:v>
                </c:pt>
                <c:pt idx="566">
                  <c:v>0.21</c:v>
                </c:pt>
                <c:pt idx="567">
                  <c:v>0.21</c:v>
                </c:pt>
                <c:pt idx="568">
                  <c:v>0.3</c:v>
                </c:pt>
                <c:pt idx="569">
                  <c:v>0.21</c:v>
                </c:pt>
                <c:pt idx="570">
                  <c:v>0.22</c:v>
                </c:pt>
                <c:pt idx="571">
                  <c:v>0.54</c:v>
                </c:pt>
                <c:pt idx="572">
                  <c:v>0.22</c:v>
                </c:pt>
                <c:pt idx="573">
                  <c:v>0.21</c:v>
                </c:pt>
                <c:pt idx="574">
                  <c:v>0.21</c:v>
                </c:pt>
                <c:pt idx="575">
                  <c:v>0.21</c:v>
                </c:pt>
                <c:pt idx="576">
                  <c:v>0.21</c:v>
                </c:pt>
                <c:pt idx="577">
                  <c:v>0.21</c:v>
                </c:pt>
                <c:pt idx="578">
                  <c:v>0.21</c:v>
                </c:pt>
                <c:pt idx="579">
                  <c:v>0.21</c:v>
                </c:pt>
                <c:pt idx="580">
                  <c:v>0.21</c:v>
                </c:pt>
                <c:pt idx="581">
                  <c:v>0.22</c:v>
                </c:pt>
                <c:pt idx="582">
                  <c:v>0.22</c:v>
                </c:pt>
                <c:pt idx="583">
                  <c:v>0.21</c:v>
                </c:pt>
                <c:pt idx="584">
                  <c:v>0.21</c:v>
                </c:pt>
                <c:pt idx="585">
                  <c:v>0.21</c:v>
                </c:pt>
                <c:pt idx="586">
                  <c:v>0.61</c:v>
                </c:pt>
                <c:pt idx="587">
                  <c:v>0.21</c:v>
                </c:pt>
                <c:pt idx="588">
                  <c:v>0.21</c:v>
                </c:pt>
                <c:pt idx="589">
                  <c:v>0.21</c:v>
                </c:pt>
                <c:pt idx="590">
                  <c:v>0.23</c:v>
                </c:pt>
                <c:pt idx="591">
                  <c:v>0.21</c:v>
                </c:pt>
                <c:pt idx="592">
                  <c:v>0.21</c:v>
                </c:pt>
                <c:pt idx="593">
                  <c:v>0.21</c:v>
                </c:pt>
                <c:pt idx="594">
                  <c:v>0.27</c:v>
                </c:pt>
                <c:pt idx="595">
                  <c:v>0.21</c:v>
                </c:pt>
                <c:pt idx="596">
                  <c:v>0.21</c:v>
                </c:pt>
                <c:pt idx="597">
                  <c:v>0.22</c:v>
                </c:pt>
                <c:pt idx="598">
                  <c:v>0.26</c:v>
                </c:pt>
                <c:pt idx="599">
                  <c:v>0.21</c:v>
                </c:pt>
                <c:pt idx="600">
                  <c:v>0.21</c:v>
                </c:pt>
                <c:pt idx="601">
                  <c:v>0.62</c:v>
                </c:pt>
                <c:pt idx="602">
                  <c:v>0.21</c:v>
                </c:pt>
                <c:pt idx="603">
                  <c:v>0.21</c:v>
                </c:pt>
                <c:pt idx="604">
                  <c:v>0.21</c:v>
                </c:pt>
                <c:pt idx="605">
                  <c:v>0.28000000000000003</c:v>
                </c:pt>
                <c:pt idx="606">
                  <c:v>0.24</c:v>
                </c:pt>
                <c:pt idx="607">
                  <c:v>0.22</c:v>
                </c:pt>
                <c:pt idx="608">
                  <c:v>0.23</c:v>
                </c:pt>
                <c:pt idx="609">
                  <c:v>0.21</c:v>
                </c:pt>
                <c:pt idx="610">
                  <c:v>0.21</c:v>
                </c:pt>
                <c:pt idx="611">
                  <c:v>0.22</c:v>
                </c:pt>
                <c:pt idx="612">
                  <c:v>0.21</c:v>
                </c:pt>
                <c:pt idx="613">
                  <c:v>0.23</c:v>
                </c:pt>
                <c:pt idx="614">
                  <c:v>0.27</c:v>
                </c:pt>
                <c:pt idx="615">
                  <c:v>0.21</c:v>
                </c:pt>
                <c:pt idx="616">
                  <c:v>0.59</c:v>
                </c:pt>
                <c:pt idx="617">
                  <c:v>0.23</c:v>
                </c:pt>
                <c:pt idx="618">
                  <c:v>0.22</c:v>
                </c:pt>
                <c:pt idx="619">
                  <c:v>0.21</c:v>
                </c:pt>
                <c:pt idx="620">
                  <c:v>0.21</c:v>
                </c:pt>
                <c:pt idx="621">
                  <c:v>0.21</c:v>
                </c:pt>
                <c:pt idx="622">
                  <c:v>0.21</c:v>
                </c:pt>
                <c:pt idx="623">
                  <c:v>0.21</c:v>
                </c:pt>
                <c:pt idx="624">
                  <c:v>0.21</c:v>
                </c:pt>
                <c:pt idx="625">
                  <c:v>0.22</c:v>
                </c:pt>
                <c:pt idx="626">
                  <c:v>0.21</c:v>
                </c:pt>
                <c:pt idx="627">
                  <c:v>0.21</c:v>
                </c:pt>
                <c:pt idx="628">
                  <c:v>0.21</c:v>
                </c:pt>
                <c:pt idx="629">
                  <c:v>0.23</c:v>
                </c:pt>
                <c:pt idx="630">
                  <c:v>0.21</c:v>
                </c:pt>
                <c:pt idx="631">
                  <c:v>0.67</c:v>
                </c:pt>
                <c:pt idx="632">
                  <c:v>0.21</c:v>
                </c:pt>
                <c:pt idx="633">
                  <c:v>0.22</c:v>
                </c:pt>
                <c:pt idx="634">
                  <c:v>0.21</c:v>
                </c:pt>
                <c:pt idx="635">
                  <c:v>0.22</c:v>
                </c:pt>
                <c:pt idx="636">
                  <c:v>0.21</c:v>
                </c:pt>
                <c:pt idx="637">
                  <c:v>0.21</c:v>
                </c:pt>
                <c:pt idx="638">
                  <c:v>0.21</c:v>
                </c:pt>
                <c:pt idx="639">
                  <c:v>0.21</c:v>
                </c:pt>
                <c:pt idx="640">
                  <c:v>0.22</c:v>
                </c:pt>
                <c:pt idx="641">
                  <c:v>0.21</c:v>
                </c:pt>
                <c:pt idx="642">
                  <c:v>0.22</c:v>
                </c:pt>
                <c:pt idx="643">
                  <c:v>0.24</c:v>
                </c:pt>
                <c:pt idx="644">
                  <c:v>0.28000000000000003</c:v>
                </c:pt>
                <c:pt idx="645">
                  <c:v>0.22</c:v>
                </c:pt>
                <c:pt idx="646">
                  <c:v>0.22</c:v>
                </c:pt>
                <c:pt idx="647">
                  <c:v>0.22</c:v>
                </c:pt>
                <c:pt idx="648">
                  <c:v>0.22</c:v>
                </c:pt>
                <c:pt idx="649">
                  <c:v>0.21</c:v>
                </c:pt>
                <c:pt idx="650">
                  <c:v>0.21</c:v>
                </c:pt>
                <c:pt idx="651">
                  <c:v>0.26</c:v>
                </c:pt>
                <c:pt idx="652">
                  <c:v>0.21</c:v>
                </c:pt>
                <c:pt idx="653">
                  <c:v>0.22</c:v>
                </c:pt>
                <c:pt idx="654">
                  <c:v>0.21</c:v>
                </c:pt>
                <c:pt idx="655">
                  <c:v>0.23</c:v>
                </c:pt>
                <c:pt idx="656">
                  <c:v>0.21</c:v>
                </c:pt>
                <c:pt idx="657">
                  <c:v>0.21</c:v>
                </c:pt>
                <c:pt idx="658">
                  <c:v>0.22</c:v>
                </c:pt>
                <c:pt idx="659">
                  <c:v>0.21</c:v>
                </c:pt>
                <c:pt idx="660">
                  <c:v>0.24</c:v>
                </c:pt>
                <c:pt idx="661">
                  <c:v>0.21</c:v>
                </c:pt>
                <c:pt idx="662">
                  <c:v>0.22</c:v>
                </c:pt>
                <c:pt idx="663">
                  <c:v>0.22</c:v>
                </c:pt>
                <c:pt idx="664">
                  <c:v>0.24</c:v>
                </c:pt>
                <c:pt idx="665">
                  <c:v>0.21</c:v>
                </c:pt>
                <c:pt idx="666">
                  <c:v>0.22</c:v>
                </c:pt>
                <c:pt idx="667">
                  <c:v>0.22</c:v>
                </c:pt>
                <c:pt idx="668">
                  <c:v>0.22</c:v>
                </c:pt>
                <c:pt idx="669">
                  <c:v>0.23</c:v>
                </c:pt>
                <c:pt idx="670">
                  <c:v>0.21</c:v>
                </c:pt>
                <c:pt idx="671">
                  <c:v>0.22</c:v>
                </c:pt>
                <c:pt idx="672">
                  <c:v>0.21</c:v>
                </c:pt>
                <c:pt idx="673">
                  <c:v>0.21</c:v>
                </c:pt>
                <c:pt idx="674">
                  <c:v>0.22</c:v>
                </c:pt>
                <c:pt idx="675">
                  <c:v>0.21</c:v>
                </c:pt>
                <c:pt idx="676">
                  <c:v>0.23</c:v>
                </c:pt>
                <c:pt idx="677">
                  <c:v>0.23</c:v>
                </c:pt>
                <c:pt idx="678">
                  <c:v>0.21</c:v>
                </c:pt>
                <c:pt idx="679">
                  <c:v>0.21</c:v>
                </c:pt>
                <c:pt idx="680">
                  <c:v>0.23</c:v>
                </c:pt>
                <c:pt idx="681">
                  <c:v>0.21</c:v>
                </c:pt>
                <c:pt idx="682">
                  <c:v>0.22</c:v>
                </c:pt>
                <c:pt idx="683">
                  <c:v>0.21</c:v>
                </c:pt>
                <c:pt idx="684">
                  <c:v>0.23</c:v>
                </c:pt>
                <c:pt idx="685">
                  <c:v>0.21</c:v>
                </c:pt>
                <c:pt idx="686">
                  <c:v>0.21</c:v>
                </c:pt>
                <c:pt idx="687">
                  <c:v>0.21</c:v>
                </c:pt>
                <c:pt idx="688">
                  <c:v>0.21</c:v>
                </c:pt>
                <c:pt idx="689">
                  <c:v>0.24</c:v>
                </c:pt>
                <c:pt idx="690">
                  <c:v>0.21</c:v>
                </c:pt>
                <c:pt idx="691">
                  <c:v>0.21</c:v>
                </c:pt>
                <c:pt idx="692">
                  <c:v>0.26</c:v>
                </c:pt>
                <c:pt idx="693">
                  <c:v>0.26</c:v>
                </c:pt>
                <c:pt idx="694">
                  <c:v>0.21</c:v>
                </c:pt>
                <c:pt idx="695">
                  <c:v>0.21</c:v>
                </c:pt>
                <c:pt idx="696">
                  <c:v>0.21</c:v>
                </c:pt>
                <c:pt idx="697">
                  <c:v>0.21</c:v>
                </c:pt>
                <c:pt idx="698">
                  <c:v>0.22</c:v>
                </c:pt>
                <c:pt idx="699">
                  <c:v>0.21</c:v>
                </c:pt>
                <c:pt idx="700">
                  <c:v>0.21</c:v>
                </c:pt>
                <c:pt idx="701">
                  <c:v>0.21</c:v>
                </c:pt>
                <c:pt idx="702">
                  <c:v>0.21</c:v>
                </c:pt>
                <c:pt idx="703">
                  <c:v>0.21</c:v>
                </c:pt>
                <c:pt idx="704">
                  <c:v>0.21</c:v>
                </c:pt>
                <c:pt idx="705">
                  <c:v>0.21</c:v>
                </c:pt>
                <c:pt idx="706">
                  <c:v>0.21</c:v>
                </c:pt>
                <c:pt idx="707">
                  <c:v>0.22</c:v>
                </c:pt>
                <c:pt idx="708">
                  <c:v>0.21</c:v>
                </c:pt>
                <c:pt idx="709">
                  <c:v>0.21</c:v>
                </c:pt>
                <c:pt idx="710">
                  <c:v>0.21</c:v>
                </c:pt>
                <c:pt idx="711">
                  <c:v>0.23</c:v>
                </c:pt>
                <c:pt idx="712">
                  <c:v>0.21</c:v>
                </c:pt>
                <c:pt idx="713">
                  <c:v>0.21</c:v>
                </c:pt>
                <c:pt idx="714">
                  <c:v>0.21</c:v>
                </c:pt>
                <c:pt idx="715">
                  <c:v>0.21</c:v>
                </c:pt>
                <c:pt idx="716">
                  <c:v>0.23</c:v>
                </c:pt>
                <c:pt idx="717">
                  <c:v>0.21</c:v>
                </c:pt>
                <c:pt idx="718">
                  <c:v>0.21</c:v>
                </c:pt>
                <c:pt idx="719">
                  <c:v>0.21</c:v>
                </c:pt>
                <c:pt idx="720">
                  <c:v>0.21</c:v>
                </c:pt>
                <c:pt idx="721">
                  <c:v>0.24</c:v>
                </c:pt>
                <c:pt idx="722">
                  <c:v>0.21</c:v>
                </c:pt>
                <c:pt idx="723">
                  <c:v>0.21</c:v>
                </c:pt>
                <c:pt idx="724">
                  <c:v>0.21</c:v>
                </c:pt>
                <c:pt idx="725">
                  <c:v>0.22</c:v>
                </c:pt>
                <c:pt idx="726">
                  <c:v>0.21</c:v>
                </c:pt>
                <c:pt idx="727">
                  <c:v>0.21</c:v>
                </c:pt>
                <c:pt idx="728">
                  <c:v>0.21</c:v>
                </c:pt>
                <c:pt idx="729">
                  <c:v>0.21</c:v>
                </c:pt>
                <c:pt idx="730">
                  <c:v>0.23</c:v>
                </c:pt>
                <c:pt idx="731">
                  <c:v>0.21</c:v>
                </c:pt>
                <c:pt idx="732">
                  <c:v>0.21</c:v>
                </c:pt>
                <c:pt idx="733">
                  <c:v>0.21</c:v>
                </c:pt>
                <c:pt idx="734">
                  <c:v>0.22</c:v>
                </c:pt>
                <c:pt idx="735">
                  <c:v>0.24</c:v>
                </c:pt>
                <c:pt idx="736">
                  <c:v>0.21</c:v>
                </c:pt>
                <c:pt idx="737">
                  <c:v>0.22</c:v>
                </c:pt>
                <c:pt idx="738">
                  <c:v>0.21</c:v>
                </c:pt>
                <c:pt idx="739">
                  <c:v>0.23</c:v>
                </c:pt>
                <c:pt idx="740">
                  <c:v>0.21</c:v>
                </c:pt>
                <c:pt idx="741">
                  <c:v>0.21</c:v>
                </c:pt>
                <c:pt idx="742">
                  <c:v>0.21</c:v>
                </c:pt>
                <c:pt idx="743">
                  <c:v>0.21</c:v>
                </c:pt>
                <c:pt idx="744">
                  <c:v>0.23</c:v>
                </c:pt>
                <c:pt idx="745">
                  <c:v>0.41</c:v>
                </c:pt>
                <c:pt idx="746">
                  <c:v>0.23</c:v>
                </c:pt>
                <c:pt idx="747">
                  <c:v>0.25</c:v>
                </c:pt>
                <c:pt idx="748">
                  <c:v>0.21</c:v>
                </c:pt>
                <c:pt idx="749">
                  <c:v>0.21</c:v>
                </c:pt>
                <c:pt idx="750">
                  <c:v>0.21</c:v>
                </c:pt>
                <c:pt idx="751">
                  <c:v>0.25</c:v>
                </c:pt>
                <c:pt idx="752">
                  <c:v>0.6</c:v>
                </c:pt>
                <c:pt idx="753">
                  <c:v>0.21</c:v>
                </c:pt>
                <c:pt idx="754">
                  <c:v>0.26</c:v>
                </c:pt>
                <c:pt idx="755">
                  <c:v>0.22</c:v>
                </c:pt>
                <c:pt idx="756">
                  <c:v>0.3</c:v>
                </c:pt>
                <c:pt idx="757">
                  <c:v>0.22</c:v>
                </c:pt>
                <c:pt idx="758">
                  <c:v>0.21</c:v>
                </c:pt>
                <c:pt idx="759">
                  <c:v>0.22</c:v>
                </c:pt>
                <c:pt idx="760">
                  <c:v>0.21</c:v>
                </c:pt>
                <c:pt idx="761">
                  <c:v>0.21</c:v>
                </c:pt>
                <c:pt idx="762">
                  <c:v>0.21</c:v>
                </c:pt>
                <c:pt idx="763">
                  <c:v>0.21</c:v>
                </c:pt>
                <c:pt idx="764">
                  <c:v>0.25</c:v>
                </c:pt>
                <c:pt idx="765">
                  <c:v>0.21</c:v>
                </c:pt>
                <c:pt idx="766">
                  <c:v>0.21</c:v>
                </c:pt>
                <c:pt idx="767">
                  <c:v>0.62</c:v>
                </c:pt>
                <c:pt idx="768">
                  <c:v>0.21</c:v>
                </c:pt>
                <c:pt idx="769">
                  <c:v>0.21</c:v>
                </c:pt>
                <c:pt idx="770">
                  <c:v>0.23</c:v>
                </c:pt>
                <c:pt idx="771">
                  <c:v>0.21</c:v>
                </c:pt>
                <c:pt idx="772">
                  <c:v>0.22</c:v>
                </c:pt>
                <c:pt idx="773">
                  <c:v>0.21</c:v>
                </c:pt>
                <c:pt idx="774">
                  <c:v>0.21</c:v>
                </c:pt>
                <c:pt idx="775">
                  <c:v>0.22</c:v>
                </c:pt>
                <c:pt idx="776">
                  <c:v>0.21</c:v>
                </c:pt>
                <c:pt idx="777">
                  <c:v>0.23</c:v>
                </c:pt>
                <c:pt idx="778">
                  <c:v>0.21</c:v>
                </c:pt>
                <c:pt idx="779">
                  <c:v>0.21</c:v>
                </c:pt>
                <c:pt idx="780">
                  <c:v>0.22</c:v>
                </c:pt>
                <c:pt idx="781">
                  <c:v>0.21</c:v>
                </c:pt>
                <c:pt idx="782">
                  <c:v>0.64</c:v>
                </c:pt>
                <c:pt idx="783">
                  <c:v>0.21</c:v>
                </c:pt>
                <c:pt idx="784">
                  <c:v>0.21</c:v>
                </c:pt>
                <c:pt idx="785">
                  <c:v>0.21</c:v>
                </c:pt>
                <c:pt idx="786">
                  <c:v>0.23</c:v>
                </c:pt>
                <c:pt idx="787">
                  <c:v>0.21</c:v>
                </c:pt>
                <c:pt idx="788">
                  <c:v>0.21</c:v>
                </c:pt>
                <c:pt idx="789">
                  <c:v>0.21</c:v>
                </c:pt>
                <c:pt idx="790">
                  <c:v>0.21</c:v>
                </c:pt>
                <c:pt idx="791">
                  <c:v>0.21</c:v>
                </c:pt>
                <c:pt idx="792">
                  <c:v>0.21</c:v>
                </c:pt>
                <c:pt idx="793">
                  <c:v>0.21</c:v>
                </c:pt>
                <c:pt idx="794">
                  <c:v>0.23</c:v>
                </c:pt>
                <c:pt idx="795">
                  <c:v>0.21</c:v>
                </c:pt>
                <c:pt idx="796">
                  <c:v>0.22</c:v>
                </c:pt>
                <c:pt idx="797">
                  <c:v>0.61</c:v>
                </c:pt>
                <c:pt idx="798">
                  <c:v>0.24</c:v>
                </c:pt>
                <c:pt idx="799">
                  <c:v>0.21</c:v>
                </c:pt>
                <c:pt idx="800">
                  <c:v>0.21</c:v>
                </c:pt>
                <c:pt idx="801">
                  <c:v>0.21</c:v>
                </c:pt>
                <c:pt idx="802">
                  <c:v>0.22</c:v>
                </c:pt>
                <c:pt idx="803">
                  <c:v>0.21</c:v>
                </c:pt>
                <c:pt idx="804">
                  <c:v>0.22</c:v>
                </c:pt>
                <c:pt idx="805">
                  <c:v>0.22</c:v>
                </c:pt>
                <c:pt idx="806">
                  <c:v>0.21</c:v>
                </c:pt>
                <c:pt idx="807">
                  <c:v>0.21</c:v>
                </c:pt>
                <c:pt idx="808">
                  <c:v>0.21</c:v>
                </c:pt>
                <c:pt idx="809">
                  <c:v>0.21</c:v>
                </c:pt>
                <c:pt idx="810">
                  <c:v>0.21</c:v>
                </c:pt>
                <c:pt idx="811">
                  <c:v>0.21</c:v>
                </c:pt>
                <c:pt idx="812">
                  <c:v>0.71</c:v>
                </c:pt>
                <c:pt idx="813">
                  <c:v>0.22</c:v>
                </c:pt>
                <c:pt idx="814">
                  <c:v>0.21</c:v>
                </c:pt>
                <c:pt idx="815">
                  <c:v>0.21</c:v>
                </c:pt>
                <c:pt idx="816">
                  <c:v>0.22</c:v>
                </c:pt>
                <c:pt idx="817">
                  <c:v>0.21</c:v>
                </c:pt>
                <c:pt idx="818">
                  <c:v>0.22</c:v>
                </c:pt>
                <c:pt idx="819">
                  <c:v>0.21</c:v>
                </c:pt>
                <c:pt idx="820">
                  <c:v>0.21</c:v>
                </c:pt>
                <c:pt idx="821">
                  <c:v>0.22</c:v>
                </c:pt>
                <c:pt idx="822">
                  <c:v>0.21</c:v>
                </c:pt>
                <c:pt idx="823">
                  <c:v>0.21</c:v>
                </c:pt>
                <c:pt idx="824">
                  <c:v>0.21</c:v>
                </c:pt>
                <c:pt idx="825">
                  <c:v>0.21</c:v>
                </c:pt>
                <c:pt idx="826">
                  <c:v>0.22</c:v>
                </c:pt>
                <c:pt idx="827">
                  <c:v>0.21</c:v>
                </c:pt>
                <c:pt idx="828">
                  <c:v>0.38</c:v>
                </c:pt>
                <c:pt idx="829">
                  <c:v>0.22</c:v>
                </c:pt>
                <c:pt idx="830">
                  <c:v>0.21</c:v>
                </c:pt>
                <c:pt idx="831">
                  <c:v>0.22</c:v>
                </c:pt>
                <c:pt idx="832">
                  <c:v>0.21</c:v>
                </c:pt>
                <c:pt idx="833">
                  <c:v>0.22</c:v>
                </c:pt>
                <c:pt idx="834">
                  <c:v>0.25</c:v>
                </c:pt>
                <c:pt idx="835">
                  <c:v>0.22</c:v>
                </c:pt>
                <c:pt idx="836">
                  <c:v>0.22</c:v>
                </c:pt>
                <c:pt idx="837">
                  <c:v>0.21</c:v>
                </c:pt>
                <c:pt idx="838">
                  <c:v>0.22</c:v>
                </c:pt>
                <c:pt idx="839">
                  <c:v>0.22</c:v>
                </c:pt>
                <c:pt idx="840">
                  <c:v>0.21</c:v>
                </c:pt>
                <c:pt idx="841">
                  <c:v>0.23</c:v>
                </c:pt>
                <c:pt idx="842">
                  <c:v>0.21</c:v>
                </c:pt>
                <c:pt idx="843">
                  <c:v>0.22</c:v>
                </c:pt>
                <c:pt idx="844">
                  <c:v>0.21</c:v>
                </c:pt>
                <c:pt idx="845">
                  <c:v>0.24</c:v>
                </c:pt>
                <c:pt idx="846">
                  <c:v>0.21</c:v>
                </c:pt>
                <c:pt idx="847">
                  <c:v>0.21</c:v>
                </c:pt>
                <c:pt idx="848">
                  <c:v>0.21</c:v>
                </c:pt>
                <c:pt idx="849">
                  <c:v>0.21</c:v>
                </c:pt>
                <c:pt idx="850">
                  <c:v>0.21</c:v>
                </c:pt>
                <c:pt idx="851">
                  <c:v>0.21</c:v>
                </c:pt>
                <c:pt idx="852">
                  <c:v>0.21</c:v>
                </c:pt>
                <c:pt idx="853">
                  <c:v>0.21</c:v>
                </c:pt>
                <c:pt idx="854">
                  <c:v>0.21</c:v>
                </c:pt>
                <c:pt idx="855">
                  <c:v>0.21</c:v>
                </c:pt>
                <c:pt idx="856">
                  <c:v>0.21</c:v>
                </c:pt>
                <c:pt idx="857">
                  <c:v>0.22</c:v>
                </c:pt>
                <c:pt idx="858">
                  <c:v>0.22</c:v>
                </c:pt>
                <c:pt idx="859">
                  <c:v>0.21</c:v>
                </c:pt>
                <c:pt idx="860">
                  <c:v>0.21</c:v>
                </c:pt>
                <c:pt idx="861">
                  <c:v>0.23</c:v>
                </c:pt>
                <c:pt idx="862">
                  <c:v>0.21</c:v>
                </c:pt>
                <c:pt idx="863">
                  <c:v>0.21</c:v>
                </c:pt>
                <c:pt idx="864">
                  <c:v>0.21</c:v>
                </c:pt>
                <c:pt idx="865">
                  <c:v>0.21</c:v>
                </c:pt>
                <c:pt idx="866">
                  <c:v>0.23</c:v>
                </c:pt>
                <c:pt idx="867">
                  <c:v>0.21</c:v>
                </c:pt>
                <c:pt idx="868">
                  <c:v>0.21</c:v>
                </c:pt>
                <c:pt idx="869">
                  <c:v>0.21</c:v>
                </c:pt>
                <c:pt idx="870">
                  <c:v>0.21</c:v>
                </c:pt>
                <c:pt idx="871">
                  <c:v>0.22</c:v>
                </c:pt>
                <c:pt idx="872">
                  <c:v>0.22</c:v>
                </c:pt>
                <c:pt idx="873">
                  <c:v>0.25</c:v>
                </c:pt>
                <c:pt idx="874">
                  <c:v>0.22</c:v>
                </c:pt>
                <c:pt idx="875">
                  <c:v>0.22</c:v>
                </c:pt>
                <c:pt idx="876">
                  <c:v>0.22</c:v>
                </c:pt>
                <c:pt idx="877">
                  <c:v>0.23</c:v>
                </c:pt>
                <c:pt idx="878">
                  <c:v>0.22</c:v>
                </c:pt>
                <c:pt idx="879">
                  <c:v>0.22</c:v>
                </c:pt>
                <c:pt idx="880">
                  <c:v>0.22</c:v>
                </c:pt>
                <c:pt idx="881">
                  <c:v>0.22</c:v>
                </c:pt>
                <c:pt idx="882">
                  <c:v>0.23</c:v>
                </c:pt>
                <c:pt idx="883">
                  <c:v>0.22</c:v>
                </c:pt>
                <c:pt idx="884">
                  <c:v>0.23</c:v>
                </c:pt>
                <c:pt idx="885">
                  <c:v>0.22</c:v>
                </c:pt>
                <c:pt idx="886">
                  <c:v>0.22</c:v>
                </c:pt>
                <c:pt idx="887">
                  <c:v>0.22</c:v>
                </c:pt>
                <c:pt idx="888">
                  <c:v>0.23</c:v>
                </c:pt>
                <c:pt idx="889">
                  <c:v>0.22</c:v>
                </c:pt>
                <c:pt idx="890">
                  <c:v>0.23</c:v>
                </c:pt>
                <c:pt idx="891">
                  <c:v>0.22</c:v>
                </c:pt>
                <c:pt idx="892">
                  <c:v>0.22</c:v>
                </c:pt>
                <c:pt idx="893">
                  <c:v>0.22</c:v>
                </c:pt>
                <c:pt idx="894">
                  <c:v>0.22</c:v>
                </c:pt>
                <c:pt idx="895">
                  <c:v>0.23</c:v>
                </c:pt>
                <c:pt idx="896">
                  <c:v>0.22</c:v>
                </c:pt>
                <c:pt idx="897">
                  <c:v>0.22</c:v>
                </c:pt>
                <c:pt idx="898">
                  <c:v>0.22</c:v>
                </c:pt>
                <c:pt idx="899">
                  <c:v>0.22</c:v>
                </c:pt>
                <c:pt idx="900">
                  <c:v>0.22</c:v>
                </c:pt>
                <c:pt idx="901">
                  <c:v>0.22</c:v>
                </c:pt>
                <c:pt idx="902">
                  <c:v>0.23</c:v>
                </c:pt>
                <c:pt idx="903">
                  <c:v>0.22</c:v>
                </c:pt>
                <c:pt idx="904">
                  <c:v>0.24</c:v>
                </c:pt>
                <c:pt idx="905">
                  <c:v>0.22</c:v>
                </c:pt>
                <c:pt idx="906">
                  <c:v>0.31</c:v>
                </c:pt>
                <c:pt idx="907">
                  <c:v>0.22</c:v>
                </c:pt>
                <c:pt idx="908">
                  <c:v>0.22</c:v>
                </c:pt>
                <c:pt idx="909">
                  <c:v>0.22</c:v>
                </c:pt>
                <c:pt idx="910">
                  <c:v>0.24</c:v>
                </c:pt>
                <c:pt idx="911">
                  <c:v>0.22</c:v>
                </c:pt>
                <c:pt idx="912">
                  <c:v>0.22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0.24</c:v>
                </c:pt>
                <c:pt idx="917">
                  <c:v>0.22</c:v>
                </c:pt>
                <c:pt idx="918">
                  <c:v>0.25</c:v>
                </c:pt>
                <c:pt idx="919">
                  <c:v>0.23</c:v>
                </c:pt>
                <c:pt idx="920">
                  <c:v>0.22</c:v>
                </c:pt>
                <c:pt idx="921">
                  <c:v>0.25</c:v>
                </c:pt>
                <c:pt idx="922">
                  <c:v>0.22</c:v>
                </c:pt>
                <c:pt idx="923">
                  <c:v>0.23</c:v>
                </c:pt>
                <c:pt idx="924">
                  <c:v>0.22</c:v>
                </c:pt>
                <c:pt idx="925">
                  <c:v>0.22</c:v>
                </c:pt>
                <c:pt idx="926">
                  <c:v>0.23</c:v>
                </c:pt>
                <c:pt idx="927">
                  <c:v>0.24</c:v>
                </c:pt>
                <c:pt idx="928">
                  <c:v>0.22</c:v>
                </c:pt>
                <c:pt idx="929">
                  <c:v>0.22</c:v>
                </c:pt>
                <c:pt idx="930">
                  <c:v>0.22</c:v>
                </c:pt>
                <c:pt idx="931">
                  <c:v>0.23</c:v>
                </c:pt>
                <c:pt idx="932">
                  <c:v>0.22</c:v>
                </c:pt>
                <c:pt idx="933">
                  <c:v>0.61</c:v>
                </c:pt>
                <c:pt idx="934">
                  <c:v>0.22</c:v>
                </c:pt>
                <c:pt idx="935">
                  <c:v>0.27</c:v>
                </c:pt>
                <c:pt idx="936">
                  <c:v>0.22</c:v>
                </c:pt>
                <c:pt idx="937">
                  <c:v>0.23</c:v>
                </c:pt>
                <c:pt idx="938">
                  <c:v>0.22</c:v>
                </c:pt>
                <c:pt idx="939">
                  <c:v>0.22</c:v>
                </c:pt>
                <c:pt idx="940">
                  <c:v>0.22</c:v>
                </c:pt>
                <c:pt idx="941">
                  <c:v>0.22</c:v>
                </c:pt>
                <c:pt idx="942">
                  <c:v>0.22</c:v>
                </c:pt>
                <c:pt idx="943">
                  <c:v>0.22</c:v>
                </c:pt>
                <c:pt idx="944">
                  <c:v>0.22</c:v>
                </c:pt>
                <c:pt idx="945">
                  <c:v>0.22</c:v>
                </c:pt>
                <c:pt idx="946">
                  <c:v>0.24</c:v>
                </c:pt>
                <c:pt idx="947">
                  <c:v>0.22</c:v>
                </c:pt>
                <c:pt idx="948">
                  <c:v>0.57999999999999996</c:v>
                </c:pt>
                <c:pt idx="949">
                  <c:v>0.22</c:v>
                </c:pt>
                <c:pt idx="950">
                  <c:v>0.22</c:v>
                </c:pt>
                <c:pt idx="951">
                  <c:v>0.22</c:v>
                </c:pt>
                <c:pt idx="952">
                  <c:v>0.22</c:v>
                </c:pt>
                <c:pt idx="953">
                  <c:v>0.22</c:v>
                </c:pt>
                <c:pt idx="954">
                  <c:v>0.22</c:v>
                </c:pt>
                <c:pt idx="955">
                  <c:v>0.22</c:v>
                </c:pt>
                <c:pt idx="956">
                  <c:v>0.22</c:v>
                </c:pt>
                <c:pt idx="957">
                  <c:v>0.22</c:v>
                </c:pt>
                <c:pt idx="958">
                  <c:v>0.22</c:v>
                </c:pt>
                <c:pt idx="959">
                  <c:v>0.22</c:v>
                </c:pt>
                <c:pt idx="960">
                  <c:v>0.22</c:v>
                </c:pt>
                <c:pt idx="961">
                  <c:v>0.22</c:v>
                </c:pt>
                <c:pt idx="962">
                  <c:v>0.23</c:v>
                </c:pt>
                <c:pt idx="963">
                  <c:v>0.63</c:v>
                </c:pt>
                <c:pt idx="964">
                  <c:v>0.22</c:v>
                </c:pt>
                <c:pt idx="965">
                  <c:v>0.22</c:v>
                </c:pt>
                <c:pt idx="966">
                  <c:v>0.22</c:v>
                </c:pt>
                <c:pt idx="967">
                  <c:v>0.22</c:v>
                </c:pt>
                <c:pt idx="968">
                  <c:v>0.22</c:v>
                </c:pt>
                <c:pt idx="969">
                  <c:v>0.22</c:v>
                </c:pt>
                <c:pt idx="970">
                  <c:v>0.22</c:v>
                </c:pt>
                <c:pt idx="971">
                  <c:v>0.22</c:v>
                </c:pt>
                <c:pt idx="972">
                  <c:v>0.22</c:v>
                </c:pt>
                <c:pt idx="973">
                  <c:v>0.22</c:v>
                </c:pt>
                <c:pt idx="974">
                  <c:v>0.22</c:v>
                </c:pt>
                <c:pt idx="975">
                  <c:v>0.22</c:v>
                </c:pt>
                <c:pt idx="976">
                  <c:v>0.22</c:v>
                </c:pt>
                <c:pt idx="977">
                  <c:v>0.22</c:v>
                </c:pt>
                <c:pt idx="978">
                  <c:v>0.63</c:v>
                </c:pt>
                <c:pt idx="979">
                  <c:v>0.22</c:v>
                </c:pt>
                <c:pt idx="980">
                  <c:v>0.38</c:v>
                </c:pt>
                <c:pt idx="981">
                  <c:v>0.22</c:v>
                </c:pt>
                <c:pt idx="982">
                  <c:v>0.22</c:v>
                </c:pt>
                <c:pt idx="983">
                  <c:v>0.22</c:v>
                </c:pt>
                <c:pt idx="984">
                  <c:v>0.22</c:v>
                </c:pt>
                <c:pt idx="985">
                  <c:v>0.22</c:v>
                </c:pt>
                <c:pt idx="986">
                  <c:v>0.22</c:v>
                </c:pt>
                <c:pt idx="987">
                  <c:v>0.22</c:v>
                </c:pt>
                <c:pt idx="988">
                  <c:v>0.22</c:v>
                </c:pt>
                <c:pt idx="989">
                  <c:v>0.22</c:v>
                </c:pt>
                <c:pt idx="990">
                  <c:v>0.22</c:v>
                </c:pt>
                <c:pt idx="991">
                  <c:v>0.22</c:v>
                </c:pt>
                <c:pt idx="992">
                  <c:v>0.22</c:v>
                </c:pt>
                <c:pt idx="993">
                  <c:v>0.69</c:v>
                </c:pt>
                <c:pt idx="994">
                  <c:v>0.22</c:v>
                </c:pt>
                <c:pt idx="995">
                  <c:v>0.22</c:v>
                </c:pt>
                <c:pt idx="996">
                  <c:v>0.22</c:v>
                </c:pt>
                <c:pt idx="997">
                  <c:v>0.22</c:v>
                </c:pt>
                <c:pt idx="998">
                  <c:v>0.22</c:v>
                </c:pt>
                <c:pt idx="999">
                  <c:v>0.27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B1-4C62-A288-C5393BA81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258992"/>
        <c:axId val="582123264"/>
      </c:scatterChart>
      <c:valAx>
        <c:axId val="132925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2123264"/>
        <c:crosses val="autoZero"/>
        <c:crossBetween val="midCat"/>
      </c:valAx>
      <c:valAx>
        <c:axId val="5821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9258992"/>
        <c:crosses val="autoZero"/>
        <c:crossBetween val="midCat"/>
        <c:majorUnit val="0.300000000000000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ResultadoFinalPython!$C$2:$C$1000</cx:f>
        <cx:lvl ptCount="999" formatCode="Geral">
          <cx:pt idx="0">1.0009999999999999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1.0009999999999999</cx:pt>
          <cx:pt idx="10">0</cx:pt>
          <cx:pt idx="11">1</cx:pt>
          <cx:pt idx="12">0</cx:pt>
          <cx:pt idx="13">0</cx:pt>
          <cx:pt idx="14">0</cx:pt>
          <cx:pt idx="15">0</cx:pt>
          <cx:pt idx="16">0</cx:pt>
          <cx:pt idx="17">0</cx:pt>
          <cx:pt idx="18">1.0009999999999999</cx:pt>
          <cx:pt idx="19">0</cx:pt>
          <cx:pt idx="20">0.999</cx:pt>
          <cx:pt idx="21">0</cx:pt>
          <cx:pt idx="22">1.0009999999999999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1.0009999999999999</cx:pt>
          <cx:pt idx="44">0</cx:pt>
          <cx:pt idx="45">1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1</cx:pt>
          <cx:pt idx="55">0</cx:pt>
          <cx:pt idx="56">1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1.0009999999999999</cx:pt>
          <cx:pt idx="66">0</cx:pt>
          <cx:pt idx="67">0.999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1.0009999999999999</cx:pt>
          <cx:pt idx="79">0</cx:pt>
          <cx:pt idx="80">1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1</cx:pt>
          <cx:pt idx="94">0</cx:pt>
          <cx:pt idx="95">1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1</cx:pt>
          <cx:pt idx="105">0</cx:pt>
          <cx:pt idx="106">0</cx:pt>
          <cx:pt idx="107">0</cx:pt>
          <cx:pt idx="108">0</cx:pt>
          <cx:pt idx="109">0</cx:pt>
          <cx:pt idx="110">1</cx:pt>
          <cx:pt idx="111">0</cx:pt>
          <cx:pt idx="112">1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1.0009999999999999</cx:pt>
          <cx:pt idx="122">0</cx:pt>
          <cx:pt idx="123">0.999</cx:pt>
          <cx:pt idx="124">0</cx:pt>
          <cx:pt idx="125">1.0009999999999999</cx:pt>
          <cx:pt idx="126">0</cx:pt>
          <cx:pt idx="127">0.999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1</cx:pt>
          <cx:pt idx="141">0</cx:pt>
          <cx:pt idx="142">0</cx:pt>
          <cx:pt idx="143">0</cx:pt>
          <cx:pt idx="144">0</cx:pt>
          <cx:pt idx="145">0</cx:pt>
          <cx:pt idx="146">1.0009999999999999</cx:pt>
          <cx:pt idx="147">0</cx:pt>
          <cx:pt idx="148">1</cx:pt>
          <cx:pt idx="149">0</cx:pt>
          <cx:pt idx="150">0</cx:pt>
          <cx:pt idx="151">0</cx:pt>
          <cx:pt idx="152">0</cx:pt>
          <cx:pt idx="153">0</cx:pt>
          <cx:pt idx="154">1.0009999999999999</cx:pt>
          <cx:pt idx="155">0</cx:pt>
          <cx:pt idx="156">0.999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1.0009999999999999</cx:pt>
          <cx:pt idx="168">0</cx:pt>
          <cx:pt idx="169">1</cx:pt>
          <cx:pt idx="170">0</cx:pt>
          <cx:pt idx="171">1.0009999999999999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1</cx:pt>
          <cx:pt idx="185">0</cx:pt>
          <cx:pt idx="186">0.999</cx:pt>
          <cx:pt idx="187">0</cx:pt>
          <cx:pt idx="188">1.002</cx:pt>
          <cx:pt idx="189">0</cx:pt>
          <cx:pt idx="190">1</cx:pt>
          <cx:pt idx="191">0</cx:pt>
          <cx:pt idx="192">1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1.0009999999999999</cx:pt>
          <cx:pt idx="202">0</cx:pt>
          <cx:pt idx="203">0.999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1.0009999999999999</cx:pt>
          <cx:pt idx="213">0</cx:pt>
          <cx:pt idx="214">1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1.0029999999999999</cx:pt>
          <cx:pt idx="223">0</cx:pt>
          <cx:pt idx="224">0</cx:pt>
          <cx:pt idx="225">0</cx:pt>
          <cx:pt idx="226">0</cx:pt>
          <cx:pt idx="227">0</cx:pt>
          <cx:pt idx="228">0</cx:pt>
          <cx:pt idx="229">1.121</cx:pt>
          <cx:pt idx="230">0</cx:pt>
          <cx:pt idx="231">0.88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0.999</cx:pt>
          <cx:pt idx="243">0</cx:pt>
          <cx:pt idx="244">1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1.1220000000000001</cx:pt>
          <cx:pt idx="256">0</cx:pt>
          <cx:pt idx="257">0.86899999999999999</cx:pt>
          <cx:pt idx="258">0</cx:pt>
          <cx:pt idx="259">0</cx:pt>
          <cx:pt idx="260">0</cx:pt>
          <cx:pt idx="261">0.879</cx:pt>
          <cx:pt idx="262">0</cx:pt>
          <cx:pt idx="263">0</cx:pt>
          <cx:pt idx="264">0</cx:pt>
          <cx:pt idx="265">0</cx:pt>
          <cx:pt idx="266">0</cx:pt>
          <cx:pt idx="267">0</cx:pt>
          <cx:pt idx="268">1.123</cx:pt>
          <cx:pt idx="269">0</cx:pt>
          <cx:pt idx="270">0.879</cx:pt>
          <cx:pt idx="271">0</cx:pt>
          <cx:pt idx="272">0</cx:pt>
          <cx:pt idx="273">0</cx:pt>
          <cx:pt idx="274">0.874</cx:pt>
          <cx:pt idx="275">0</cx:pt>
          <cx:pt idx="276">0</cx:pt>
          <cx:pt idx="277">0</cx:pt>
          <cx:pt idx="278">0</cx:pt>
          <cx:pt idx="279">0</cx:pt>
          <cx:pt idx="280">0</cx:pt>
          <cx:pt idx="281">1.133</cx:pt>
          <cx:pt idx="282">0</cx:pt>
          <cx:pt idx="283">0</cx:pt>
          <cx:pt idx="284">0</cx:pt>
          <cx:pt idx="285">0</cx:pt>
          <cx:pt idx="286">0</cx:pt>
          <cx:pt idx="287">1.123</cx:pt>
          <cx:pt idx="288">0</cx:pt>
          <cx:pt idx="289">0.878</cx:pt>
          <cx:pt idx="290">0</cx:pt>
          <cx:pt idx="291">0</cx:pt>
          <cx:pt idx="292">0</cx:pt>
          <cx:pt idx="293">0</cx:pt>
          <cx:pt idx="294">0</cx:pt>
          <cx:pt idx="295">0</cx:pt>
          <cx:pt idx="296">1.125</cx:pt>
          <cx:pt idx="297">0</cx:pt>
          <cx:pt idx="298">0.877</cx:pt>
          <cx:pt idx="299">0</cx:pt>
          <cx:pt idx="300">0.99099999999999999</cx:pt>
          <cx:pt idx="301">0</cx:pt>
          <cx:pt idx="302">0</cx:pt>
          <cx:pt idx="303">0</cx:pt>
          <cx:pt idx="304">0</cx:pt>
          <cx:pt idx="305">0</cx:pt>
          <cx:pt idx="306">0</cx:pt>
          <cx:pt idx="307">1.1319999999999999</cx:pt>
          <cx:pt idx="308">0</cx:pt>
          <cx:pt idx="309">0.86799999999999999</cx:pt>
          <cx:pt idx="310">0</cx:pt>
          <cx:pt idx="311">0</cx:pt>
          <cx:pt idx="312">0</cx:pt>
          <cx:pt idx="313">0</cx:pt>
          <cx:pt idx="314">0</cx:pt>
          <cx:pt idx="315">0</cx:pt>
          <cx:pt idx="316">1.155</cx:pt>
          <cx:pt idx="317">0</cx:pt>
          <cx:pt idx="318">0</cx:pt>
          <cx:pt idx="319">0</cx:pt>
          <cx:pt idx="320">0.999</cx:pt>
          <cx:pt idx="321">0</cx:pt>
          <cx:pt idx="322">0.99099999999999999</cx:pt>
          <cx:pt idx="323">0</cx:pt>
          <cx:pt idx="324">0</cx:pt>
          <cx:pt idx="325">0</cx:pt>
          <cx:pt idx="326">0</cx:pt>
          <cx:pt idx="327">1.1699999999999999</cx:pt>
          <cx:pt idx="328">0</cx:pt>
          <cx:pt idx="329">0.82999999999999996</cx:pt>
          <cx:pt idx="330">0</cx:pt>
          <cx:pt idx="331">0</cx:pt>
          <cx:pt idx="332">0</cx:pt>
          <cx:pt idx="333">0</cx:pt>
          <cx:pt idx="334">0</cx:pt>
          <cx:pt idx="335">0</cx:pt>
          <cx:pt idx="336">1.161</cx:pt>
          <cx:pt idx="337">0</cx:pt>
          <cx:pt idx="338">0</cx:pt>
          <cx:pt idx="339">0</cx:pt>
          <cx:pt idx="340">0</cx:pt>
          <cx:pt idx="341">0</cx:pt>
          <cx:pt idx="342">0.82199999999999995</cx:pt>
          <cx:pt idx="343">0</cx:pt>
          <cx:pt idx="344">1</cx:pt>
          <cx:pt idx="345">0</cx:pt>
          <cx:pt idx="346">0</cx:pt>
          <cx:pt idx="347">0</cx:pt>
          <cx:pt idx="348">0</cx:pt>
          <cx:pt idx="349">1.115</cx:pt>
          <cx:pt idx="350">0</cx:pt>
          <cx:pt idx="351">0.89400000000000002</cx:pt>
          <cx:pt idx="352">0</cx:pt>
          <cx:pt idx="353">1</cx:pt>
          <cx:pt idx="354">0</cx:pt>
          <cx:pt idx="355">1.0009999999999999</cx:pt>
          <cx:pt idx="356">0</cx:pt>
          <cx:pt idx="357">0.99199999999999999</cx:pt>
          <cx:pt idx="358">0</cx:pt>
          <cx:pt idx="359">0.999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1</cx:pt>
          <cx:pt idx="372">0</cx:pt>
          <cx:pt idx="373">1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1.0009999999999999</cx:pt>
          <cx:pt idx="385">0</cx:pt>
          <cx:pt idx="386">0.99099999999999999</cx:pt>
          <cx:pt idx="387">0</cx:pt>
          <cx:pt idx="388">0</cx:pt>
          <cx:pt idx="389">0</cx:pt>
          <cx:pt idx="390">0</cx:pt>
          <cx:pt idx="391">0</cx:pt>
          <cx:pt idx="392">0</cx:pt>
          <cx:pt idx="393">1</cx:pt>
          <cx:pt idx="394">0</cx:pt>
          <cx:pt idx="395">0.99199999999999999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1</cx:pt>
          <cx:pt idx="405">0</cx:pt>
          <cx:pt idx="406">1.0009999999999999</cx:pt>
          <cx:pt idx="407">0</cx:pt>
          <cx:pt idx="408">0</cx:pt>
          <cx:pt idx="409">0</cx:pt>
          <cx:pt idx="410">0</cx:pt>
          <cx:pt idx="411">0</cx:pt>
          <cx:pt idx="412">0</cx:pt>
          <cx:pt idx="413">1</cx:pt>
          <cx:pt idx="414">0</cx:pt>
          <cx:pt idx="415">1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1.0089999999999999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1.008</cx:pt>
          <cx:pt idx="434">0</cx:pt>
          <cx:pt idx="435">1</cx:pt>
          <cx:pt idx="436">0</cx:pt>
          <cx:pt idx="437">0</cx:pt>
          <cx:pt idx="438">0</cx:pt>
          <cx:pt idx="439">0</cx:pt>
          <cx:pt idx="440">0</cx:pt>
          <cx:pt idx="441">0</cx:pt>
          <cx:pt idx="442">1</cx:pt>
          <cx:pt idx="443">0</cx:pt>
          <cx:pt idx="444">1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0.99199999999999999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1.0109999999999999</cx:pt>
          <cx:pt idx="463">0</cx:pt>
          <cx:pt idx="464">0.998</cx:pt>
          <cx:pt idx="465">0</cx:pt>
          <cx:pt idx="466">0</cx:pt>
          <cx:pt idx="467">0</cx:pt>
          <cx:pt idx="468">0</cx:pt>
          <cx:pt idx="469">0</cx:pt>
          <cx:pt idx="470">0</cx:pt>
          <cx:pt idx="471">1</cx:pt>
          <cx:pt idx="472">0</cx:pt>
          <cx:pt idx="473">1</cx:pt>
          <cx:pt idx="474">0</cx:pt>
          <cx:pt idx="475">0.99199999999999999</cx:pt>
          <cx:pt idx="476">0</cx:pt>
          <cx:pt idx="477">1.0089999999999999</cx:pt>
          <cx:pt idx="478">0</cx:pt>
          <cx:pt idx="479">0</cx:pt>
          <cx:pt idx="480">0</cx:pt>
          <cx:pt idx="481">0</cx:pt>
          <cx:pt idx="482">0</cx:pt>
          <cx:pt idx="483">0</cx:pt>
          <cx:pt idx="484">0.999</cx:pt>
          <cx:pt idx="485">0</cx:pt>
          <cx:pt idx="486">1.0009999999999999</cx:pt>
          <cx:pt idx="487">0</cx:pt>
          <cx:pt idx="488">0</cx:pt>
          <cx:pt idx="489">0</cx:pt>
          <cx:pt idx="490">0</cx:pt>
          <cx:pt idx="491">0</cx:pt>
          <cx:pt idx="492">0</cx:pt>
          <cx:pt idx="493">1</cx:pt>
          <cx:pt idx="494">0</cx:pt>
          <cx:pt idx="495">1.0009999999999999</cx:pt>
          <cx:pt idx="496">0</cx:pt>
          <cx:pt idx="497">0</cx:pt>
          <cx:pt idx="498">0</cx:pt>
          <cx:pt idx="499">0</cx:pt>
          <cx:pt idx="500">0</cx:pt>
          <cx:pt idx="501">0</cx:pt>
          <cx:pt idx="502">1</cx:pt>
          <cx:pt idx="503">0</cx:pt>
          <cx:pt idx="504">1</cx:pt>
          <cx:pt idx="505">0</cx:pt>
          <cx:pt idx="506">1.0009999999999999</cx:pt>
          <cx:pt idx="507">0</cx:pt>
          <cx:pt idx="508">0</cx:pt>
          <cx:pt idx="509">0</cx:pt>
          <cx:pt idx="510">0</cx:pt>
          <cx:pt idx="511">0</cx:pt>
          <cx:pt idx="512">0</cx:pt>
          <cx:pt idx="513">1</cx:pt>
          <cx:pt idx="514">0</cx:pt>
          <cx:pt idx="515">1.0009999999999999</cx:pt>
          <cx:pt idx="516">0</cx:pt>
          <cx:pt idx="517">0</cx:pt>
          <cx:pt idx="518">0</cx:pt>
          <cx:pt idx="519">0</cx:pt>
          <cx:pt idx="520">0</cx:pt>
          <cx:pt idx="521">0</cx:pt>
          <cx:pt idx="522">1.008</cx:pt>
          <cx:pt idx="523">0</cx:pt>
          <cx:pt idx="524">1</cx:pt>
          <cx:pt idx="525">0</cx:pt>
          <cx:pt idx="526">1.0009999999999999</cx:pt>
          <cx:pt idx="527">0</cx:pt>
          <cx:pt idx="528">0</cx:pt>
          <cx:pt idx="529">0</cx:pt>
          <cx:pt idx="530">0</cx:pt>
          <cx:pt idx="531">0</cx:pt>
          <cx:pt idx="532">0</cx:pt>
          <cx:pt idx="533">0.99199999999999999</cx:pt>
          <cx:pt idx="534">0</cx:pt>
          <cx:pt idx="535">1.008</cx:pt>
          <cx:pt idx="536">0</cx:pt>
          <cx:pt idx="537">0</cx:pt>
          <cx:pt idx="538">0</cx:pt>
          <cx:pt idx="539">0</cx:pt>
          <cx:pt idx="540">0</cx:pt>
          <cx:pt idx="541">0</cx:pt>
          <cx:pt idx="542">0.99199999999999999</cx:pt>
          <cx:pt idx="543">0</cx:pt>
          <cx:pt idx="544">1.0089999999999999</cx:pt>
          <cx:pt idx="545">0</cx:pt>
          <cx:pt idx="546">0</cx:pt>
          <cx:pt idx="547">0</cx:pt>
          <cx:pt idx="548">0</cx:pt>
          <cx:pt idx="549">0</cx:pt>
          <cx:pt idx="550">0</cx:pt>
          <cx:pt idx="551">1</cx:pt>
          <cx:pt idx="552">0</cx:pt>
          <cx:pt idx="553">1</cx:pt>
          <cx:pt idx="554">0</cx:pt>
          <cx:pt idx="555">0</cx:pt>
          <cx:pt idx="556">0</cx:pt>
          <cx:pt idx="557">0</cx:pt>
          <cx:pt idx="558">0</cx:pt>
          <cx:pt idx="559">0</cx:pt>
          <cx:pt idx="560">1</cx:pt>
          <cx:pt idx="561">0</cx:pt>
          <cx:pt idx="562">1</cx:pt>
          <cx:pt idx="563">0</cx:pt>
          <cx:pt idx="564">0</cx:pt>
          <cx:pt idx="565">0</cx:pt>
          <cx:pt idx="566">0</cx:pt>
          <cx:pt idx="567">0</cx:pt>
          <cx:pt idx="568">0</cx:pt>
          <cx:pt idx="569">1</cx:pt>
          <cx:pt idx="570">0</cx:pt>
          <cx:pt idx="571">0.99099999999999999</cx:pt>
          <cx:pt idx="572">0</cx:pt>
          <cx:pt idx="573">0</cx:pt>
          <cx:pt idx="574">0</cx:pt>
          <cx:pt idx="575">0</cx:pt>
          <cx:pt idx="576">0</cx:pt>
          <cx:pt idx="577">0.99199999999999999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0.72299999999999998</cx:pt>
          <cx:pt idx="594">0</cx:pt>
          <cx:pt idx="595">0</cx:pt>
          <cx:pt idx="596">0</cx:pt>
          <cx:pt idx="597">0</cx:pt>
          <cx:pt idx="598">0</cx:pt>
          <cx:pt idx="599">0</cx:pt>
          <cx:pt idx="600">0.73199999999999998</cx:pt>
          <cx:pt idx="601">0</cx:pt>
          <cx:pt idx="602">1</cx:pt>
          <cx:pt idx="603">0</cx:pt>
          <cx:pt idx="604">0</cx:pt>
          <cx:pt idx="605">0</cx:pt>
          <cx:pt idx="606">0</cx:pt>
          <cx:pt idx="607">0</cx:pt>
          <cx:pt idx="608">0</cx:pt>
          <cx:pt idx="609">1.0009999999999999</cx:pt>
          <cx:pt idx="610">0</cx:pt>
          <cx:pt idx="611">1.008</cx:pt>
          <cx:pt idx="612">0</cx:pt>
          <cx:pt idx="613">0</cx:pt>
          <cx:pt idx="614">0</cx:pt>
          <cx:pt idx="615">0</cx:pt>
          <cx:pt idx="616">0</cx:pt>
          <cx:pt idx="617">0</cx:pt>
          <cx:pt idx="618">1</cx:pt>
          <cx:pt idx="619">0</cx:pt>
          <cx:pt idx="620">1</cx:pt>
          <cx:pt idx="621">0</cx:pt>
          <cx:pt idx="622">0</cx:pt>
          <cx:pt idx="623">0</cx:pt>
          <cx:pt idx="624">0</cx:pt>
          <cx:pt idx="625">0</cx:pt>
          <cx:pt idx="626">0</cx:pt>
          <cx:pt idx="627">1</cx:pt>
          <cx:pt idx="628">0</cx:pt>
          <cx:pt idx="629">1</cx:pt>
          <cx:pt idx="630">0</cx:pt>
          <cx:pt idx="631">0</cx:pt>
          <cx:pt idx="632">0</cx:pt>
          <cx:pt idx="633">0</cx:pt>
          <cx:pt idx="634">0</cx:pt>
          <cx:pt idx="635">0</cx:pt>
          <cx:pt idx="636">1</cx:pt>
          <cx:pt idx="637">0</cx:pt>
          <cx:pt idx="638">1</cx:pt>
          <cx:pt idx="639">0</cx:pt>
          <cx:pt idx="640">0</cx:pt>
          <cx:pt idx="641">0</cx:pt>
          <cx:pt idx="642">0</cx:pt>
          <cx:pt idx="643">0</cx:pt>
          <cx:pt idx="644">0</cx:pt>
          <cx:pt idx="645">1</cx:pt>
          <cx:pt idx="646">0</cx:pt>
          <cx:pt idx="647">1.0089999999999999</cx:pt>
          <cx:pt idx="648">0</cx:pt>
          <cx:pt idx="649">0</cx:pt>
          <cx:pt idx="650">0</cx:pt>
          <cx:pt idx="651">0.99199999999999999</cx:pt>
          <cx:pt idx="652">0</cx:pt>
          <cx:pt idx="653">1</cx:pt>
          <cx:pt idx="654">0</cx:pt>
          <cx:pt idx="655">1.0089999999999999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1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1.0009999999999999</cx:pt>
          <cx:pt idx="674">0</cx:pt>
          <cx:pt idx="675">0.99099999999999999</cx:pt>
          <cx:pt idx="676">0</cx:pt>
          <cx:pt idx="677">0</cx:pt>
          <cx:pt idx="678">0</cx:pt>
          <cx:pt idx="679">0</cx:pt>
          <cx:pt idx="680">0</cx:pt>
          <cx:pt idx="681">0</cx:pt>
          <cx:pt idx="682">1.0009999999999999</cx:pt>
          <cx:pt idx="683">0</cx:pt>
          <cx:pt idx="684">1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1.0009999999999999</cx:pt>
          <cx:pt idx="694">0</cx:pt>
          <cx:pt idx="695">1</cx:pt>
          <cx:pt idx="696">0</cx:pt>
          <cx:pt idx="697">0.99199999999999999</cx:pt>
          <cx:pt idx="698">0</cx:pt>
          <cx:pt idx="699">0</cx:pt>
          <cx:pt idx="700">0</cx:pt>
          <cx:pt idx="701">0</cx:pt>
          <cx:pt idx="702">0</cx:pt>
          <cx:pt idx="703">0</cx:pt>
          <cx:pt idx="704">1</cx:pt>
          <cx:pt idx="705">0</cx:pt>
          <cx:pt idx="706">1</cx:pt>
          <cx:pt idx="707">0</cx:pt>
          <cx:pt idx="708">1</cx:pt>
          <cx:pt idx="709">0</cx:pt>
          <cx:pt idx="710">0</cx:pt>
          <cx:pt idx="711">0</cx:pt>
          <cx:pt idx="712">0</cx:pt>
          <cx:pt idx="713">0</cx:pt>
          <cx:pt idx="714">0</cx:pt>
          <cx:pt idx="715">1</cx:pt>
          <cx:pt idx="716">0</cx:pt>
          <cx:pt idx="717">0.99199999999999999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0.99199999999999999</cx:pt>
          <cx:pt idx="726">0</cx:pt>
          <cx:pt idx="727">0</cx:pt>
          <cx:pt idx="728">0</cx:pt>
          <cx:pt idx="729">0</cx:pt>
          <cx:pt idx="730">0</cx:pt>
          <cx:pt idx="731">0</cx:pt>
          <cx:pt idx="732">1.0009999999999999</cx:pt>
          <cx:pt idx="733">0</cx:pt>
          <cx:pt idx="734">1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1.0089999999999999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1</cx:pt>
          <cx:pt idx="753">0</cx:pt>
          <cx:pt idx="754">0.99099999999999999</cx:pt>
          <cx:pt idx="755">0</cx:pt>
          <cx:pt idx="756">0</cx:pt>
          <cx:pt idx="757">0</cx:pt>
          <cx:pt idx="758">0</cx:pt>
          <cx:pt idx="759">0</cx:pt>
          <cx:pt idx="760">0</cx:pt>
          <cx:pt idx="761">1.0009999999999999</cx:pt>
          <cx:pt idx="762">0</cx:pt>
          <cx:pt idx="763">0.99099999999999999</cx:pt>
          <cx:pt idx="764">0</cx:pt>
          <cx:pt idx="765">1.0089999999999999</cx:pt>
          <cx:pt idx="766">0</cx:pt>
          <cx:pt idx="767">0</cx:pt>
          <cx:pt idx="768">0</cx:pt>
          <cx:pt idx="769">0</cx:pt>
          <cx:pt idx="770">0</cx:pt>
          <cx:pt idx="771">0</cx:pt>
          <cx:pt idx="772">1</cx:pt>
          <cx:pt idx="773">0</cx:pt>
          <cx:pt idx="774">1</cx:pt>
          <cx:pt idx="775">0</cx:pt>
          <cx:pt idx="776">0</cx:pt>
          <cx:pt idx="777">0</cx:pt>
          <cx:pt idx="778">0</cx:pt>
          <cx:pt idx="779">0</cx:pt>
          <cx:pt idx="780">0</cx:pt>
          <cx:pt idx="781">1.0009999999999999</cx:pt>
          <cx:pt idx="782">0</cx:pt>
          <cx:pt idx="783">1</cx:pt>
          <cx:pt idx="784">0</cx:pt>
          <cx:pt idx="785">0</cx:pt>
          <cx:pt idx="786">0</cx:pt>
          <cx:pt idx="787">0</cx:pt>
          <cx:pt idx="788">0</cx:pt>
          <cx:pt idx="789">0</cx:pt>
          <cx:pt idx="790">1.0009999999999999</cx:pt>
          <cx:pt idx="791">0</cx:pt>
          <cx:pt idx="792">1</cx:pt>
          <cx:pt idx="793">0</cx:pt>
          <cx:pt idx="794">0</cx:pt>
          <cx:pt idx="795">0</cx:pt>
          <cx:pt idx="796">0</cx:pt>
          <cx:pt idx="797">0</cx:pt>
          <cx:pt idx="798">0</cx:pt>
          <cx:pt idx="799">1.0009999999999999</cx:pt>
          <cx:pt idx="800">0</cx:pt>
          <cx:pt idx="801">0.99099999999999999</cx:pt>
          <cx:pt idx="802">0</cx:pt>
          <cx:pt idx="803">0</cx:pt>
          <cx:pt idx="804">0</cx:pt>
          <cx:pt idx="805">0</cx:pt>
          <cx:pt idx="806">0</cx:pt>
          <cx:pt idx="807">0</cx:pt>
          <cx:pt idx="808">0.97699999999999998</cx:pt>
          <cx:pt idx="809">0</cx:pt>
          <cx:pt idx="810">1.0009999999999999</cx:pt>
          <cx:pt idx="811">0</cx:pt>
          <cx:pt idx="812">0</cx:pt>
          <cx:pt idx="813">0</cx:pt>
          <cx:pt idx="814">0</cx:pt>
          <cx:pt idx="815">0</cx:pt>
          <cx:pt idx="816">0</cx:pt>
          <cx:pt idx="817">1</cx:pt>
          <cx:pt idx="818">0</cx:pt>
          <cx:pt idx="819">1.0009999999999999</cx:pt>
          <cx:pt idx="820">0</cx:pt>
          <cx:pt idx="821">0</cx:pt>
          <cx:pt idx="822">0</cx:pt>
          <cx:pt idx="823">0</cx:pt>
          <cx:pt idx="824">0</cx:pt>
          <cx:pt idx="825">0</cx:pt>
          <cx:pt idx="826">1</cx:pt>
          <cx:pt idx="827">0</cx:pt>
          <cx:pt idx="828">0.99199999999999999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1</cx:pt>
          <cx:pt idx="838">0</cx:pt>
          <cx:pt idx="839">1</cx:pt>
          <cx:pt idx="840">0</cx:pt>
          <cx:pt idx="841">0</cx:pt>
          <cx:pt idx="842">0</cx:pt>
          <cx:pt idx="843">0</cx:pt>
          <cx:pt idx="844">0</cx:pt>
          <cx:pt idx="845">0</cx:pt>
          <cx:pt idx="846">1</cx:pt>
          <cx:pt idx="847">0</cx:pt>
          <cx:pt idx="848">1.0009999999999999</cx:pt>
          <cx:pt idx="849">0</cx:pt>
          <cx:pt idx="850">0</cx:pt>
          <cx:pt idx="851">0</cx:pt>
          <cx:pt idx="852">0</cx:pt>
          <cx:pt idx="853">0</cx:pt>
          <cx:pt idx="854">0</cx:pt>
          <cx:pt idx="855">1.0089999999999999</cx:pt>
          <cx:pt idx="856">0</cx:pt>
          <cx:pt idx="857">0</cx:pt>
          <cx:pt idx="858">0</cx:pt>
          <cx:pt idx="859">1.0009999999999999</cx:pt>
          <cx:pt idx="860">0</cx:pt>
          <cx:pt idx="861">1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1</cx:pt>
          <cx:pt idx="891">0</cx:pt>
          <cx:pt idx="892">1</cx:pt>
          <cx:pt idx="893">0</cx:pt>
          <cx:pt idx="894">0</cx:pt>
          <cx:pt idx="895">0</cx:pt>
          <cx:pt idx="896">0</cx:pt>
          <cx:pt idx="897">0</cx:pt>
          <cx:pt idx="898">0</cx:pt>
          <cx:pt idx="899">1.0009999999999999</cx:pt>
          <cx:pt idx="900">0</cx:pt>
          <cx:pt idx="901">1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1</cx:pt>
          <cx:pt idx="911">0</cx:pt>
          <cx:pt idx="912">1</cx:pt>
          <cx:pt idx="913">0</cx:pt>
          <cx:pt idx="914">0</cx:pt>
          <cx:pt idx="915">0</cx:pt>
          <cx:pt idx="916">0</cx:pt>
          <cx:pt idx="917">0</cx:pt>
          <cx:pt idx="918">0</cx:pt>
          <cx:pt idx="919">1.0089999999999999</cx:pt>
          <cx:pt idx="920">0</cx:pt>
          <cx:pt idx="921">1</cx:pt>
          <cx:pt idx="922">0</cx:pt>
          <cx:pt idx="923">0</cx:pt>
          <cx:pt idx="924">0</cx:pt>
          <cx:pt idx="925">0</cx:pt>
          <cx:pt idx="926">0</cx:pt>
          <cx:pt idx="927">0</cx:pt>
          <cx:pt idx="928">1.0009999999999999</cx:pt>
          <cx:pt idx="929">0</cx:pt>
          <cx:pt idx="930">1</cx:pt>
          <cx:pt idx="931">0</cx:pt>
          <cx:pt idx="932">0</cx:pt>
          <cx:pt idx="933">0</cx:pt>
          <cx:pt idx="934">0</cx:pt>
          <cx:pt idx="935">0</cx:pt>
          <cx:pt idx="936">0</cx:pt>
          <cx:pt idx="937">0.99199999999999999</cx:pt>
          <cx:pt idx="938">0</cx:pt>
          <cx:pt idx="939">1</cx:pt>
          <cx:pt idx="940">0</cx:pt>
          <cx:pt idx="941">0</cx:pt>
          <cx:pt idx="942">0</cx:pt>
          <cx:pt idx="943">0</cx:pt>
          <cx:pt idx="944">0</cx:pt>
          <cx:pt idx="945">0</cx:pt>
          <cx:pt idx="946">1.0009999999999999</cx:pt>
          <cx:pt idx="947">0</cx:pt>
          <cx:pt idx="948">1</cx:pt>
          <cx:pt idx="949">0</cx:pt>
          <cx:pt idx="950">0</cx:pt>
          <cx:pt idx="951">0</cx:pt>
          <cx:pt idx="952">0</cx:pt>
          <cx:pt idx="953">0</cx:pt>
          <cx:pt idx="954">0</cx:pt>
          <cx:pt idx="955">1</cx:pt>
          <cx:pt idx="956">0</cx:pt>
          <cx:pt idx="957">1.0009999999999999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1.0009999999999999</cx:pt>
          <cx:pt idx="967">0</cx:pt>
          <cx:pt idx="968">1</cx:pt>
          <cx:pt idx="969">0</cx:pt>
          <cx:pt idx="970">0</cx:pt>
          <cx:pt idx="971">0</cx:pt>
          <cx:pt idx="972">0</cx:pt>
          <cx:pt idx="973">0</cx:pt>
          <cx:pt idx="974">0</cx:pt>
          <cx:pt idx="975">0.99199999999999999</cx:pt>
          <cx:pt idx="976">0</cx:pt>
          <cx:pt idx="977">1.0089999999999999</cx:pt>
          <cx:pt idx="978">0</cx:pt>
          <cx:pt idx="979">0</cx:pt>
          <cx:pt idx="980">0</cx:pt>
          <cx:pt idx="981">0</cx:pt>
          <cx:pt idx="982">0</cx:pt>
          <cx:pt idx="983">0</cx:pt>
          <cx:pt idx="984">0.99199999999999999</cx:pt>
          <cx:pt idx="985">0</cx:pt>
          <cx:pt idx="986">1.0089999999999999</cx:pt>
          <cx:pt idx="987">0</cx:pt>
          <cx:pt idx="988">0</cx:pt>
          <cx:pt idx="989">0</cx:pt>
          <cx:pt idx="990">0</cx:pt>
          <cx:pt idx="991">0</cx:pt>
          <cx:pt idx="992">0</cx:pt>
          <cx:pt idx="993">1</cx:pt>
          <cx:pt idx="994">0</cx:pt>
          <cx:pt idx="995">1.0009999999999999</cx:pt>
          <cx:pt idx="996">0</cx:pt>
          <cx:pt idx="997">0</cx:pt>
          <cx:pt idx="998">0</cx:pt>
        </cx:lvl>
      </cx:numDim>
    </cx:data>
  </cx:chartData>
  <cx:chart>
    <cx:title pos="t" align="ctr" overlay="0">
      <cx:tx>
        <cx:txData>
          <cx:v>Insert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Insert</a:t>
          </a:r>
        </a:p>
      </cx:txPr>
    </cx:title>
    <cx:plotArea>
      <cx:plotAreaRegion>
        <cx:series layoutId="clusteredColumn" uniqueId="{B5DFFDAC-FF44-4EAE-85FD-F27E8BEFB708}">
          <cx:dataLabels pos="inEnd">
            <cx:visibility seriesName="0" categoryName="0" value="1"/>
            <cx:separator>, </cx:separator>
          </cx:dataLabels>
          <cx:dataId val="0"/>
          <cx:layoutPr>
            <cx:binning intervalClosed="r"/>
          </cx:layoutPr>
          <cx:axisId val="1"/>
        </cx:series>
        <cx:series layoutId="paretoLine" ownerIdx="0" uniqueId="{AE8369D0-1BB6-48BD-A874-72C3952A3479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ResultadoFinalPython!$C$2001:$C$3000</cx:f>
        <cx:lvl ptCount="1000" formatCode="Geral">
          <cx:pt idx="0">0</cx:pt>
          <cx:pt idx="1">0</cx:pt>
          <cx:pt idx="2">0.99199999999999999</cx:pt>
          <cx:pt idx="3">0</cx:pt>
          <cx:pt idx="4">1.008</cx:pt>
          <cx:pt idx="5">0</cx:pt>
          <cx:pt idx="6">1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1</cx:pt>
          <cx:pt idx="21">0</cx:pt>
          <cx:pt idx="22">0.99199999999999999</cx:pt>
          <cx:pt idx="23">0</cx:pt>
          <cx:pt idx="24">1.0089999999999999</cx:pt>
          <cx:pt idx="25">0</cx:pt>
          <cx:pt idx="26">1</cx:pt>
          <cx:pt idx="27">0</cx:pt>
          <cx:pt idx="28">1</cx:pt>
          <cx:pt idx="29">0</cx:pt>
          <cx:pt idx="30">1</cx:pt>
          <cx:pt idx="31">0</cx:pt>
          <cx:pt idx="32">1</cx:pt>
          <cx:pt idx="33">0</cx:pt>
          <cx:pt idx="34">1.0009999999999999</cx:pt>
          <cx:pt idx="35">0</cx:pt>
          <cx:pt idx="36">1</cx:pt>
          <cx:pt idx="37">0</cx:pt>
          <cx:pt idx="38">0</cx:pt>
          <cx:pt idx="39">0</cx:pt>
          <cx:pt idx="40">1.123</cx:pt>
          <cx:pt idx="41">0</cx:pt>
          <cx:pt idx="42">0</cx:pt>
          <cx:pt idx="43">0</cx:pt>
          <cx:pt idx="44">1.1319999999999999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1</cx:pt>
          <cx:pt idx="54">0</cx:pt>
          <cx:pt idx="55">1</cx:pt>
          <cx:pt idx="56">0</cx:pt>
          <cx:pt idx="57">1</cx:pt>
          <cx:pt idx="58">0</cx:pt>
          <cx:pt idx="59">0.99199999999999999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0.878</cx:pt>
          <cx:pt idx="73">0</cx:pt>
          <cx:pt idx="74">1</cx:pt>
          <cx:pt idx="75">0</cx:pt>
          <cx:pt idx="76">1.0009999999999999</cx:pt>
          <cx:pt idx="77">0</cx:pt>
          <cx:pt idx="78">1.079</cx:pt>
          <cx:pt idx="79">0</cx:pt>
          <cx:pt idx="80">0</cx:pt>
          <cx:pt idx="81">0</cx:pt>
          <cx:pt idx="82">0</cx:pt>
          <cx:pt idx="83">0.92200000000000004</cx:pt>
          <cx:pt idx="84">0</cx:pt>
          <cx:pt idx="85">1.0780000000000001</cx:pt>
          <cx:pt idx="86">0</cx:pt>
          <cx:pt idx="87">0.92200000000000004</cx:pt>
          <cx:pt idx="88">0</cx:pt>
          <cx:pt idx="89">1.079</cx:pt>
          <cx:pt idx="90">0</cx:pt>
          <cx:pt idx="91">0</cx:pt>
          <cx:pt idx="92">0</cx:pt>
          <cx:pt idx="93">1.089</cx:pt>
          <cx:pt idx="94">0</cx:pt>
          <cx:pt idx="95">0</cx:pt>
          <cx:pt idx="96">0</cx:pt>
          <cx:pt idx="97">0</cx:pt>
          <cx:pt idx="98">0.91200000000000003</cx:pt>
          <cx:pt idx="99">0</cx:pt>
          <cx:pt idx="100">1.0089999999999999</cx:pt>
          <cx:pt idx="101">0</cx:pt>
          <cx:pt idx="102">1.079</cx:pt>
          <cx:pt idx="103">0</cx:pt>
          <cx:pt idx="104">0</cx:pt>
          <cx:pt idx="105">0</cx:pt>
          <cx:pt idx="106">0</cx:pt>
          <cx:pt idx="107">0.92200000000000004</cx:pt>
          <cx:pt idx="108">0</cx:pt>
          <cx:pt idx="109">1.0780000000000001</cx:pt>
          <cx:pt idx="110">0</cx:pt>
          <cx:pt idx="111">0.92200000000000004</cx:pt>
          <cx:pt idx="112">0</cx:pt>
          <cx:pt idx="113">0</cx:pt>
          <cx:pt idx="114">0</cx:pt>
          <cx:pt idx="115">0</cx:pt>
          <cx:pt idx="116">0.91200000000000003</cx:pt>
          <cx:pt idx="117">0</cx:pt>
          <cx:pt idx="118">1.0880000000000001</cx:pt>
          <cx:pt idx="119">0</cx:pt>
          <cx:pt idx="120">0.92200000000000004</cx:pt>
          <cx:pt idx="121">0</cx:pt>
          <cx:pt idx="122">0</cx:pt>
          <cx:pt idx="123">0</cx:pt>
          <cx:pt idx="124">0</cx:pt>
          <cx:pt idx="125">0.91300000000000003</cx:pt>
          <cx:pt idx="126">0</cx:pt>
          <cx:pt idx="127">1.087</cx:pt>
          <cx:pt idx="128">0</cx:pt>
          <cx:pt idx="129">0.92200000000000004</cx:pt>
          <cx:pt idx="130">0</cx:pt>
          <cx:pt idx="131">1.079</cx:pt>
          <cx:pt idx="132">0</cx:pt>
          <cx:pt idx="133">0</cx:pt>
          <cx:pt idx="134">0.90600000000000003</cx:pt>
          <cx:pt idx="135">0</cx:pt>
          <cx:pt idx="136">1.071</cx:pt>
          <cx:pt idx="137">0</cx:pt>
          <cx:pt idx="138">0</cx:pt>
          <cx:pt idx="139">0.999</cx:pt>
          <cx:pt idx="140">0</cx:pt>
          <cx:pt idx="141">1.0009999999999999</cx:pt>
          <cx:pt idx="142">0</cx:pt>
          <cx:pt idx="143">1.079</cx:pt>
          <cx:pt idx="144">0</cx:pt>
          <cx:pt idx="145">1</cx:pt>
          <cx:pt idx="146">0</cx:pt>
          <cx:pt idx="147">0</cx:pt>
          <cx:pt idx="148">0.998</cx:pt>
          <cx:pt idx="149">0</cx:pt>
          <cx:pt idx="150">0.91400000000000003</cx:pt>
          <cx:pt idx="151">0</cx:pt>
          <cx:pt idx="152">0</cx:pt>
          <cx:pt idx="153">0</cx:pt>
          <cx:pt idx="154">0</cx:pt>
          <cx:pt idx="155">0.92100000000000004</cx:pt>
          <cx:pt idx="156">0</cx:pt>
          <cx:pt idx="157">1.079</cx:pt>
          <cx:pt idx="158">0</cx:pt>
          <cx:pt idx="159">0</cx:pt>
          <cx:pt idx="160">0</cx:pt>
          <cx:pt idx="161">0</cx:pt>
          <cx:pt idx="162">0.92000000000000004</cx:pt>
          <cx:pt idx="163">0</cx:pt>
          <cx:pt idx="164">1.0780000000000001</cx:pt>
          <cx:pt idx="165">0</cx:pt>
          <cx:pt idx="166">0</cx:pt>
          <cx:pt idx="167">0.91200000000000003</cx:pt>
          <cx:pt idx="168">0</cx:pt>
          <cx:pt idx="169">1.0009999999999999</cx:pt>
          <cx:pt idx="170">0</cx:pt>
          <cx:pt idx="171">0</cx:pt>
          <cx:pt idx="172">1.0009999999999999</cx:pt>
          <cx:pt idx="173">0</cx:pt>
          <cx:pt idx="174">0.92100000000000004</cx:pt>
          <cx:pt idx="175">0</cx:pt>
          <cx:pt idx="176">1.079</cx:pt>
          <cx:pt idx="177">0</cx:pt>
          <cx:pt idx="178">0</cx:pt>
          <cx:pt idx="179">0.90400000000000003</cx:pt>
          <cx:pt idx="180">0</cx:pt>
          <cx:pt idx="181">1.0920000000000001</cx:pt>
          <cx:pt idx="182">0.91700000000000004</cx:pt>
          <cx:pt idx="183">0</cx:pt>
          <cx:pt idx="184">1.083</cx:pt>
          <cx:pt idx="185">0</cx:pt>
          <cx:pt idx="186">0</cx:pt>
          <cx:pt idx="187">0</cx:pt>
          <cx:pt idx="188">0</cx:pt>
          <cx:pt idx="189">1.0089999999999999</cx:pt>
          <cx:pt idx="190">0</cx:pt>
          <cx:pt idx="191">0</cx:pt>
          <cx:pt idx="192">0</cx:pt>
          <cx:pt idx="193">0</cx:pt>
          <cx:pt idx="194">1.0129999999999999</cx:pt>
          <cx:pt idx="195">0</cx:pt>
          <cx:pt idx="196">1.004</cx:pt>
          <cx:pt idx="197">0</cx:pt>
          <cx:pt idx="198">0</cx:pt>
          <cx:pt idx="199">0.88900000000000001</cx:pt>
          <cx:pt idx="200">0</cx:pt>
          <cx:pt idx="201">0</cx:pt>
          <cx:pt idx="202">0.99099999999999999</cx:pt>
          <cx:pt idx="203">0</cx:pt>
          <cx:pt idx="204">1.103</cx:pt>
          <cx:pt idx="205">0</cx:pt>
          <cx:pt idx="206">0</cx:pt>
          <cx:pt idx="207">0</cx:pt>
          <cx:pt idx="208">0</cx:pt>
          <cx:pt idx="209">1.004</cx:pt>
          <cx:pt idx="210">0</cx:pt>
          <cx:pt idx="211">0</cx:pt>
          <cx:pt idx="212">1.113</cx:pt>
          <cx:pt idx="213">0</cx:pt>
          <cx:pt idx="214">1.0149999999999999</cx:pt>
          <cx:pt idx="215">0</cx:pt>
          <cx:pt idx="216">0</cx:pt>
          <cx:pt idx="217">0.996</cx:pt>
          <cx:pt idx="218">0</cx:pt>
          <cx:pt idx="219">0</cx:pt>
          <cx:pt idx="220">1.125</cx:pt>
          <cx:pt idx="221">0</cx:pt>
          <cx:pt idx="222">1.022</cx:pt>
          <cx:pt idx="223">0</cx:pt>
          <cx:pt idx="224">0</cx:pt>
          <cx:pt idx="225">1.002</cx:pt>
          <cx:pt idx="226">0</cx:pt>
          <cx:pt idx="227">0</cx:pt>
          <cx:pt idx="228">0</cx:pt>
          <cx:pt idx="229">0</cx:pt>
          <cx:pt idx="230">0.86499999999999999</cx:pt>
          <cx:pt idx="231">0</cx:pt>
          <cx:pt idx="232">0</cx:pt>
          <cx:pt idx="233">0.85299999999999998</cx:pt>
          <cx:pt idx="234">0</cx:pt>
          <cx:pt idx="235">0</cx:pt>
          <cx:pt idx="236">0</cx:pt>
          <cx:pt idx="237">0</cx:pt>
          <cx:pt idx="238">0.82199999999999995</cx:pt>
          <cx:pt idx="239">0</cx:pt>
          <cx:pt idx="240">1.1639999999999999</cx:pt>
          <cx:pt idx="241">0.84499999999999997</cx:pt>
          <cx:pt idx="242">0</cx:pt>
          <cx:pt idx="243">1.175</cx:pt>
          <cx:pt idx="244">0.82599999999999996</cx:pt>
          <cx:pt idx="245">0</cx:pt>
          <cx:pt idx="246">1.1719999999999999</cx:pt>
          <cx:pt idx="247">0</cx:pt>
          <cx:pt idx="248">0</cx:pt>
          <cx:pt idx="249">0.83399999999999996</cx:pt>
          <cx:pt idx="250">0</cx:pt>
          <cx:pt idx="251">0</cx:pt>
          <cx:pt idx="252">1.1950000000000001</cx:pt>
          <cx:pt idx="253">0</cx:pt>
          <cx:pt idx="254">0</cx:pt>
          <cx:pt idx="255">0</cx:pt>
          <cx:pt idx="256">0</cx:pt>
          <cx:pt idx="257">0.996</cx:pt>
          <cx:pt idx="258">0</cx:pt>
          <cx:pt idx="259">0</cx:pt>
          <cx:pt idx="260">0.80800000000000005</cx:pt>
          <cx:pt idx="261">0</cx:pt>
          <cx:pt idx="262">1.206</cx:pt>
          <cx:pt idx="263">0.79500000000000004</cx:pt>
          <cx:pt idx="264">0</cx:pt>
          <cx:pt idx="265">1.206</cx:pt>
          <cx:pt idx="266">0.79400000000000004</cx:pt>
          <cx:pt idx="267">0</cx:pt>
          <cx:pt idx="268">1.206</cx:pt>
          <cx:pt idx="269">0.80300000000000005</cx:pt>
          <cx:pt idx="270">0</cx:pt>
          <cx:pt idx="271">1.2050000000000001</cx:pt>
          <cx:pt idx="272">0</cx:pt>
          <cx:pt idx="273">0</cx:pt>
          <cx:pt idx="274">0.80300000000000005</cx:pt>
          <cx:pt idx="275">0</cx:pt>
          <cx:pt idx="276">1.1990000000000001</cx:pt>
          <cx:pt idx="277">0.99199999999999999</cx:pt>
          <cx:pt idx="278">0</cx:pt>
          <cx:pt idx="279">1.0029999999999999</cx:pt>
          <cx:pt idx="280">0.80700000000000005</cx:pt>
          <cx:pt idx="281">0</cx:pt>
          <cx:pt idx="282">0</cx:pt>
          <cx:pt idx="283">1.208</cx:pt>
          <cx:pt idx="284">0</cx:pt>
          <cx:pt idx="285">0.996</cx:pt>
          <cx:pt idx="286">0.80600000000000005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1</cx:pt>
          <cx:pt idx="301">0</cx:pt>
          <cx:pt idx="302">0</cx:pt>
          <cx:pt idx="303">0.98399999999999999</cx:pt>
          <cx:pt idx="304">0</cx:pt>
          <cx:pt idx="305">0</cx:pt>
          <cx:pt idx="306">0</cx:pt>
          <cx:pt idx="307">0</cx:pt>
          <cx:pt idx="308">0.75600000000000001</cx:pt>
          <cx:pt idx="309">0</cx:pt>
          <cx:pt idx="310">1</cx:pt>
          <cx:pt idx="311">1</cx:pt>
          <cx:pt idx="312">0</cx:pt>
          <cx:pt idx="313">1.2709999999999999</cx:pt>
          <cx:pt idx="314">0.72999999999999998</cx:pt>
          <cx:pt idx="315">0</cx:pt>
          <cx:pt idx="316">1.2529999999999999</cx:pt>
          <cx:pt idx="317">0.76800000000000002</cx:pt>
          <cx:pt idx="318">0</cx:pt>
          <cx:pt idx="319">1.2370000000000001</cx:pt>
          <cx:pt idx="320">0.751</cx:pt>
          <cx:pt idx="321">0</cx:pt>
          <cx:pt idx="322">1.2549999999999999</cx:pt>
          <cx:pt idx="323">0.746</cx:pt>
          <cx:pt idx="324">0</cx:pt>
          <cx:pt idx="325">1.26</cx:pt>
          <cx:pt idx="326">0.73199999999999998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0.99199999999999999</cx:pt>
          <cx:pt idx="336">0</cx:pt>
          <cx:pt idx="337">0</cx:pt>
          <cx:pt idx="338">1.0089999999999999</cx:pt>
          <cx:pt idx="339">0</cx:pt>
          <cx:pt idx="340">0</cx:pt>
          <cx:pt idx="341">0.99199999999999999</cx:pt>
          <cx:pt idx="342">1.008</cx:pt>
          <cx:pt idx="343">0</cx:pt>
          <cx:pt idx="344">0</cx:pt>
          <cx:pt idx="345">1</cx:pt>
          <cx:pt idx="346">0</cx:pt>
          <cx:pt idx="347">0</cx:pt>
          <cx:pt idx="348">1.0009999999999999</cx:pt>
          <cx:pt idx="349">0</cx:pt>
          <cx:pt idx="350">0</cx:pt>
          <cx:pt idx="351">1</cx:pt>
          <cx:pt idx="352">0</cx:pt>
          <cx:pt idx="353">0</cx:pt>
          <cx:pt idx="354">1</cx:pt>
          <cx:pt idx="355">0.99199999999999999</cx:pt>
          <cx:pt idx="356">0</cx:pt>
          <cx:pt idx="357">0</cx:pt>
          <cx:pt idx="358">1</cx:pt>
          <cx:pt idx="359">0</cx:pt>
          <cx:pt idx="360">0</cx:pt>
          <cx:pt idx="361">1</cx:pt>
          <cx:pt idx="362">0</cx:pt>
          <cx:pt idx="363">0</cx:pt>
          <cx:pt idx="364">1</cx:pt>
          <cx:pt idx="365">1</cx:pt>
          <cx:pt idx="366">0</cx:pt>
          <cx:pt idx="367">1</cx:pt>
          <cx:pt idx="368">1.0009999999999999</cx:pt>
          <cx:pt idx="369">0</cx:pt>
          <cx:pt idx="370">0</cx:pt>
          <cx:pt idx="371">1.0089999999999999</cx:pt>
          <cx:pt idx="372">0</cx:pt>
          <cx:pt idx="373">0</cx:pt>
          <cx:pt idx="374">1.0009999999999999</cx:pt>
          <cx:pt idx="375">0</cx:pt>
          <cx:pt idx="376">0</cx:pt>
          <cx:pt idx="377">1</cx:pt>
          <cx:pt idx="378">1</cx:pt>
          <cx:pt idx="379">0</cx:pt>
          <cx:pt idx="380">0</cx:pt>
          <cx:pt idx="381">1.0009999999999999</cx:pt>
          <cx:pt idx="382">0</cx:pt>
          <cx:pt idx="383">0</cx:pt>
          <cx:pt idx="384">1</cx:pt>
          <cx:pt idx="385">1.0089999999999999</cx:pt>
          <cx:pt idx="386">0</cx:pt>
          <cx:pt idx="387">0</cx:pt>
          <cx:pt idx="388">1</cx:pt>
          <cx:pt idx="389">0</cx:pt>
          <cx:pt idx="390">0</cx:pt>
          <cx:pt idx="391">1</cx:pt>
          <cx:pt idx="392">0</cx:pt>
          <cx:pt idx="393">0</cx:pt>
          <cx:pt idx="394">1</cx:pt>
          <cx:pt idx="395">1</cx:pt>
          <cx:pt idx="396">0</cx:pt>
          <cx:pt idx="397">0</cx:pt>
          <cx:pt idx="398">0.99199999999999999</cx:pt>
          <cx:pt idx="399">1.008</cx:pt>
          <cx:pt idx="400">0</cx:pt>
          <cx:pt idx="401">0</cx:pt>
          <cx:pt idx="402">1</cx:pt>
          <cx:pt idx="403">0</cx:pt>
          <cx:pt idx="404">0</cx:pt>
          <cx:pt idx="405">1.0009999999999999</cx:pt>
          <cx:pt idx="406">0.99099999999999999</cx:pt>
          <cx:pt idx="407">0</cx:pt>
          <cx:pt idx="408">0</cx:pt>
          <cx:pt idx="409">1</cx:pt>
          <cx:pt idx="410">0</cx:pt>
          <cx:pt idx="411">0</cx:pt>
          <cx:pt idx="412">0.99199999999999999</cx:pt>
          <cx:pt idx="413">1.0089999999999999</cx:pt>
          <cx:pt idx="414">0</cx:pt>
          <cx:pt idx="415">0</cx:pt>
          <cx:pt idx="416">1</cx:pt>
          <cx:pt idx="417">1</cx:pt>
          <cx:pt idx="418">0</cx:pt>
          <cx:pt idx="419">1.0009999999999999</cx:pt>
          <cx:pt idx="420">1</cx:pt>
          <cx:pt idx="421">0</cx:pt>
          <cx:pt idx="422">0</cx:pt>
          <cx:pt idx="423">1</cx:pt>
          <cx:pt idx="424">1.0009999999999999</cx:pt>
          <cx:pt idx="425">0</cx:pt>
          <cx:pt idx="426">0</cx:pt>
          <cx:pt idx="427">1.0089999999999999</cx:pt>
          <cx:pt idx="428">0</cx:pt>
          <cx:pt idx="429">0</cx:pt>
          <cx:pt idx="430">1</cx:pt>
          <cx:pt idx="431">1</cx:pt>
          <cx:pt idx="432">0</cx:pt>
          <cx:pt idx="433">0</cx:pt>
          <cx:pt idx="434">1</cx:pt>
          <cx:pt idx="435">1</cx:pt>
          <cx:pt idx="436">0</cx:pt>
          <cx:pt idx="437">0</cx:pt>
          <cx:pt idx="438">1.0009999999999999</cx:pt>
          <cx:pt idx="439">0.995</cx:pt>
          <cx:pt idx="440">0</cx:pt>
          <cx:pt idx="441">0</cx:pt>
          <cx:pt idx="442">1</cx:pt>
          <cx:pt idx="443">1.0009999999999999</cx:pt>
          <cx:pt idx="444">0</cx:pt>
          <cx:pt idx="445">0</cx:pt>
          <cx:pt idx="446">1</cx:pt>
          <cx:pt idx="447">1</cx:pt>
          <cx:pt idx="448">0</cx:pt>
          <cx:pt idx="449">0</cx:pt>
          <cx:pt idx="450">1.0009999999999999</cx:pt>
          <cx:pt idx="451">0.99099999999999999</cx:pt>
          <cx:pt idx="452">0</cx:pt>
          <cx:pt idx="453">0</cx:pt>
          <cx:pt idx="454">1.008</cx:pt>
          <cx:pt idx="455">1.0009999999999999</cx:pt>
          <cx:pt idx="456">0</cx:pt>
          <cx:pt idx="457">0</cx:pt>
          <cx:pt idx="458">1</cx:pt>
          <cx:pt idx="459">1</cx:pt>
          <cx:pt idx="460">0</cx:pt>
          <cx:pt idx="461">0</cx:pt>
          <cx:pt idx="462">1.0009999999999999</cx:pt>
          <cx:pt idx="463">1</cx:pt>
          <cx:pt idx="464">0</cx:pt>
          <cx:pt idx="465">0</cx:pt>
          <cx:pt idx="466">0.99199999999999999</cx:pt>
          <cx:pt idx="467">1.008</cx:pt>
          <cx:pt idx="468">0</cx:pt>
          <cx:pt idx="469">0</cx:pt>
          <cx:pt idx="470">1</cx:pt>
          <cx:pt idx="471">1</cx:pt>
          <cx:pt idx="472">0</cx:pt>
          <cx:pt idx="473">0</cx:pt>
          <cx:pt idx="474">0.99099999999999999</cx:pt>
          <cx:pt idx="475">1.0089999999999999</cx:pt>
          <cx:pt idx="476">0</cx:pt>
          <cx:pt idx="477">0</cx:pt>
          <cx:pt idx="478">1</cx:pt>
          <cx:pt idx="479">1</cx:pt>
          <cx:pt idx="480">1.0089999999999999</cx:pt>
          <cx:pt idx="481">1</cx:pt>
          <cx:pt idx="482">0</cx:pt>
          <cx:pt idx="483">0</cx:pt>
          <cx:pt idx="484">1</cx:pt>
          <cx:pt idx="485">1.0009999999999999</cx:pt>
          <cx:pt idx="486">0</cx:pt>
          <cx:pt idx="487">0</cx:pt>
          <cx:pt idx="488">1</cx:pt>
          <cx:pt idx="489">1</cx:pt>
          <cx:pt idx="490">0</cx:pt>
          <cx:pt idx="491">0</cx:pt>
          <cx:pt idx="492">0.99099999999999999</cx:pt>
          <cx:pt idx="493">1.0089999999999999</cx:pt>
          <cx:pt idx="494">0</cx:pt>
          <cx:pt idx="495">0</cx:pt>
          <cx:pt idx="496">1.0009999999999999</cx:pt>
          <cx:pt idx="497">1</cx:pt>
          <cx:pt idx="498">1</cx:pt>
          <cx:pt idx="499">0</cx:pt>
          <cx:pt idx="500">0</cx:pt>
          <cx:pt idx="501">1.0089999999999999</cx:pt>
          <cx:pt idx="502">1.0009999999999999</cx:pt>
          <cx:pt idx="503">0</cx:pt>
          <cx:pt idx="504">0</cx:pt>
          <cx:pt idx="505">0.99099999999999999</cx:pt>
          <cx:pt idx="506">1.0089999999999999</cx:pt>
          <cx:pt idx="507">1.0009999999999999</cx:pt>
          <cx:pt idx="508">0</cx:pt>
          <cx:pt idx="509">0</cx:pt>
          <cx:pt idx="510">1</cx:pt>
          <cx:pt idx="511">1</cx:pt>
          <cx:pt idx="512">0</cx:pt>
          <cx:pt idx="513">0</cx:pt>
          <cx:pt idx="514">1.0009999999999999</cx:pt>
          <cx:pt idx="515">1</cx:pt>
          <cx:pt idx="516">0.99199999999999999</cx:pt>
          <cx:pt idx="517">0</cx:pt>
          <cx:pt idx="518">0</cx:pt>
          <cx:pt idx="519">1.0089999999999999</cx:pt>
          <cx:pt idx="520">1</cx:pt>
          <cx:pt idx="521">0</cx:pt>
          <cx:pt idx="522">0</cx:pt>
          <cx:pt idx="523">1</cx:pt>
          <cx:pt idx="524">1.0009999999999999</cx:pt>
          <cx:pt idx="525">0</cx:pt>
          <cx:pt idx="526">0</cx:pt>
          <cx:pt idx="527">1</cx:pt>
          <cx:pt idx="528">1</cx:pt>
          <cx:pt idx="529">1</cx:pt>
          <cx:pt idx="530">0</cx:pt>
          <cx:pt idx="531">0</cx:pt>
          <cx:pt idx="532">1.0089999999999999</cx:pt>
          <cx:pt idx="533">1</cx:pt>
          <cx:pt idx="534">1</cx:pt>
          <cx:pt idx="535">0</cx:pt>
          <cx:pt idx="536">0</cx:pt>
          <cx:pt idx="537">1.0009999999999999</cx:pt>
          <cx:pt idx="538">0.99099999999999999</cx:pt>
          <cx:pt idx="539">0</cx:pt>
          <cx:pt idx="540">0</cx:pt>
          <cx:pt idx="541">0</cx:pt>
          <cx:pt idx="542">1</cx:pt>
          <cx:pt idx="543">0.99099999999999999</cx:pt>
          <cx:pt idx="544">1.0089999999999999</cx:pt>
          <cx:pt idx="545">0</cx:pt>
          <cx:pt idx="546">0</cx:pt>
          <cx:pt idx="547">1.0009999999999999</cx:pt>
          <cx:pt idx="548">1</cx:pt>
          <cx:pt idx="549">1</cx:pt>
          <cx:pt idx="550">0</cx:pt>
          <cx:pt idx="551">0</cx:pt>
          <cx:pt idx="552">1</cx:pt>
          <cx:pt idx="553">1.0009999999999999</cx:pt>
          <cx:pt idx="554">1</cx:pt>
          <cx:pt idx="555">0</cx:pt>
          <cx:pt idx="556">0</cx:pt>
          <cx:pt idx="557">1.0089999999999999</cx:pt>
          <cx:pt idx="558">1.0009999999999999</cx:pt>
          <cx:pt idx="559">1</cx:pt>
          <cx:pt idx="560">0</cx:pt>
          <cx:pt idx="561">0</cx:pt>
          <cx:pt idx="562">0</cx:pt>
          <cx:pt idx="563">1</cx:pt>
          <cx:pt idx="564">1.0009999999999999</cx:pt>
          <cx:pt idx="565">0</cx:pt>
          <cx:pt idx="566">0</cx:pt>
          <cx:pt idx="567">0</cx:pt>
          <cx:pt idx="568">0.98799999999999999</cx:pt>
          <cx:pt idx="569">1</cx:pt>
          <cx:pt idx="570">0</cx:pt>
          <cx:pt idx="571">0</cx:pt>
          <cx:pt idx="572">0</cx:pt>
          <cx:pt idx="573">1.0009999999999999</cx:pt>
          <cx:pt idx="574">1</cx:pt>
          <cx:pt idx="575">1</cx:pt>
          <cx:pt idx="576">0</cx:pt>
          <cx:pt idx="577">0</cx:pt>
          <cx:pt idx="578">1.0009999999999999</cx:pt>
          <cx:pt idx="579">0.99099999999999999</cx:pt>
          <cx:pt idx="580">1.0009999999999999</cx:pt>
          <cx:pt idx="581">1.008</cx:pt>
          <cx:pt idx="582">0</cx:pt>
          <cx:pt idx="583">0</cx:pt>
          <cx:pt idx="584">1.0089999999999999</cx:pt>
          <cx:pt idx="585">1</cx:pt>
          <cx:pt idx="586">1</cx:pt>
          <cx:pt idx="587">0</cx:pt>
          <cx:pt idx="588">0</cx:pt>
          <cx:pt idx="589">0</cx:pt>
          <cx:pt idx="590">1</cx:pt>
          <cx:pt idx="591">1</cx:pt>
          <cx:pt idx="592">0.99099999999999999</cx:pt>
          <cx:pt idx="593">0</cx:pt>
          <cx:pt idx="594">0</cx:pt>
          <cx:pt idx="595">1</cx:pt>
          <cx:pt idx="596">1</cx:pt>
          <cx:pt idx="597">1</cx:pt>
          <cx:pt idx="598">0</cx:pt>
          <cx:pt idx="599">0</cx:pt>
          <cx:pt idx="600">0</cx:pt>
          <cx:pt idx="601">1.0089999999999999</cx:pt>
          <cx:pt idx="602">1</cx:pt>
          <cx:pt idx="603">1</cx:pt>
          <cx:pt idx="604">0</cx:pt>
          <cx:pt idx="605">0</cx:pt>
          <cx:pt idx="606">1.0089999999999999</cx:pt>
          <cx:pt idx="607">1</cx:pt>
          <cx:pt idx="608">1</cx:pt>
          <cx:pt idx="609">1.0009999999999999</cx:pt>
          <cx:pt idx="610">0</cx:pt>
          <cx:pt idx="611">0</cx:pt>
          <cx:pt idx="612">0</cx:pt>
          <cx:pt idx="613">1</cx:pt>
          <cx:pt idx="614">1</cx:pt>
          <cx:pt idx="615">1.0009999999999999</cx:pt>
          <cx:pt idx="616">0</cx:pt>
          <cx:pt idx="617">0</cx:pt>
          <cx:pt idx="618">1.0089999999999999</cx:pt>
          <cx:pt idx="619">1</cx:pt>
          <cx:pt idx="620">1.0009999999999999</cx:pt>
          <cx:pt idx="621">1</cx:pt>
          <cx:pt idx="622">0</cx:pt>
          <cx:pt idx="623">0</cx:pt>
          <cx:pt idx="624">1</cx:pt>
          <cx:pt idx="625">1</cx:pt>
          <cx:pt idx="626">1.0009999999999999</cx:pt>
          <cx:pt idx="627">1</cx:pt>
          <cx:pt idx="628">0</cx:pt>
          <cx:pt idx="629">0</cx:pt>
          <cx:pt idx="630">1.0089999999999999</cx:pt>
          <cx:pt idx="631">1</cx:pt>
          <cx:pt idx="632">1.0009999999999999</cx:pt>
          <cx:pt idx="633">1</cx:pt>
          <cx:pt idx="634">1</cx:pt>
          <cx:pt idx="635">0</cx:pt>
          <cx:pt idx="636">0</cx:pt>
          <cx:pt idx="637">0</cx:pt>
          <cx:pt idx="638">1</cx:pt>
          <cx:pt idx="639">0.99199999999999999</cx:pt>
          <cx:pt idx="640">1</cx:pt>
          <cx:pt idx="641">0</cx:pt>
          <cx:pt idx="642">0</cx:pt>
          <cx:pt idx="643">0</cx:pt>
          <cx:pt idx="644">1</cx:pt>
          <cx:pt idx="645">1</cx:pt>
          <cx:pt idx="646">1</cx:pt>
          <cx:pt idx="647">1.0009999999999999</cx:pt>
          <cx:pt idx="648">0</cx:pt>
          <cx:pt idx="649">0</cx:pt>
          <cx:pt idx="650">0</cx:pt>
          <cx:pt idx="651">1</cx:pt>
          <cx:pt idx="652">0.99199999999999999</cx:pt>
          <cx:pt idx="653">1.0089999999999999</cx:pt>
          <cx:pt idx="654">1</cx:pt>
          <cx:pt idx="655">0</cx:pt>
          <cx:pt idx="656">0</cx:pt>
          <cx:pt idx="657">1.0009999999999999</cx:pt>
          <cx:pt idx="658">1</cx:pt>
          <cx:pt idx="659">0.99099999999999999</cx:pt>
          <cx:pt idx="660">1.0089999999999999</cx:pt>
          <cx:pt idx="661">1</cx:pt>
          <cx:pt idx="662">0</cx:pt>
          <cx:pt idx="663">0</cx:pt>
          <cx:pt idx="664">0.99099999999999999</cx:pt>
          <cx:pt idx="665">1.0089999999999999</cx:pt>
          <cx:pt idx="666">1</cx:pt>
          <cx:pt idx="667">1.0009999999999999</cx:pt>
          <cx:pt idx="668">1</cx:pt>
          <cx:pt idx="669">0</cx:pt>
          <cx:pt idx="670">0</cx:pt>
          <cx:pt idx="671">1</cx:pt>
          <cx:pt idx="672">1</cx:pt>
          <cx:pt idx="673">1.0009999999999999</cx:pt>
          <cx:pt idx="674">1</cx:pt>
          <cx:pt idx="675">0.99099999999999999</cx:pt>
          <cx:pt idx="676">0</cx:pt>
          <cx:pt idx="677">0</cx:pt>
          <cx:pt idx="678">0</cx:pt>
          <cx:pt idx="679">1.0009999999999999</cx:pt>
          <cx:pt idx="680">1</cx:pt>
          <cx:pt idx="681">1</cx:pt>
          <cx:pt idx="682">1.0009999999999999</cx:pt>
          <cx:pt idx="683">0</cx:pt>
          <cx:pt idx="684">0</cx:pt>
          <cx:pt idx="685">0</cx:pt>
          <cx:pt idx="686">0</cx:pt>
          <cx:pt idx="687">1.0009999999999999</cx:pt>
          <cx:pt idx="688">1.0089999999999999</cx:pt>
          <cx:pt idx="689">1</cx:pt>
          <cx:pt idx="690">1</cx:pt>
          <cx:pt idx="691">1</cx:pt>
          <cx:pt idx="692">0</cx:pt>
          <cx:pt idx="693">0</cx:pt>
          <cx:pt idx="694">1.0009999999999999</cx:pt>
          <cx:pt idx="695">1</cx:pt>
          <cx:pt idx="696">1</cx:pt>
          <cx:pt idx="697">0.99199999999999999</cx:pt>
          <cx:pt idx="698">1</cx:pt>
          <cx:pt idx="699">1.0089999999999999</cx:pt>
          <cx:pt idx="700">0</cx:pt>
          <cx:pt idx="701">0</cx:pt>
          <cx:pt idx="702">0</cx:pt>
          <cx:pt idx="703">1</cx:pt>
          <cx:pt idx="704">1.0009999999999999</cx:pt>
          <cx:pt idx="705">1</cx:pt>
          <cx:pt idx="706">1</cx:pt>
          <cx:pt idx="707">1</cx:pt>
          <cx:pt idx="708">0</cx:pt>
          <cx:pt idx="709">0</cx:pt>
          <cx:pt idx="710">0</cx:pt>
          <cx:pt idx="711">1.0089999999999999</cx:pt>
          <cx:pt idx="712">1</cx:pt>
          <cx:pt idx="713">1.0009999999999999</cx:pt>
          <cx:pt idx="714">1</cx:pt>
          <cx:pt idx="715">1</cx:pt>
          <cx:pt idx="716">0.99099999999999999</cx:pt>
          <cx:pt idx="717">0</cx:pt>
          <cx:pt idx="718">0</cx:pt>
          <cx:pt idx="719">0</cx:pt>
          <cx:pt idx="720">1</cx:pt>
          <cx:pt idx="721">0.99199999999999999</cx:pt>
          <cx:pt idx="722">1.008</cx:pt>
          <cx:pt idx="723">1</cx:pt>
          <cx:pt idx="724">1.0009999999999999</cx:pt>
          <cx:pt idx="725">1</cx:pt>
          <cx:pt idx="726">1</cx:pt>
          <cx:pt idx="727">0</cx:pt>
          <cx:pt idx="728">0</cx:pt>
          <cx:pt idx="729">0</cx:pt>
          <cx:pt idx="730">1.0089999999999999</cx:pt>
          <cx:pt idx="731">1</cx:pt>
          <cx:pt idx="732">0.99199999999999999</cx:pt>
          <cx:pt idx="733">1.0089999999999999</cx:pt>
          <cx:pt idx="734">1</cx:pt>
          <cx:pt idx="735">1</cx:pt>
          <cx:pt idx="736">1</cx:pt>
          <cx:pt idx="737">1</cx:pt>
          <cx:pt idx="738">0</cx:pt>
          <cx:pt idx="739">0</cx:pt>
          <cx:pt idx="740">0</cx:pt>
          <cx:pt idx="741">0</cx:pt>
          <cx:pt idx="742">1</cx:pt>
          <cx:pt idx="743">0.99199999999999999</cx:pt>
          <cx:pt idx="744">1.0089999999999999</cx:pt>
          <cx:pt idx="745">1</cx:pt>
          <cx:pt idx="746">1</cx:pt>
          <cx:pt idx="747">1.0009999999999999</cx:pt>
          <cx:pt idx="748">1</cx:pt>
          <cx:pt idx="749">0</cx:pt>
          <cx:pt idx="750">0</cx:pt>
          <cx:pt idx="751">0</cx:pt>
          <cx:pt idx="752">0</cx:pt>
          <cx:pt idx="753">0.99099999999999999</cx:pt>
          <cx:pt idx="754">1</cx:pt>
          <cx:pt idx="755">1.0089999999999999</cx:pt>
          <cx:pt idx="756">1</cx:pt>
          <cx:pt idx="757">1.0009999999999999</cx:pt>
          <cx:pt idx="758">1</cx:pt>
          <cx:pt idx="759">1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1</cx:pt>
          <cx:pt idx="768">1</cx:pt>
          <cx:pt idx="769">1</cx:pt>
          <cx:pt idx="770">1</cx:pt>
          <cx:pt idx="771">0.99099999999999999</cx:pt>
          <cx:pt idx="772">1.01</cx:pt>
          <cx:pt idx="773">1</cx:pt>
          <cx:pt idx="774">1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1</cx:pt>
          <cx:pt idx="783">1</cx:pt>
          <cx:pt idx="784">1</cx:pt>
          <cx:pt idx="785">1</cx:pt>
          <cx:pt idx="786">0.99199999999999999</cx:pt>
          <cx:pt idx="787">1.0089999999999999</cx:pt>
          <cx:pt idx="788">1</cx:pt>
          <cx:pt idx="789">1</cx:pt>
          <cx:pt idx="790">1</cx:pt>
          <cx:pt idx="791">1.0009999999999999</cx:pt>
          <cx:pt idx="792">1</cx:pt>
          <cx:pt idx="793">0</cx:pt>
          <cx:pt idx="794">0</cx:pt>
          <cx:pt idx="795">1</cx:pt>
          <cx:pt idx="796">0.97499999999999998</cx:pt>
          <cx:pt idx="797">0</cx:pt>
          <cx:pt idx="798">0</cx:pt>
          <cx:pt idx="799">0</cx:pt>
          <cx:pt idx="800">1.123</cx:pt>
          <cx:pt idx="801">0</cx:pt>
          <cx:pt idx="802">1.123</cx:pt>
          <cx:pt idx="803">0.877</cx:pt>
          <cx:pt idx="804">1.123</cx:pt>
          <cx:pt idx="805">0.878</cx:pt>
          <cx:pt idx="806">0.99099999999999999</cx:pt>
          <cx:pt idx="807">1.0009999999999999</cx:pt>
          <cx:pt idx="808">1.131</cx:pt>
          <cx:pt idx="809">0.86899999999999999</cx:pt>
          <cx:pt idx="810">1.131</cx:pt>
          <cx:pt idx="811">0.878</cx:pt>
          <cx:pt idx="812">1.1220000000000001</cx:pt>
          <cx:pt idx="813">0.879</cx:pt>
          <cx:pt idx="814">1.1220000000000001</cx:pt>
          <cx:pt idx="815">0.878</cx:pt>
          <cx:pt idx="816">1.123</cx:pt>
          <cx:pt idx="817">0.86899999999999999</cx:pt>
          <cx:pt idx="818">0</cx:pt>
          <cx:pt idx="819">0.878</cx:pt>
          <cx:pt idx="820">0</cx:pt>
          <cx:pt idx="821">0.878</cx:pt>
          <cx:pt idx="822">0</cx:pt>
          <cx:pt idx="823">0.86899999999999999</cx:pt>
          <cx:pt idx="824">0</cx:pt>
          <cx:pt idx="825">0.878</cx:pt>
          <cx:pt idx="826">1.123</cx:pt>
          <cx:pt idx="827">0.87</cx:pt>
          <cx:pt idx="828">0</cx:pt>
          <cx:pt idx="829">0.88</cx:pt>
          <cx:pt idx="830">0</cx:pt>
          <cx:pt idx="831">0.878</cx:pt>
          <cx:pt idx="832">1.1220000000000001</cx:pt>
          <cx:pt idx="833">0.879</cx:pt>
          <cx:pt idx="834">0</cx:pt>
          <cx:pt idx="835">0.86899999999999999</cx:pt>
          <cx:pt idx="836">1.018</cx:pt>
          <cx:pt idx="837">0.98199999999999998</cx:pt>
          <cx:pt idx="838">0</cx:pt>
          <cx:pt idx="839">0</cx:pt>
          <cx:pt idx="840">0</cx:pt>
          <cx:pt idx="841">0</cx:pt>
          <cx:pt idx="842">1.1220000000000001</cx:pt>
          <cx:pt idx="843">0</cx:pt>
          <cx:pt idx="844">1.131</cx:pt>
          <cx:pt idx="845">0</cx:pt>
          <cx:pt idx="846">1.1220000000000001</cx:pt>
          <cx:pt idx="847">0.879</cx:pt>
          <cx:pt idx="848">0</cx:pt>
          <cx:pt idx="849">1.1339999999999999</cx:pt>
          <cx:pt idx="850">0.876</cx:pt>
          <cx:pt idx="851">1.1240000000000001</cx:pt>
          <cx:pt idx="852">0.86699999999999999</cx:pt>
          <cx:pt idx="853">1.008</cx:pt>
          <cx:pt idx="854">1.0009999999999999</cx:pt>
          <cx:pt idx="855">1</cx:pt>
          <cx:pt idx="856">1.125</cx:pt>
          <cx:pt idx="857">0.86699999999999999</cx:pt>
          <cx:pt idx="858">1</cx:pt>
          <cx:pt idx="859">1.0089999999999999</cx:pt>
          <cx:pt idx="860">1</cx:pt>
          <cx:pt idx="861">1.1379999999999999</cx:pt>
          <cx:pt idx="862">0.86399999999999999</cx:pt>
          <cx:pt idx="863">1.1379999999999999</cx:pt>
          <cx:pt idx="864">0.85199999999999998</cx:pt>
          <cx:pt idx="865">1.149</cx:pt>
          <cx:pt idx="866">0.86199999999999999</cx:pt>
          <cx:pt idx="867">1.141</cx:pt>
          <cx:pt idx="868">0.84899999999999998</cx:pt>
          <cx:pt idx="869">1.1559999999999999</cx:pt>
          <cx:pt idx="870">0.85499999999999998</cx:pt>
          <cx:pt idx="871">1.1519999999999999</cx:pt>
          <cx:pt idx="872">0.84799999999999998</cx:pt>
          <cx:pt idx="873">1.155</cx:pt>
          <cx:pt idx="874">0.83499999999999996</cx:pt>
          <cx:pt idx="875">1.157</cx:pt>
          <cx:pt idx="876">0.84399999999999997</cx:pt>
          <cx:pt idx="877">1.1559999999999999</cx:pt>
          <cx:pt idx="878">0.84499999999999997</cx:pt>
          <cx:pt idx="879">1.163</cx:pt>
          <cx:pt idx="880">0.84699999999999998</cx:pt>
          <cx:pt idx="881">1.1539999999999999</cx:pt>
          <cx:pt idx="882">0.84599999999999997</cx:pt>
          <cx:pt idx="883">1.1539999999999999</cx:pt>
          <cx:pt idx="884">0.84699999999999998</cx:pt>
          <cx:pt idx="885">1.155</cx:pt>
          <cx:pt idx="886">0.84499999999999997</cx:pt>
          <cx:pt idx="887">1.1679999999999999</cx:pt>
          <cx:pt idx="888">0.82299999999999995</cx:pt>
          <cx:pt idx="889">1.1850000000000001</cx:pt>
          <cx:pt idx="890">0.82499999999999996</cx:pt>
          <cx:pt idx="891">0</cx:pt>
          <cx:pt idx="892">0.81999999999999995</cx:pt>
          <cx:pt idx="893">0</cx:pt>
          <cx:pt idx="894">0.81100000000000005</cx:pt>
          <cx:pt idx="895">0</cx:pt>
          <cx:pt idx="896">0.79800000000000004</cx:pt>
          <cx:pt idx="897">0</cx:pt>
          <cx:pt idx="898">0.79900000000000004</cx:pt>
          <cx:pt idx="899">1.1200000000000001</cx:pt>
          <cx:pt idx="900">1.0720000000000001</cx:pt>
          <cx:pt idx="901">0.80100000000000005</cx:pt>
          <cx:pt idx="902">1.141</cx:pt>
          <cx:pt idx="903">0.98699999999999999</cx:pt>
          <cx:pt idx="904">0.99399999999999999</cx:pt>
          <cx:pt idx="905">0.87</cx:pt>
          <cx:pt idx="906">1.161</cx:pt>
          <cx:pt idx="907">0.83899999999999997</cx:pt>
          <cx:pt idx="908">1</cx:pt>
          <cx:pt idx="909">1.159</cx:pt>
          <cx:pt idx="910">0.84199999999999997</cx:pt>
          <cx:pt idx="911">1.1619999999999999</cx:pt>
          <cx:pt idx="912">0.99299999999999999</cx:pt>
          <cx:pt idx="913">0.98299999999999998</cx:pt>
          <cx:pt idx="914">1.002</cx:pt>
          <cx:pt idx="915">0.87</cx:pt>
          <cx:pt idx="916">1.169</cx:pt>
          <cx:pt idx="917">0.98499999999999999</cx:pt>
          <cx:pt idx="918">0.83799999999999997</cx:pt>
          <cx:pt idx="919">1.1830000000000001</cx:pt>
          <cx:pt idx="920">0.98099999999999998</cx:pt>
          <cx:pt idx="921">0.98899999999999999</cx:pt>
          <cx:pt idx="922">0.996</cx:pt>
          <cx:pt idx="923">0.85999999999999999</cx:pt>
          <cx:pt idx="924">0.99199999999999999</cx:pt>
          <cx:pt idx="925">1.1910000000000001</cx:pt>
          <cx:pt idx="926">0.80900000000000005</cx:pt>
          <cx:pt idx="927">1.194</cx:pt>
          <cx:pt idx="928">0.80700000000000005</cx:pt>
          <cx:pt idx="929">1.196</cx:pt>
          <cx:pt idx="930">0.81299999999999994</cx:pt>
          <cx:pt idx="931">1.1919999999999999</cx:pt>
          <cx:pt idx="932">0.80800000000000005</cx:pt>
          <cx:pt idx="933">1.1970000000000001</cx:pt>
          <cx:pt idx="934">0.995</cx:pt>
          <cx:pt idx="935">0.996</cx:pt>
          <cx:pt idx="936">0.80400000000000005</cx:pt>
          <cx:pt idx="937">1.2010000000000001</cx:pt>
          <cx:pt idx="938">0.80000000000000004</cx:pt>
          <cx:pt idx="939">1.0009999999999999</cx:pt>
          <cx:pt idx="940">1.2050000000000001</cx:pt>
          <cx:pt idx="941">0.80300000000000005</cx:pt>
          <cx:pt idx="942">1.198</cx:pt>
          <cx:pt idx="943">0.79500000000000004</cx:pt>
          <cx:pt idx="944">1.2090000000000001</cx:pt>
          <cx:pt idx="945">0.996</cx:pt>
          <cx:pt idx="946">0</cx:pt>
          <cx:pt idx="947">1.206</cx:pt>
          <cx:pt idx="948">0</cx:pt>
          <cx:pt idx="949">1.2110000000000001</cx:pt>
          <cx:pt idx="950">0</cx:pt>
          <cx:pt idx="951">1.208</cx:pt>
          <cx:pt idx="952">1.784</cx:pt>
          <cx:pt idx="953">1.2390000000000001</cx:pt>
          <cx:pt idx="954">0.76200000000000001</cx:pt>
          <cx:pt idx="955">1.2330000000000001</cx:pt>
          <cx:pt idx="956">0.76700000000000002</cx:pt>
          <cx:pt idx="957">1.0009999999999999</cx:pt>
          <cx:pt idx="958">1.248</cx:pt>
          <cx:pt idx="959">0.752</cx:pt>
          <cx:pt idx="960">1.2450000000000001</cx:pt>
          <cx:pt idx="961">0.97999999999999998</cx:pt>
          <cx:pt idx="962">1.0029999999999999</cx:pt>
          <cx:pt idx="963">0</cx:pt>
          <cx:pt idx="964">0.76300000000000001</cx:pt>
          <cx:pt idx="965">0</cx:pt>
          <cx:pt idx="966">0.74399999999999999</cx:pt>
          <cx:pt idx="967">1.2430000000000001</cx:pt>
          <cx:pt idx="968">1.014</cx:pt>
          <cx:pt idx="969">0.752</cx:pt>
          <cx:pt idx="970">1.2490000000000001</cx:pt>
          <cx:pt idx="971">0.999</cx:pt>
          <cx:pt idx="972">0</cx:pt>
          <cx:pt idx="973">1.2529999999999999</cx:pt>
          <cx:pt idx="974">0</cx:pt>
          <cx:pt idx="975">1</cx:pt>
          <cx:pt idx="976">0</cx:pt>
          <cx:pt idx="977">0.73299999999999998</cx:pt>
          <cx:pt idx="978">1.212</cx:pt>
          <cx:pt idx="979">0.78900000000000003</cx:pt>
          <cx:pt idx="980">1</cx:pt>
          <cx:pt idx="981">1</cx:pt>
          <cx:pt idx="982">1.2729999999999999</cx:pt>
          <cx:pt idx="983">0</cx:pt>
          <cx:pt idx="984">0.99199999999999999</cx:pt>
          <cx:pt idx="985">1.0620000000000001</cx:pt>
          <cx:pt idx="986">0.93799999999999994</cx:pt>
          <cx:pt idx="987">1.0089999999999999</cx:pt>
          <cx:pt idx="988">1.2689999999999999</cx:pt>
          <cx:pt idx="989">0.72299999999999998</cx:pt>
          <cx:pt idx="990">0</cx:pt>
          <cx:pt idx="991">0</cx:pt>
          <cx:pt idx="992">1</cx:pt>
          <cx:pt idx="993">0.98699999999999999</cx:pt>
          <cx:pt idx="994">1.002</cx:pt>
          <cx:pt idx="995">1</cx:pt>
          <cx:pt idx="996">1.0009999999999999</cx:pt>
          <cx:pt idx="997">1</cx:pt>
          <cx:pt idx="998">1</cx:pt>
          <cx:pt idx="999">0</cx:pt>
        </cx:lvl>
      </cx:numDim>
    </cx:data>
  </cx:chartData>
  <cx:chart>
    <cx:title pos="t" align="ctr" overlay="0">
      <cx:tx>
        <cx:txData>
          <cx:v>Update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Update</a:t>
          </a:r>
        </a:p>
      </cx:txPr>
    </cx:title>
    <cx:plotArea>
      <cx:plotAreaRegion>
        <cx:series layoutId="clusteredColumn" uniqueId="{E61D0437-0369-44D9-BC3F-B33C4B45E825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2D4E0A2F-971D-4063-8DA8-C3EECA5F35BD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  <cx:spPr>
          <a:ln>
            <a:solidFill>
              <a:schemeClr val="dk1">
                <a:lumMod val="25000"/>
                <a:lumOff val="75000"/>
              </a:schemeClr>
            </a:solidFill>
          </a:ln>
        </cx:spPr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ResultadoFinalPython!$C$1001:$C$2000</cx:f>
        <cx:lvl ptCount="1000" formatCode="Geral">
          <cx:pt idx="0">0</cx:pt>
          <cx:pt idx="1">0</cx:pt>
          <cx:pt idx="2">1</cx:pt>
          <cx:pt idx="3">0</cx:pt>
          <cx:pt idx="4">1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1</cx:pt>
          <cx:pt idx="20">0</cx:pt>
          <cx:pt idx="21">1</cx:pt>
          <cx:pt idx="22">0</cx:pt>
          <cx:pt idx="23">1</cx:pt>
          <cx:pt idx="24">0</cx:pt>
          <cx:pt idx="25">0</cx:pt>
          <cx:pt idx="26">0</cx:pt>
          <cx:pt idx="27">0</cx:pt>
          <cx:pt idx="28">0</cx:pt>
          <cx:pt idx="29">0.997</cx:pt>
          <cx:pt idx="30">0</cx:pt>
          <cx:pt idx="31">1</cx:pt>
          <cx:pt idx="32">0</cx:pt>
          <cx:pt idx="33">1</cx:pt>
          <cx:pt idx="34">0</cx:pt>
          <cx:pt idx="35">1</cx:pt>
          <cx:pt idx="36">0</cx:pt>
          <cx:pt idx="37">1.0009999999999999</cx:pt>
          <cx:pt idx="38">0</cx:pt>
          <cx:pt idx="39">1</cx:pt>
          <cx:pt idx="40">0</cx:pt>
          <cx:pt idx="41">1</cx:pt>
          <cx:pt idx="42">0</cx:pt>
          <cx:pt idx="43">1.0009999999999999</cx:pt>
          <cx:pt idx="44">0</cx:pt>
          <cx:pt idx="45">0.99099999999999999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0.99099999999999999</cx:pt>
          <cx:pt idx="68">0</cx:pt>
          <cx:pt idx="69">1.01</cx:pt>
          <cx:pt idx="70">0</cx:pt>
          <cx:pt idx="71">0.99099999999999999</cx:pt>
          <cx:pt idx="72">0</cx:pt>
          <cx:pt idx="73">1.0089999999999999</cx:pt>
          <cx:pt idx="74">0</cx:pt>
          <cx:pt idx="75">1</cx:pt>
          <cx:pt idx="76">0</cx:pt>
          <cx:pt idx="77">1</cx:pt>
          <cx:pt idx="78">0</cx:pt>
          <cx:pt idx="79">0.99199999999999999</cx:pt>
          <cx:pt idx="80">0</cx:pt>
          <cx:pt idx="81">1.0089999999999999</cx:pt>
          <cx:pt idx="82">0</cx:pt>
          <cx:pt idx="83">1</cx:pt>
          <cx:pt idx="84">0</cx:pt>
          <cx:pt idx="85">0.99399999999999999</cx:pt>
          <cx:pt idx="86">0</cx:pt>
          <cx:pt idx="87">0.998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1.0009999999999999</cx:pt>
          <cx:pt idx="97">0</cx:pt>
          <cx:pt idx="98">1</cx:pt>
          <cx:pt idx="99">0</cx:pt>
          <cx:pt idx="100">1</cx:pt>
          <cx:pt idx="101">0</cx:pt>
          <cx:pt idx="102">1</cx:pt>
          <cx:pt idx="103">0</cx:pt>
          <cx:pt idx="104">1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1</cx:pt>
          <cx:pt idx="116">0</cx:pt>
          <cx:pt idx="117">0.99099999999999999</cx:pt>
          <cx:pt idx="118">0</cx:pt>
          <cx:pt idx="119">1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1</cx:pt>
          <cx:pt idx="129">0</cx:pt>
          <cx:pt idx="130">1</cx:pt>
          <cx:pt idx="131">0</cx:pt>
          <cx:pt idx="132">1.0009999999999999</cx:pt>
          <cx:pt idx="133">0</cx:pt>
          <cx:pt idx="134">1</cx:pt>
          <cx:pt idx="135">0</cx:pt>
          <cx:pt idx="136">0</cx:pt>
          <cx:pt idx="137">0</cx:pt>
          <cx:pt idx="138">0</cx:pt>
          <cx:pt idx="139">0</cx:pt>
          <cx:pt idx="140">0</cx:pt>
          <cx:pt idx="141">0.99099999999999999</cx:pt>
          <cx:pt idx="142">0</cx:pt>
          <cx:pt idx="143">1</cx:pt>
          <cx:pt idx="144">0</cx:pt>
          <cx:pt idx="145">1.0089999999999999</cx:pt>
          <cx:pt idx="146">0</cx:pt>
          <cx:pt idx="147">0</cx:pt>
          <cx:pt idx="148">0</cx:pt>
          <cx:pt idx="149">0</cx:pt>
          <cx:pt idx="150">1</cx:pt>
          <cx:pt idx="151">0</cx:pt>
          <cx:pt idx="152">1</cx:pt>
          <cx:pt idx="153">0</cx:pt>
          <cx:pt idx="154">0</cx:pt>
          <cx:pt idx="155">0</cx:pt>
          <cx:pt idx="156">0</cx:pt>
          <cx:pt idx="157">0</cx:pt>
          <cx:pt idx="158">0</cx:pt>
          <cx:pt idx="159">1</cx:pt>
          <cx:pt idx="160">0</cx:pt>
          <cx:pt idx="161">0.99199999999999999</cx:pt>
          <cx:pt idx="162">0</cx:pt>
          <cx:pt idx="163">0</cx:pt>
          <cx:pt idx="164">0</cx:pt>
          <cx:pt idx="165">0</cx:pt>
          <cx:pt idx="166">1.0009999999999999</cx:pt>
          <cx:pt idx="167">0</cx:pt>
          <cx:pt idx="168">1.008</cx:pt>
          <cx:pt idx="169">0</cx:pt>
          <cx:pt idx="170">1.0009999999999999</cx:pt>
          <cx:pt idx="171">0</cx:pt>
          <cx:pt idx="172">0</cx:pt>
          <cx:pt idx="173">0</cx:pt>
          <cx:pt idx="174">0</cx:pt>
          <cx:pt idx="175">1</cx:pt>
          <cx:pt idx="176">0</cx:pt>
          <cx:pt idx="177">0</cx:pt>
          <cx:pt idx="178">0</cx:pt>
          <cx:pt idx="179">0</cx:pt>
          <cx:pt idx="180">1.0089999999999999</cx:pt>
          <cx:pt idx="181">0</cx:pt>
          <cx:pt idx="182">1</cx:pt>
          <cx:pt idx="183">0</cx:pt>
          <cx:pt idx="184">1</cx:pt>
          <cx:pt idx="185">0</cx:pt>
          <cx:pt idx="186">0</cx:pt>
          <cx:pt idx="187">0</cx:pt>
          <cx:pt idx="188">0</cx:pt>
          <cx:pt idx="189">1</cx:pt>
          <cx:pt idx="190">0</cx:pt>
          <cx:pt idx="191">1</cx:pt>
          <cx:pt idx="192">0</cx:pt>
          <cx:pt idx="193">0</cx:pt>
          <cx:pt idx="194">0</cx:pt>
          <cx:pt idx="195">0</cx:pt>
          <cx:pt idx="196">0.99099999999999999</cx:pt>
          <cx:pt idx="197">0</cx:pt>
          <cx:pt idx="198">1.0089999999999999</cx:pt>
          <cx:pt idx="199">0</cx:pt>
          <cx:pt idx="200">0</cx:pt>
          <cx:pt idx="201">0</cx:pt>
          <cx:pt idx="202">0</cx:pt>
          <cx:pt idx="203">1.0009999999999999</cx:pt>
          <cx:pt idx="204">0</cx:pt>
          <cx:pt idx="205">1</cx:pt>
          <cx:pt idx="206">0</cx:pt>
          <cx:pt idx="207">0</cx:pt>
          <cx:pt idx="208">1.0009999999999999</cx:pt>
          <cx:pt idx="209">0</cx:pt>
          <cx:pt idx="210">1</cx:pt>
          <cx:pt idx="211">0</cx:pt>
          <cx:pt idx="212">0</cx:pt>
          <cx:pt idx="213">0.99099999999999999</cx:pt>
          <cx:pt idx="214">0</cx:pt>
          <cx:pt idx="215">0.98699999999999999</cx:pt>
          <cx:pt idx="216">0</cx:pt>
          <cx:pt idx="217">0</cx:pt>
          <cx:pt idx="218">0</cx:pt>
          <cx:pt idx="219">0</cx:pt>
          <cx:pt idx="220">1</cx:pt>
          <cx:pt idx="221">0</cx:pt>
          <cx:pt idx="222">0</cx:pt>
          <cx:pt idx="223">0</cx:pt>
          <cx:pt idx="224">0</cx:pt>
          <cx:pt idx="225">1.0089999999999999</cx:pt>
          <cx:pt idx="226">0</cx:pt>
          <cx:pt idx="227">1</cx:pt>
          <cx:pt idx="228">0</cx:pt>
          <cx:pt idx="229">0</cx:pt>
          <cx:pt idx="230">1</cx:pt>
          <cx:pt idx="231">0</cx:pt>
          <cx:pt idx="232">1.0089999999999999</cx:pt>
          <cx:pt idx="233">0</cx:pt>
          <cx:pt idx="234">0</cx:pt>
          <cx:pt idx="235">1</cx:pt>
          <cx:pt idx="236">0</cx:pt>
          <cx:pt idx="237">0</cx:pt>
          <cx:pt idx="238">1</cx:pt>
          <cx:pt idx="239">0</cx:pt>
          <cx:pt idx="240">1</cx:pt>
          <cx:pt idx="241">0</cx:pt>
          <cx:pt idx="242">0</cx:pt>
          <cx:pt idx="243">0</cx:pt>
          <cx:pt idx="244">0</cx:pt>
          <cx:pt idx="245">1.0009999999999999</cx:pt>
          <cx:pt idx="246">0</cx:pt>
          <cx:pt idx="247">0</cx:pt>
          <cx:pt idx="248">0</cx:pt>
          <cx:pt idx="249">0</cx:pt>
          <cx:pt idx="250">1</cx:pt>
          <cx:pt idx="251">0</cx:pt>
          <cx:pt idx="252">0</cx:pt>
          <cx:pt idx="253">1.0009999999999999</cx:pt>
          <cx:pt idx="254">0</cx:pt>
          <cx:pt idx="255">1</cx:pt>
          <cx:pt idx="256">0</cx:pt>
          <cx:pt idx="257">0</cx:pt>
          <cx:pt idx="258">1.0089999999999999</cx:pt>
          <cx:pt idx="259">0</cx:pt>
          <cx:pt idx="260">1.0009999999999999</cx:pt>
          <cx:pt idx="261">0</cx:pt>
          <cx:pt idx="262">0</cx:pt>
          <cx:pt idx="263">0.99199999999999999</cx:pt>
          <cx:pt idx="264">0</cx:pt>
          <cx:pt idx="265">0</cx:pt>
          <cx:pt idx="266">1</cx:pt>
          <cx:pt idx="267">0</cx:pt>
          <cx:pt idx="268">1.0009999999999999</cx:pt>
          <cx:pt idx="269">0</cx:pt>
          <cx:pt idx="270">0</cx:pt>
          <cx:pt idx="271">1</cx:pt>
          <cx:pt idx="272">0</cx:pt>
          <cx:pt idx="273">1</cx:pt>
          <cx:pt idx="274">0</cx:pt>
          <cx:pt idx="275">0</cx:pt>
          <cx:pt idx="276">1</cx:pt>
          <cx:pt idx="277">0</cx:pt>
          <cx:pt idx="278">0</cx:pt>
          <cx:pt idx="279">0.99199999999999999</cx:pt>
          <cx:pt idx="280">0</cx:pt>
          <cx:pt idx="281">1.0089999999999999</cx:pt>
          <cx:pt idx="282">0</cx:pt>
          <cx:pt idx="283">0</cx:pt>
          <cx:pt idx="284">1</cx:pt>
          <cx:pt idx="285">0</cx:pt>
          <cx:pt idx="286">1</cx:pt>
          <cx:pt idx="287">0</cx:pt>
          <cx:pt idx="288">0</cx:pt>
          <cx:pt idx="289">1.0009999999999999</cx:pt>
          <cx:pt idx="290">0</cx:pt>
          <cx:pt idx="291">0</cx:pt>
          <cx:pt idx="292">1</cx:pt>
          <cx:pt idx="293">0</cx:pt>
          <cx:pt idx="294">1</cx:pt>
          <cx:pt idx="295">0.99199999999999999</cx:pt>
          <cx:pt idx="296">0</cx:pt>
          <cx:pt idx="297">1.0089999999999999</cx:pt>
          <cx:pt idx="298">0</cx:pt>
          <cx:pt idx="299">0</cx:pt>
          <cx:pt idx="300">1</cx:pt>
          <cx:pt idx="301">0</cx:pt>
          <cx:pt idx="302">0</cx:pt>
          <cx:pt idx="303">1.0009999999999999</cx:pt>
          <cx:pt idx="304">0</cx:pt>
          <cx:pt idx="305">1</cx:pt>
          <cx:pt idx="306">0</cx:pt>
          <cx:pt idx="307">0</cx:pt>
          <cx:pt idx="308">1</cx:pt>
          <cx:pt idx="309">0</cx:pt>
          <cx:pt idx="310">0</cx:pt>
          <cx:pt idx="311">1</cx:pt>
          <cx:pt idx="312">0</cx:pt>
          <cx:pt idx="313">0</cx:pt>
          <cx:pt idx="314">1</cx:pt>
          <cx:pt idx="315">0</cx:pt>
          <cx:pt idx="316">1</cx:pt>
          <cx:pt idx="317">0</cx:pt>
          <cx:pt idx="318">0</cx:pt>
          <cx:pt idx="319">1</cx:pt>
          <cx:pt idx="320">0</cx:pt>
          <cx:pt idx="321">0</cx:pt>
          <cx:pt idx="322">1.008</cx:pt>
          <cx:pt idx="323">0</cx:pt>
          <cx:pt idx="324">0</cx:pt>
          <cx:pt idx="325">1</cx:pt>
          <cx:pt idx="326">0</cx:pt>
          <cx:pt idx="327">0.99199999999999999</cx:pt>
          <cx:pt idx="328">1.008</cx:pt>
          <cx:pt idx="329">0</cx:pt>
          <cx:pt idx="330">1</cx:pt>
          <cx:pt idx="331">1.0009999999999999</cx:pt>
          <cx:pt idx="332">0</cx:pt>
          <cx:pt idx="333">0.99099999999999999</cx:pt>
          <cx:pt idx="334">1.0089999999999999</cx:pt>
          <cx:pt idx="335">0</cx:pt>
          <cx:pt idx="336">0.99199999999999999</cx:pt>
          <cx:pt idx="337">0</cx:pt>
          <cx:pt idx="338">0</cx:pt>
          <cx:pt idx="339">0.99099999999999999</cx:pt>
          <cx:pt idx="340">0</cx:pt>
          <cx:pt idx="341">0</cx:pt>
          <cx:pt idx="342">0.99199999999999999</cx:pt>
          <cx:pt idx="343">0</cx:pt>
          <cx:pt idx="344">0</cx:pt>
          <cx:pt idx="345">1</cx:pt>
          <cx:pt idx="346">0</cx:pt>
          <cx:pt idx="347">1.1220000000000001</cx:pt>
          <cx:pt idx="348">0.878</cx:pt>
          <cx:pt idx="349">0</cx:pt>
          <cx:pt idx="350">0</cx:pt>
          <cx:pt idx="351">1.0009999999999999</cx:pt>
          <cx:pt idx="352">0</cx:pt>
          <cx:pt idx="353">1.123</cx:pt>
          <cx:pt idx="354">0.877</cx:pt>
          <cx:pt idx="355">0</cx:pt>
          <cx:pt idx="356">1.1220000000000001</cx:pt>
          <cx:pt idx="357">0.87</cx:pt>
          <cx:pt idx="358">0</cx:pt>
          <cx:pt idx="359">0</cx:pt>
          <cx:pt idx="360">0.879</cx:pt>
          <cx:pt idx="361">0</cx:pt>
          <cx:pt idx="362">0</cx:pt>
          <cx:pt idx="363">1.123</cx:pt>
          <cx:pt idx="364">0</cx:pt>
          <cx:pt idx="365">0</cx:pt>
          <cx:pt idx="366">1.1319999999999999</cx:pt>
          <cx:pt idx="367">0</cx:pt>
          <cx:pt idx="368">0</cx:pt>
          <cx:pt idx="369">1.123</cx:pt>
          <cx:pt idx="370">0.86899999999999999</cx:pt>
          <cx:pt idx="371">0</cx:pt>
          <cx:pt idx="372">0</cx:pt>
          <cx:pt idx="373">1.0089999999999999</cx:pt>
          <cx:pt idx="374">0</cx:pt>
          <cx:pt idx="375">0</cx:pt>
          <cx:pt idx="376">0.878</cx:pt>
          <cx:pt idx="377">1.0009999999999999</cx:pt>
          <cx:pt idx="378">0</cx:pt>
          <cx:pt idx="379">1</cx:pt>
          <cx:pt idx="380">1</cx:pt>
          <cx:pt idx="381">0</cx:pt>
          <cx:pt idx="382">0.99099999999999999</cx:pt>
          <cx:pt idx="383">1.0009999999999999</cx:pt>
          <cx:pt idx="384">0</cx:pt>
          <cx:pt idx="385">1.012</cx:pt>
          <cx:pt idx="386">0.98899999999999999</cx:pt>
          <cx:pt idx="387">0</cx:pt>
          <cx:pt idx="388">0</cx:pt>
          <cx:pt idx="389">1.123</cx:pt>
          <cx:pt idx="390">0</cx:pt>
          <cx:pt idx="391">0</cx:pt>
          <cx:pt idx="392">1.1220000000000001</cx:pt>
          <cx:pt idx="393">0.879</cx:pt>
          <cx:pt idx="394">0</cx:pt>
          <cx:pt idx="395">1.1220000000000001</cx:pt>
          <cx:pt idx="396">0.871</cx:pt>
          <cx:pt idx="397">0</cx:pt>
          <cx:pt idx="398">1.129</cx:pt>
          <cx:pt idx="399">0.879</cx:pt>
          <cx:pt idx="400">0</cx:pt>
          <cx:pt idx="401">0</cx:pt>
          <cx:pt idx="402">1.1299999999999999</cx:pt>
          <cx:pt idx="403">0.88</cx:pt>
          <cx:pt idx="404">0</cx:pt>
          <cx:pt idx="405">1.121</cx:pt>
          <cx:pt idx="406">0.879</cx:pt>
          <cx:pt idx="407">0</cx:pt>
          <cx:pt idx="408">1.1220000000000001</cx:pt>
          <cx:pt idx="409">0.86899999999999999</cx:pt>
          <cx:pt idx="410">0</cx:pt>
          <cx:pt idx="411">1.131</cx:pt>
          <cx:pt idx="412">0.87</cx:pt>
          <cx:pt idx="413">0</cx:pt>
          <cx:pt idx="414">0</cx:pt>
          <cx:pt idx="415">0.87</cx:pt>
          <cx:pt idx="416">0</cx:pt>
          <cx:pt idx="417">0</cx:pt>
          <cx:pt idx="418">0.88</cx:pt>
          <cx:pt idx="419">1.123</cx:pt>
          <cx:pt idx="420">0</cx:pt>
          <cx:pt idx="421">0</cx:pt>
          <cx:pt idx="422">1.1240000000000001</cx:pt>
          <cx:pt idx="423">0</cx:pt>
          <cx:pt idx="424">0</cx:pt>
          <cx:pt idx="425">1.125</cx:pt>
          <cx:pt idx="426">0.874</cx:pt>
          <cx:pt idx="427">0</cx:pt>
          <cx:pt idx="428">1.123</cx:pt>
          <cx:pt idx="429">0.86899999999999999</cx:pt>
          <cx:pt idx="430">0</cx:pt>
          <cx:pt idx="431">0</cx:pt>
          <cx:pt idx="432">0.878</cx:pt>
          <cx:pt idx="433">0</cx:pt>
          <cx:pt idx="434">0</cx:pt>
          <cx:pt idx="435">1.1319999999999999</cx:pt>
          <cx:pt idx="436">0.85999999999999999</cx:pt>
          <cx:pt idx="437">0</cx:pt>
          <cx:pt idx="438">1.1439999999999999</cx:pt>
          <cx:pt idx="439">0.86599999999999999</cx:pt>
          <cx:pt idx="440">0</cx:pt>
          <cx:pt idx="441">0</cx:pt>
          <cx:pt idx="442">0</cx:pt>
          <cx:pt idx="443">1.0009999999999999</cx:pt>
          <cx:pt idx="444">0</cx:pt>
          <cx:pt idx="445">0</cx:pt>
          <cx:pt idx="446">0.85099999999999998</cx:pt>
          <cx:pt idx="447">0</cx:pt>
          <cx:pt idx="448">0.84499999999999997</cx:pt>
          <cx:pt idx="449">0</cx:pt>
          <cx:pt idx="450">1.157</cx:pt>
          <cx:pt idx="451">0.85299999999999998</cx:pt>
          <cx:pt idx="452">0</cx:pt>
          <cx:pt idx="453">0</cx:pt>
          <cx:pt idx="454">0.84699999999999998</cx:pt>
          <cx:pt idx="455">0.99099999999999999</cx:pt>
          <cx:pt idx="456">0</cx:pt>
          <cx:pt idx="457">0</cx:pt>
          <cx:pt idx="458">1.1699999999999999</cx:pt>
          <cx:pt idx="459">0</cx:pt>
          <cx:pt idx="460">0</cx:pt>
          <cx:pt idx="461">1.0089999999999999</cx:pt>
          <cx:pt idx="462">0</cx:pt>
          <cx:pt idx="463">0</cx:pt>
          <cx:pt idx="464">0</cx:pt>
          <cx:pt idx="465">1.1699999999999999</cx:pt>
          <cx:pt idx="466">0.81999999999999995</cx:pt>
          <cx:pt idx="467">0</cx:pt>
          <cx:pt idx="468">1.1870000000000001</cx:pt>
          <cx:pt idx="469">0.82399999999999995</cx:pt>
          <cx:pt idx="470">0.98999999999999999</cx:pt>
          <cx:pt idx="471">0</cx:pt>
          <cx:pt idx="472">1.196</cx:pt>
          <cx:pt idx="473">0.81399999999999995</cx:pt>
          <cx:pt idx="474">0</cx:pt>
          <cx:pt idx="475">0</cx:pt>
          <cx:pt idx="476">0.80800000000000005</cx:pt>
          <cx:pt idx="477">0</cx:pt>
          <cx:pt idx="478">0</cx:pt>
          <cx:pt idx="479">0</cx:pt>
          <cx:pt idx="480">1.202</cx:pt>
          <cx:pt idx="481">0.79900000000000004</cx:pt>
          <cx:pt idx="482">0</cx:pt>
          <cx:pt idx="483">1.21</cx:pt>
          <cx:pt idx="484">0.79000000000000004</cx:pt>
          <cx:pt idx="485">1.01</cx:pt>
          <cx:pt idx="486">0</cx:pt>
          <cx:pt idx="487">1.123</cx:pt>
          <cx:pt idx="488">1.0569999999999999</cx:pt>
          <cx:pt idx="489">0</cx:pt>
          <cx:pt idx="490">0</cx:pt>
          <cx:pt idx="491">1.2030000000000001</cx:pt>
          <cx:pt idx="492">0.79800000000000004</cx:pt>
          <cx:pt idx="493">0</cx:pt>
          <cx:pt idx="494">0</cx:pt>
          <cx:pt idx="495">1.0780000000000001</cx:pt>
          <cx:pt idx="496">0.79900000000000004</cx:pt>
          <cx:pt idx="497">0</cx:pt>
          <cx:pt idx="498">0</cx:pt>
          <cx:pt idx="499">1.1439999999999999</cx:pt>
          <cx:pt idx="500">0</cx:pt>
          <cx:pt idx="501">0</cx:pt>
          <cx:pt idx="502">0</cx:pt>
          <cx:pt idx="503">1.1399999999999999</cx:pt>
          <cx:pt idx="504">0.85099999999999998</cx:pt>
          <cx:pt idx="505">0</cx:pt>
          <cx:pt idx="506">1.153</cx:pt>
          <cx:pt idx="507">0.85699999999999998</cx:pt>
          <cx:pt idx="508">0.99099999999999999</cx:pt>
          <cx:pt idx="509">0</cx:pt>
          <cx:pt idx="510">0</cx:pt>
          <cx:pt idx="511">0.98299999999999998</cx:pt>
          <cx:pt idx="512">0</cx:pt>
          <cx:pt idx="513">0</cx:pt>
          <cx:pt idx="514">0</cx:pt>
          <cx:pt idx="515">1.1879999999999999</cx:pt>
          <cx:pt idx="516">0.80400000000000005</cx:pt>
          <cx:pt idx="517">0</cx:pt>
          <cx:pt idx="518">1.194</cx:pt>
          <cx:pt idx="519">0.999</cx:pt>
          <cx:pt idx="520">0</cx:pt>
          <cx:pt idx="521">0</cx:pt>
          <cx:pt idx="522">0.99099999999999999</cx:pt>
          <cx:pt idx="523">0.81899999999999995</cx:pt>
          <cx:pt idx="524">1</cx:pt>
          <cx:pt idx="525">0</cx:pt>
          <cx:pt idx="526">1.206</cx:pt>
          <cx:pt idx="527">0.79500000000000004</cx:pt>
          <cx:pt idx="528">0</cx:pt>
          <cx:pt idx="529">0</cx:pt>
          <cx:pt idx="530">1</cx:pt>
          <cx:pt idx="531">0.98699999999999999</cx:pt>
          <cx:pt idx="532">0</cx:pt>
          <cx:pt idx="533">0</cx:pt>
          <cx:pt idx="534">1.0009999999999999</cx:pt>
          <cx:pt idx="535">1.002</cx:pt>
          <cx:pt idx="536">1</cx:pt>
          <cx:pt idx="537">0</cx:pt>
          <cx:pt idx="538">0</cx:pt>
          <cx:pt idx="539">1.2070000000000001</cx:pt>
          <cx:pt idx="540">0.80200000000000005</cx:pt>
          <cx:pt idx="541">0</cx:pt>
          <cx:pt idx="542">0</cx:pt>
          <cx:pt idx="543">1.0149999999999999</cx:pt>
          <cx:pt idx="544">0.78500000000000003</cx:pt>
          <cx:pt idx="545">0.99099999999999999</cx:pt>
          <cx:pt idx="546">0</cx:pt>
          <cx:pt idx="547">1.2070000000000001</cx:pt>
          <cx:pt idx="548">0.79400000000000004</cx:pt>
          <cx:pt idx="549">0</cx:pt>
          <cx:pt idx="550">0</cx:pt>
          <cx:pt idx="551">0</cx:pt>
          <cx:pt idx="552">1.2270000000000001</cx:pt>
          <cx:pt idx="553">0.78200000000000003</cx:pt>
          <cx:pt idx="554">0</cx:pt>
          <cx:pt idx="555">1.2210000000000001</cx:pt>
          <cx:pt idx="556">1.012</cx:pt>
          <cx:pt idx="557">0.76700000000000002</cx:pt>
          <cx:pt idx="558">0</cx:pt>
          <cx:pt idx="559">0</cx:pt>
          <cx:pt idx="560">0.997</cx:pt>
          <cx:pt idx="561">0.98199999999999998</cx:pt>
          <cx:pt idx="562">0</cx:pt>
          <cx:pt idx="563">0</cx:pt>
          <cx:pt idx="564">0</cx:pt>
          <cx:pt idx="565">1.2529999999999999</cx:pt>
          <cx:pt idx="566">0.998</cx:pt>
          <cx:pt idx="567">0.75900000000000001</cx:pt>
          <cx:pt idx="568">0</cx:pt>
          <cx:pt idx="569">1.2330000000000001</cx:pt>
          <cx:pt idx="570">0.75900000000000001</cx:pt>
          <cx:pt idx="571">0</cx:pt>
          <cx:pt idx="572">0</cx:pt>
          <cx:pt idx="573">0</cx:pt>
          <cx:pt idx="574">1.246</cx:pt>
          <cx:pt idx="575">1.002</cx:pt>
          <cx:pt idx="576">0.74399999999999999</cx:pt>
          <cx:pt idx="577">0</cx:pt>
          <cx:pt idx="578">0</cx:pt>
          <cx:pt idx="579">1.0089999999999999</cx:pt>
          <cx:pt idx="580">1</cx:pt>
          <cx:pt idx="581">1.016</cx:pt>
          <cx:pt idx="582">0</cx:pt>
          <cx:pt idx="583">0</cx:pt>
          <cx:pt idx="584">1.254</cx:pt>
          <cx:pt idx="585">0.746</cx:pt>
          <cx:pt idx="586">0</cx:pt>
          <cx:pt idx="587">1.26</cx:pt>
          <cx:pt idx="588">0.73199999999999998</cx:pt>
          <cx:pt idx="589">1</cx:pt>
          <cx:pt idx="590">0</cx:pt>
          <cx:pt idx="591">0</cx:pt>
          <cx:pt idx="592">0</cx:pt>
          <cx:pt idx="593">1.284</cx:pt>
          <cx:pt idx="594">0.71599999999999997</cx:pt>
          <cx:pt idx="595">0</cx:pt>
          <cx:pt idx="596">0</cx:pt>
          <cx:pt idx="597">0</cx:pt>
          <cx:pt idx="598">1</cx:pt>
          <cx:pt idx="599">1.0009999999999999</cx:pt>
          <cx:pt idx="600">1</cx:pt>
          <cx:pt idx="601">0.99199999999999999</cx:pt>
          <cx:pt idx="602">0</cx:pt>
          <cx:pt idx="603">0</cx:pt>
          <cx:pt idx="604">1.0009999999999999</cx:pt>
          <cx:pt idx="605">1</cx:pt>
          <cx:pt idx="606">1</cx:pt>
          <cx:pt idx="607">0</cx:pt>
          <cx:pt idx="608">0</cx:pt>
          <cx:pt idx="609">0.99199999999999999</cx:pt>
          <cx:pt idx="610">1.0089999999999999</cx:pt>
          <cx:pt idx="611">0</cx:pt>
          <cx:pt idx="612">0</cx:pt>
          <cx:pt idx="613">1</cx:pt>
          <cx:pt idx="614">0.99199999999999999</cx:pt>
          <cx:pt idx="615">1.0089999999999999</cx:pt>
          <cx:pt idx="616">0</cx:pt>
          <cx:pt idx="617">0</cx:pt>
          <cx:pt idx="618">1</cx:pt>
          <cx:pt idx="619">0.99199999999999999</cx:pt>
          <cx:pt idx="620">1.0089999999999999</cx:pt>
          <cx:pt idx="621">1</cx:pt>
          <cx:pt idx="622">0</cx:pt>
          <cx:pt idx="623">0</cx:pt>
          <cx:pt idx="624">1</cx:pt>
          <cx:pt idx="625">1</cx:pt>
          <cx:pt idx="626">0.99199999999999999</cx:pt>
          <cx:pt idx="627">0</cx:pt>
          <cx:pt idx="628">0</cx:pt>
          <cx:pt idx="629">1</cx:pt>
          <cx:pt idx="630">1</cx:pt>
          <cx:pt idx="631">1</cx:pt>
          <cx:pt idx="632">0</cx:pt>
          <cx:pt idx="633">0</cx:pt>
          <cx:pt idx="634">1</cx:pt>
          <cx:pt idx="635">1</cx:pt>
          <cx:pt idx="636">1</cx:pt>
          <cx:pt idx="637">0</cx:pt>
          <cx:pt idx="638">0</cx:pt>
          <cx:pt idx="639">0.997</cx:pt>
          <cx:pt idx="640">0.99299999999999999</cx:pt>
          <cx:pt idx="641">1</cx:pt>
          <cx:pt idx="642">0</cx:pt>
          <cx:pt idx="643">0</cx:pt>
          <cx:pt idx="644">1</cx:pt>
          <cx:pt idx="645">1.0009999999999999</cx:pt>
          <cx:pt idx="646">1</cx:pt>
          <cx:pt idx="647">1</cx:pt>
          <cx:pt idx="648">0</cx:pt>
          <cx:pt idx="649">0</cx:pt>
          <cx:pt idx="650">0.99099999999999999</cx:pt>
          <cx:pt idx="651">1</cx:pt>
          <cx:pt idx="652">1.0089999999999999</cx:pt>
          <cx:pt idx="653">0</cx:pt>
          <cx:pt idx="654">0</cx:pt>
          <cx:pt idx="655">0</cx:pt>
          <cx:pt idx="656">1</cx:pt>
          <cx:pt idx="657">1</cx:pt>
          <cx:pt idx="658">1</cx:pt>
          <cx:pt idx="659">0</cx:pt>
          <cx:pt idx="660">0</cx:pt>
          <cx:pt idx="661">1.0009999999999999</cx:pt>
          <cx:pt idx="662">1</cx:pt>
          <cx:pt idx="663">0.99099999999999999</cx:pt>
          <cx:pt idx="664">0</cx:pt>
          <cx:pt idx="665">0</cx:pt>
          <cx:pt idx="666">0</cx:pt>
          <cx:pt idx="667">1.0009999999999999</cx:pt>
          <cx:pt idx="668">1.0089999999999999</cx:pt>
          <cx:pt idx="669">1</cx:pt>
          <cx:pt idx="670">0</cx:pt>
          <cx:pt idx="671">0</cx:pt>
          <cx:pt idx="672">0</cx:pt>
          <cx:pt idx="673">1</cx:pt>
          <cx:pt idx="674">1</cx:pt>
          <cx:pt idx="675">0.99199999999999999</cx:pt>
          <cx:pt idx="676">0</cx:pt>
          <cx:pt idx="677">0</cx:pt>
          <cx:pt idx="678">0</cx:pt>
          <cx:pt idx="679">1</cx:pt>
          <cx:pt idx="680">1</cx:pt>
          <cx:pt idx="681">1.0009999999999999</cx:pt>
          <cx:pt idx="682">0</cx:pt>
          <cx:pt idx="683">0</cx:pt>
          <cx:pt idx="684">0</cx:pt>
          <cx:pt idx="685">1</cx:pt>
          <cx:pt idx="686">1</cx:pt>
          <cx:pt idx="687">0.99199999999999999</cx:pt>
          <cx:pt idx="688">0</cx:pt>
          <cx:pt idx="689">0</cx:pt>
          <cx:pt idx="690">0</cx:pt>
          <cx:pt idx="691">1</cx:pt>
          <cx:pt idx="692">1</cx:pt>
          <cx:pt idx="693">1.0009999999999999</cx:pt>
          <cx:pt idx="694">0</cx:pt>
          <cx:pt idx="695">0</cx:pt>
          <cx:pt idx="696">0</cx:pt>
          <cx:pt idx="697">1</cx:pt>
          <cx:pt idx="698">1.0009999999999999</cx:pt>
          <cx:pt idx="699">0.99099999999999999</cx:pt>
          <cx:pt idx="700">1.0089999999999999</cx:pt>
          <cx:pt idx="701">0</cx:pt>
          <cx:pt idx="702">0</cx:pt>
          <cx:pt idx="703">0</cx:pt>
          <cx:pt idx="704">1.0089999999999999</cx:pt>
          <cx:pt idx="705">1</cx:pt>
          <cx:pt idx="706">1</cx:pt>
          <cx:pt idx="707">1</cx:pt>
          <cx:pt idx="708">1</cx:pt>
          <cx:pt idx="709">0</cx:pt>
          <cx:pt idx="710">0</cx:pt>
          <cx:pt idx="711">1</cx:pt>
          <cx:pt idx="712">1.0089999999999999</cx:pt>
          <cx:pt idx="713">1.0009999999999999</cx:pt>
          <cx:pt idx="714">1</cx:pt>
          <cx:pt idx="715">0</cx:pt>
          <cx:pt idx="716">0</cx:pt>
          <cx:pt idx="717">0</cx:pt>
          <cx:pt idx="718">1.0089999999999999</cx:pt>
          <cx:pt idx="719">1.0009999999999999</cx:pt>
          <cx:pt idx="720">1</cx:pt>
          <cx:pt idx="721">1</cx:pt>
          <cx:pt idx="722">0</cx:pt>
          <cx:pt idx="723">0</cx:pt>
          <cx:pt idx="724">0</cx:pt>
          <cx:pt idx="725">1.0009999999999999</cx:pt>
          <cx:pt idx="726">1</cx:pt>
          <cx:pt idx="727">1</cx:pt>
          <cx:pt idx="728">1.0009999999999999</cx:pt>
          <cx:pt idx="729">0</cx:pt>
          <cx:pt idx="730">0</cx:pt>
          <cx:pt idx="731">1.0089999999999999</cx:pt>
          <cx:pt idx="732">1</cx:pt>
          <cx:pt idx="733">1</cx:pt>
          <cx:pt idx="734">0.99199999999999999</cx:pt>
          <cx:pt idx="735">1.0089999999999999</cx:pt>
          <cx:pt idx="736">0</cx:pt>
          <cx:pt idx="737">0</cx:pt>
          <cx:pt idx="738">1</cx:pt>
          <cx:pt idx="739">1</cx:pt>
          <cx:pt idx="740">1.0009999999999999</cx:pt>
          <cx:pt idx="741">1</cx:pt>
          <cx:pt idx="742">1</cx:pt>
          <cx:pt idx="743">0</cx:pt>
          <cx:pt idx="744">0</cx:pt>
          <cx:pt idx="745">0</cx:pt>
          <cx:pt idx="746">0.999</cx:pt>
          <cx:pt idx="747">1.0089999999999999</cx:pt>
          <cx:pt idx="748">1</cx:pt>
          <cx:pt idx="749">1</cx:pt>
          <cx:pt idx="750">0</cx:pt>
          <cx:pt idx="751">0</cx:pt>
          <cx:pt idx="752">0</cx:pt>
          <cx:pt idx="753">1</cx:pt>
          <cx:pt idx="754">1</cx:pt>
          <cx:pt idx="755">1.0009999999999999</cx:pt>
          <cx:pt idx="756">1</cx:pt>
          <cx:pt idx="757">0.98799999999999999</cx:pt>
          <cx:pt idx="758">1</cx:pt>
          <cx:pt idx="759">0</cx:pt>
          <cx:pt idx="760">0</cx:pt>
          <cx:pt idx="761">1</cx:pt>
          <cx:pt idx="762">1</cx:pt>
          <cx:pt idx="763">1</cx:pt>
          <cx:pt idx="764">1</cx:pt>
          <cx:pt idx="765">1.0009999999999999</cx:pt>
          <cx:pt idx="766">1</cx:pt>
          <cx:pt idx="767">0</cx:pt>
          <cx:pt idx="768">0</cx:pt>
          <cx:pt idx="769">0</cx:pt>
          <cx:pt idx="770">1.0089999999999999</cx:pt>
          <cx:pt idx="771">1</cx:pt>
          <cx:pt idx="772">1</cx:pt>
          <cx:pt idx="773">0.99099999999999999</cx:pt>
          <cx:pt idx="774">1.0089999999999999</cx:pt>
          <cx:pt idx="775">0</cx:pt>
          <cx:pt idx="776">0</cx:pt>
          <cx:pt idx="777">0</cx:pt>
          <cx:pt idx="778">1</cx:pt>
          <cx:pt idx="779">1</cx:pt>
          <cx:pt idx="780">0.99199999999999999</cx:pt>
          <cx:pt idx="781">1.0089999999999999</cx:pt>
          <cx:pt idx="782">1</cx:pt>
          <cx:pt idx="783">1</cx:pt>
          <cx:pt idx="784">0</cx:pt>
          <cx:pt idx="785">0</cx:pt>
          <cx:pt idx="786">0</cx:pt>
          <cx:pt idx="787">0</cx:pt>
          <cx:pt idx="788">1.0089999999999999</cx:pt>
          <cx:pt idx="789">1</cx:pt>
          <cx:pt idx="790">1.0009999999999999</cx:pt>
          <cx:pt idx="791">0.99199999999999999</cx:pt>
          <cx:pt idx="792">1.008</cx:pt>
          <cx:pt idx="793">1</cx:pt>
          <cx:pt idx="794">0</cx:pt>
          <cx:pt idx="795">0</cx:pt>
          <cx:pt idx="796">0</cx:pt>
          <cx:pt idx="797">1</cx:pt>
          <cx:pt idx="798">1</cx:pt>
          <cx:pt idx="799">1</cx:pt>
          <cx:pt idx="800">1.0009999999999999</cx:pt>
          <cx:pt idx="801">1</cx:pt>
          <cx:pt idx="802">0.99199999999999999</cx:pt>
          <cx:pt idx="803">1.008</cx:pt>
          <cx:pt idx="804">0</cx:pt>
          <cx:pt idx="805">0</cx:pt>
          <cx:pt idx="806">0</cx:pt>
          <cx:pt idx="807">0</cx:pt>
          <cx:pt idx="808">1</cx:pt>
          <cx:pt idx="809">1</cx:pt>
          <cx:pt idx="810">1.0009999999999999</cx:pt>
          <cx:pt idx="811">1</cx:pt>
          <cx:pt idx="812">1</cx:pt>
          <cx:pt idx="813">0.99099999999999999</cx:pt>
          <cx:pt idx="814">1.01</cx:pt>
          <cx:pt idx="815">0</cx:pt>
          <cx:pt idx="816">0</cx:pt>
          <cx:pt idx="817">0</cx:pt>
          <cx:pt idx="818">0</cx:pt>
          <cx:pt idx="819">1</cx:pt>
          <cx:pt idx="820">1.0009999999999999</cx:pt>
          <cx:pt idx="821">1</cx:pt>
          <cx:pt idx="822">1</cx:pt>
          <cx:pt idx="823">0.99199999999999999</cx:pt>
          <cx:pt idx="824">1</cx:pt>
          <cx:pt idx="825">0</cx:pt>
          <cx:pt idx="826">0</cx:pt>
          <cx:pt idx="827">0</cx:pt>
          <cx:pt idx="828">0</cx:pt>
          <cx:pt idx="829">1.0009999999999999</cx:pt>
          <cx:pt idx="830">1</cx:pt>
          <cx:pt idx="831">1</cx:pt>
          <cx:pt idx="832">1</cx:pt>
          <cx:pt idx="833">1</cx:pt>
          <cx:pt idx="834">1.0009999999999999</cx:pt>
          <cx:pt idx="835">0.99099999999999999</cx:pt>
          <cx:pt idx="836">1.0089999999999999</cx:pt>
          <cx:pt idx="837">0</cx:pt>
          <cx:pt idx="838">0</cx:pt>
          <cx:pt idx="839">0</cx:pt>
          <cx:pt idx="840">1.0009999999999999</cx:pt>
          <cx:pt idx="841">1</cx:pt>
          <cx:pt idx="842">0.99099999999999999</cx:pt>
          <cx:pt idx="843">1.0089999999999999</cx:pt>
          <cx:pt idx="844">1.0009999999999999</cx:pt>
          <cx:pt idx="845">1</cx:pt>
          <cx:pt idx="846">0.99199999999999999</cx:pt>
          <cx:pt idx="847">1.008</cx:pt>
          <cx:pt idx="848">1</cx:pt>
          <cx:pt idx="849">1.0009999999999999</cx:pt>
          <cx:pt idx="850">0</cx:pt>
          <cx:pt idx="851">0</cx:pt>
          <cx:pt idx="852">0</cx:pt>
          <cx:pt idx="853">1</cx:pt>
          <cx:pt idx="854">1.0009999999999999</cx:pt>
          <cx:pt idx="855">1</cx:pt>
          <cx:pt idx="856">1</cx:pt>
          <cx:pt idx="857">0.99199999999999999</cx:pt>
          <cx:pt idx="858">1.0089999999999999</cx:pt>
          <cx:pt idx="859">1</cx:pt>
          <cx:pt idx="860">1</cx:pt>
          <cx:pt idx="861">1</cx:pt>
          <cx:pt idx="862">1</cx:pt>
          <cx:pt idx="863">0</cx:pt>
          <cx:pt idx="864">0</cx:pt>
          <cx:pt idx="865">0</cx:pt>
          <cx:pt idx="866">0</cx:pt>
          <cx:pt idx="867">1</cx:pt>
          <cx:pt idx="868">0.98599999999999999</cx:pt>
          <cx:pt idx="869">1.0029999999999999</cx:pt>
          <cx:pt idx="870">1</cx:pt>
          <cx:pt idx="871">1</cx:pt>
          <cx:pt idx="872">1.0009999999999999</cx:pt>
          <cx:pt idx="873">0.99099999999999999</cx:pt>
          <cx:pt idx="874">1.0089999999999999</cx:pt>
          <cx:pt idx="875">1</cx:pt>
          <cx:pt idx="876">1</cx:pt>
          <cx:pt idx="877">0.99199999999999999</cx:pt>
          <cx:pt idx="878">0</cx:pt>
          <cx:pt idx="879">0</cx:pt>
          <cx:pt idx="880">0</cx:pt>
          <cx:pt idx="881">0</cx:pt>
          <cx:pt idx="882">0</cx:pt>
          <cx:pt idx="883">1</cx:pt>
          <cx:pt idx="884">0</cx:pt>
          <cx:pt idx="885">0</cx:pt>
          <cx:pt idx="886">0</cx:pt>
          <cx:pt idx="887">0</cx:pt>
          <cx:pt idx="888">0</cx:pt>
          <cx:pt idx="889">0.99199999999999999</cx:pt>
          <cx:pt idx="890">1.008</cx:pt>
          <cx:pt idx="891">1.0009999999999999</cx:pt>
          <cx:pt idx="892">1</cx:pt>
          <cx:pt idx="893">1</cx:pt>
          <cx:pt idx="894">1</cx:pt>
          <cx:pt idx="895">0.99199999999999999</cx:pt>
          <cx:pt idx="896">1.0089999999999999</cx:pt>
          <cx:pt idx="897">1</cx:pt>
          <cx:pt idx="898">1</cx:pt>
          <cx:pt idx="899">0.99199999999999999</cx:pt>
          <cx:pt idx="900">1.0089999999999999</cx:pt>
          <cx:pt idx="901">1</cx:pt>
          <cx:pt idx="902">0</cx:pt>
          <cx:pt idx="903">0</cx:pt>
          <cx:pt idx="904">0</cx:pt>
          <cx:pt idx="905">0</cx:pt>
          <cx:pt idx="906">0</cx:pt>
          <cx:pt idx="907">1</cx:pt>
          <cx:pt idx="908">1</cx:pt>
          <cx:pt idx="909">1.0009999999999999</cx:pt>
          <cx:pt idx="910">0.99099999999999999</cx:pt>
          <cx:pt idx="911">1.0089999999999999</cx:pt>
          <cx:pt idx="912">1</cx:pt>
          <cx:pt idx="913">1</cx:pt>
          <cx:pt idx="914">1.0009999999999999</cx:pt>
          <cx:pt idx="915">1</cx:pt>
          <cx:pt idx="916">1</cx:pt>
          <cx:pt idx="917">1</cx:pt>
          <cx:pt idx="918">1</cx:pt>
          <cx:pt idx="919">1.0009999999999999</cx:pt>
          <cx:pt idx="920">0.99099999999999999</cx:pt>
          <cx:pt idx="921">1.0089999999999999</cx:pt>
          <cx:pt idx="922">1.0009999999999999</cx:pt>
          <cx:pt idx="923">1</cx:pt>
          <cx:pt idx="924">1</cx:pt>
          <cx:pt idx="925">1</cx:pt>
          <cx:pt idx="926">1</cx:pt>
          <cx:pt idx="927">1</cx:pt>
          <cx:pt idx="928">1.0009999999999999</cx:pt>
          <cx:pt idx="929">0.99099999999999999</cx:pt>
          <cx:pt idx="930">1.0009999999999999</cx:pt>
          <cx:pt idx="931">1.008</cx:pt>
          <cx:pt idx="932">1.0009999999999999</cx:pt>
          <cx:pt idx="933">1</cx:pt>
          <cx:pt idx="934">1</cx:pt>
          <cx:pt idx="935">1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1</cx:pt>
          <cx:pt idx="946">1</cx:pt>
          <cx:pt idx="947">0.99199999999999999</cx:pt>
          <cx:pt idx="948">1.0089999999999999</cx:pt>
          <cx:pt idx="949">1</cx:pt>
          <cx:pt idx="950">1.0009999999999999</cx:pt>
          <cx:pt idx="951">0.99099999999999999</cx:pt>
          <cx:pt idx="952">1.0089999999999999</cx:pt>
          <cx:pt idx="953">1</cx:pt>
          <cx:pt idx="954">1</cx:pt>
          <cx:pt idx="955">1.0009999999999999</cx:pt>
          <cx:pt idx="956">1</cx:pt>
          <cx:pt idx="957">0.99099999999999999</cx:pt>
          <cx:pt idx="958">1.0089999999999999</cx:pt>
          <cx:pt idx="959">1</cx:pt>
          <cx:pt idx="960">1.0009999999999999</cx:pt>
          <cx:pt idx="961">0.99199999999999999</cx:pt>
          <cx:pt idx="962">1.008</cx:pt>
          <cx:pt idx="963">1.0009999999999999</cx:pt>
          <cx:pt idx="964">1</cx:pt>
          <cx:pt idx="965">1</cx:pt>
          <cx:pt idx="966">1</cx:pt>
          <cx:pt idx="967">1</cx:pt>
          <cx:pt idx="968">1</cx:pt>
          <cx:pt idx="969">1.0009999999999999</cx:pt>
          <cx:pt idx="970">0.99099999999999999</cx:pt>
          <cx:pt idx="971">1.0009999999999999</cx:pt>
          <cx:pt idx="972">1.0089999999999999</cx:pt>
          <cx:pt idx="973">1</cx:pt>
          <cx:pt idx="974">1</cx:pt>
          <cx:pt idx="975">1</cx:pt>
          <cx:pt idx="976">1</cx:pt>
          <cx:pt idx="977">1.0009999999999999</cx:pt>
          <cx:pt idx="978">1</cx:pt>
          <cx:pt idx="979">1</cx:pt>
          <cx:pt idx="980">0.99199999999999999</cx:pt>
          <cx:pt idx="981">1</cx:pt>
          <cx:pt idx="982">1.0089999999999999</cx:pt>
          <cx:pt idx="983">1</cx:pt>
          <cx:pt idx="984">1.0009999999999999</cx:pt>
          <cx:pt idx="985">0.999</cx:pt>
          <cx:pt idx="986">1.0009999999999999</cx:pt>
          <cx:pt idx="987">1</cx:pt>
          <cx:pt idx="988">0.99199999999999999</cx:pt>
          <cx:pt idx="989">0.999</cx:pt>
          <cx:pt idx="990">1.01</cx:pt>
          <cx:pt idx="991">0.99099999999999999</cx:pt>
          <cx:pt idx="992">1.0089999999999999</cx:pt>
          <cx:pt idx="993">1</cx:pt>
          <cx:pt idx="994">1</cx:pt>
          <cx:pt idx="995">1.0009999999999999</cx:pt>
          <cx:pt idx="996">1</cx:pt>
          <cx:pt idx="997">0.99099999999999999</cx:pt>
          <cx:pt idx="998">1.0089999999999999</cx:pt>
          <cx:pt idx="999">1.0009999999999999</cx:pt>
        </cx:lvl>
      </cx:numDim>
    </cx:data>
  </cx:chartData>
  <cx:chart>
    <cx:title pos="t" align="ctr" overlay="0">
      <cx:tx>
        <cx:txData>
          <cx:v>Find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Find</a:t>
          </a:r>
        </a:p>
      </cx:txPr>
    </cx:title>
    <cx:plotArea>
      <cx:plotAreaRegion>
        <cx:series layoutId="clusteredColumn" uniqueId="{A61608E9-EEEB-4AB8-A5BB-D9969866C161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BCA64F1C-2334-4B8D-9866-123C4423F852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ResultadoFinalPython!$C$3001:$C$4000</cx:f>
        <cx:lvl ptCount="1000" formatCode="Geral">
          <cx:pt idx="0">0</cx:pt>
          <cx:pt idx="1">0</cx:pt>
          <cx:pt idx="2">0</cx:pt>
          <cx:pt idx="3">0</cx:pt>
          <cx:pt idx="4">0.99099999999999999</cx:pt>
          <cx:pt idx="5">0</cx:pt>
          <cx:pt idx="6">1</cx:pt>
          <cx:pt idx="7">0</cx:pt>
          <cx:pt idx="8">1.0089999999999999</cx:pt>
          <cx:pt idx="9">0</cx:pt>
          <cx:pt idx="10">1.0009999999999999</cx:pt>
          <cx:pt idx="11">0</cx:pt>
          <cx:pt idx="12">1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1.0009999999999999</cx:pt>
          <cx:pt idx="22">0</cx:pt>
          <cx:pt idx="23">1</cx:pt>
          <cx:pt idx="24">0</cx:pt>
          <cx:pt idx="25">1</cx:pt>
          <cx:pt idx="26">0</cx:pt>
          <cx:pt idx="27">0.99199999999999999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1</cx:pt>
          <cx:pt idx="37">0</cx:pt>
          <cx:pt idx="38">1.0009999999999999</cx:pt>
          <cx:pt idx="39">0</cx:pt>
          <cx:pt idx="40">0.99099999999999999</cx:pt>
          <cx:pt idx="41">0</cx:pt>
          <cx:pt idx="42">1.0089999999999999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1</cx:pt>
          <cx:pt idx="54">0</cx:pt>
          <cx:pt idx="55">1</cx:pt>
          <cx:pt idx="56">0</cx:pt>
          <cx:pt idx="57">1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1</cx:pt>
          <cx:pt idx="69">0</cx:pt>
          <cx:pt idx="70">0.99099999999999999</cx:pt>
          <cx:pt idx="71">0</cx:pt>
          <cx:pt idx="72">1.0089999999999999</cx:pt>
          <cx:pt idx="73">0</cx:pt>
          <cx:pt idx="74">0.99199999999999999</cx:pt>
          <cx:pt idx="75">0</cx:pt>
          <cx:pt idx="76">1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1.0009999999999999</cx:pt>
          <cx:pt idx="88">0</cx:pt>
          <cx:pt idx="89">1</cx:pt>
          <cx:pt idx="90">0</cx:pt>
          <cx:pt idx="91">0.99199999999999999</cx:pt>
          <cx:pt idx="92">0</cx:pt>
          <cx:pt idx="93">1.008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1</cx:pt>
          <cx:pt idx="105">0</cx:pt>
          <cx:pt idx="106">1.0009999999999999</cx:pt>
          <cx:pt idx="107">0</cx:pt>
          <cx:pt idx="108">1</cx:pt>
          <cx:pt idx="109">0</cx:pt>
          <cx:pt idx="110">0.99199999999999999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0.99199999999999999</cx:pt>
          <cx:pt idx="119">0</cx:pt>
          <cx:pt idx="120">1.008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1</cx:pt>
          <cx:pt idx="132">0</cx:pt>
          <cx:pt idx="133">0.99199999999999999</cx:pt>
          <cx:pt idx="134">0</cx:pt>
          <cx:pt idx="135">1.0089999999999999</cx:pt>
          <cx:pt idx="136">0</cx:pt>
          <cx:pt idx="137">1</cx:pt>
          <cx:pt idx="138">0</cx:pt>
          <cx:pt idx="139">1</cx:pt>
          <cx:pt idx="140">0</cx:pt>
          <cx:pt idx="141">1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1.0009999999999999</cx:pt>
          <cx:pt idx="153">0</cx:pt>
          <cx:pt idx="154">0.99099999999999999</cx:pt>
          <cx:pt idx="155">0</cx:pt>
          <cx:pt idx="156">1.0089999999999999</cx:pt>
          <cx:pt idx="157">0</cx:pt>
          <cx:pt idx="158">0.99199999999999999</cx:pt>
          <cx:pt idx="159">0</cx:pt>
          <cx:pt idx="160">1.0089999999999999</cx:pt>
          <cx:pt idx="161">0</cx:pt>
          <cx:pt idx="162">1</cx:pt>
          <cx:pt idx="163">0</cx:pt>
          <cx:pt idx="164">1</cx:pt>
          <cx:pt idx="165">0</cx:pt>
          <cx:pt idx="166">1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1.008</cx:pt>
          <cx:pt idx="178">0</cx:pt>
          <cx:pt idx="179">1.0009999999999999</cx:pt>
          <cx:pt idx="180">0</cx:pt>
          <cx:pt idx="181">1</cx:pt>
          <cx:pt idx="182">0</cx:pt>
          <cx:pt idx="183">1</cx:pt>
          <cx:pt idx="184">0</cx:pt>
          <cx:pt idx="185">1</cx:pt>
          <cx:pt idx="186">0</cx:pt>
          <cx:pt idx="187">1.0009999999999999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0.99299999999999999</cx:pt>
          <cx:pt idx="199">0</cx:pt>
          <cx:pt idx="200">1</cx:pt>
          <cx:pt idx="201">0</cx:pt>
          <cx:pt idx="202">1</cx:pt>
          <cx:pt idx="203">0</cx:pt>
          <cx:pt idx="204">1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1.0089999999999999</cx:pt>
          <cx:pt idx="220">0</cx:pt>
          <cx:pt idx="221">1</cx:pt>
          <cx:pt idx="222">0</cx:pt>
          <cx:pt idx="223">1</cx:pt>
          <cx:pt idx="224">0</cx:pt>
          <cx:pt idx="225">1</cx:pt>
          <cx:pt idx="226">0</cx:pt>
          <cx:pt idx="227">1.0009999999999999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1.0089999999999999</cx:pt>
          <cx:pt idx="241">0</cx:pt>
          <cx:pt idx="242">1</cx:pt>
          <cx:pt idx="243">0</cx:pt>
          <cx:pt idx="244">1</cx:pt>
          <cx:pt idx="245">0</cx:pt>
          <cx:pt idx="246">1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1</cx:pt>
          <cx:pt idx="258">0</cx:pt>
          <cx:pt idx="259">0.99099999999999999</cx:pt>
          <cx:pt idx="260">0</cx:pt>
          <cx:pt idx="261">1.0089999999999999</cx:pt>
          <cx:pt idx="262">0</cx:pt>
          <cx:pt idx="263">1</cx:pt>
          <cx:pt idx="264">0</cx:pt>
          <cx:pt idx="265">0.99199999999999999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1.0009999999999999</cx:pt>
          <cx:pt idx="277">0</cx:pt>
          <cx:pt idx="278">1</cx:pt>
          <cx:pt idx="279">0</cx:pt>
          <cx:pt idx="280">0.99099999999999999</cx:pt>
          <cx:pt idx="281">0</cx:pt>
          <cx:pt idx="282">1.0089999999999999</cx:pt>
          <cx:pt idx="283">0</cx:pt>
          <cx:pt idx="284">1.0009999999999999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1</cx:pt>
          <cx:pt idx="298">0</cx:pt>
          <cx:pt idx="299">1</cx:pt>
          <cx:pt idx="300">0</cx:pt>
          <cx:pt idx="301">0.99199999999999999</cx:pt>
          <cx:pt idx="302">0</cx:pt>
          <cx:pt idx="303">1.0089999999999999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1</cx:pt>
          <cx:pt idx="319">0</cx:pt>
          <cx:pt idx="320">0.99199999999999999</cx:pt>
          <cx:pt idx="321">0</cx:pt>
          <cx:pt idx="322">1</cx:pt>
          <cx:pt idx="323">0</cx:pt>
          <cx:pt idx="324">1.0089999999999999</cx:pt>
          <cx:pt idx="325">0</cx:pt>
          <cx:pt idx="326">1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1</cx:pt>
          <cx:pt idx="338">0</cx:pt>
          <cx:pt idx="339">1.0009999999999999</cx:pt>
          <cx:pt idx="340">0</cx:pt>
          <cx:pt idx="341">1</cx:pt>
          <cx:pt idx="342">0</cx:pt>
          <cx:pt idx="343">0.99099999999999999</cx:pt>
          <cx:pt idx="344">0</cx:pt>
          <cx:pt idx="345">1.0089999999999999</cx:pt>
          <cx:pt idx="346">0</cx:pt>
          <cx:pt idx="347">1</cx:pt>
          <cx:pt idx="348">0</cx:pt>
          <cx:pt idx="349">1.0009999999999999</cx:pt>
          <cx:pt idx="350">0</cx:pt>
          <cx:pt idx="351">1</cx:pt>
          <cx:pt idx="352">0</cx:pt>
          <cx:pt idx="353">0</cx:pt>
          <cx:pt idx="354">0</cx:pt>
          <cx:pt idx="355">0.99199999999999999</cx:pt>
          <cx:pt idx="356">0</cx:pt>
          <cx:pt idx="357">1.008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1.0009999999999999</cx:pt>
          <cx:pt idx="369">0</cx:pt>
          <cx:pt idx="370">1</cx:pt>
          <cx:pt idx="371">0</cx:pt>
          <cx:pt idx="372">1</cx:pt>
          <cx:pt idx="373">0</cx:pt>
          <cx:pt idx="374">1</cx:pt>
          <cx:pt idx="375">0</cx:pt>
          <cx:pt idx="376">1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1.008</cx:pt>
          <cx:pt idx="388">0</cx:pt>
          <cx:pt idx="389">1.0009999999999999</cx:pt>
          <cx:pt idx="390">0</cx:pt>
          <cx:pt idx="391">1</cx:pt>
          <cx:pt idx="392">0</cx:pt>
          <cx:pt idx="393">1</cx:pt>
          <cx:pt idx="394">0</cx:pt>
          <cx:pt idx="395">1.0009999999999999</cx:pt>
          <cx:pt idx="396">0</cx:pt>
          <cx:pt idx="397">0</cx:pt>
          <cx:pt idx="398">0</cx:pt>
          <cx:pt idx="399">0</cx:pt>
          <cx:pt idx="400">0</cx:pt>
          <cx:pt idx="401">0.99199999999999999</cx:pt>
          <cx:pt idx="402">0</cx:pt>
          <cx:pt idx="403">1</cx:pt>
          <cx:pt idx="404">0.85499999999999998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1</cx:pt>
          <cx:pt idx="418">0</cx:pt>
          <cx:pt idx="419">0</cx:pt>
          <cx:pt idx="420">0</cx:pt>
          <cx:pt idx="421">1</cx:pt>
          <cx:pt idx="422">0</cx:pt>
          <cx:pt idx="423">0.99099999999999999</cx:pt>
          <cx:pt idx="424">0</cx:pt>
          <cx:pt idx="425">1.0009999999999999</cx:pt>
          <cx:pt idx="426">0</cx:pt>
          <cx:pt idx="427">1.008</cx:pt>
          <cx:pt idx="428">0</cx:pt>
          <cx:pt idx="429">1.0009999999999999</cx:pt>
          <cx:pt idx="430">0</cx:pt>
          <cx:pt idx="431">1</cx:pt>
          <cx:pt idx="432">0</cx:pt>
          <cx:pt idx="433">1</cx:pt>
          <cx:pt idx="434">0</cx:pt>
          <cx:pt idx="435">1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1</cx:pt>
          <cx:pt idx="451">0</cx:pt>
          <cx:pt idx="452">1</cx:pt>
          <cx:pt idx="453">0</cx:pt>
          <cx:pt idx="454">1</cx:pt>
          <cx:pt idx="455">0</cx:pt>
          <cx:pt idx="456">1</cx:pt>
          <cx:pt idx="457">0</cx:pt>
          <cx:pt idx="458">0.99199999999999999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1.0089999999999999</cx:pt>
          <cx:pt idx="470">0</cx:pt>
          <cx:pt idx="471">1</cx:pt>
          <cx:pt idx="472">0</cx:pt>
          <cx:pt idx="473">1</cx:pt>
          <cx:pt idx="474">0</cx:pt>
          <cx:pt idx="475">1.0009999999999999</cx:pt>
          <cx:pt idx="476">0</cx:pt>
          <cx:pt idx="477">1</cx:pt>
          <cx:pt idx="478">0</cx:pt>
          <cx:pt idx="479">0</cx:pt>
          <cx:pt idx="480">0</cx:pt>
          <cx:pt idx="481">0</cx:pt>
          <cx:pt idx="482">0</cx:pt>
          <cx:pt idx="483">0.99199999999999999</cx:pt>
          <cx:pt idx="484">0</cx:pt>
          <cx:pt idx="485">1</cx:pt>
          <cx:pt idx="486">0</cx:pt>
          <cx:pt idx="487">1</cx:pt>
          <cx:pt idx="488">0</cx:pt>
          <cx:pt idx="489">1.0009999999999999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0.99099999999999999</cx:pt>
          <cx:pt idx="503">0</cx:pt>
          <cx:pt idx="504">1.0009999999999999</cx:pt>
          <cx:pt idx="505">0</cx:pt>
          <cx:pt idx="506">0</cx:pt>
          <cx:pt idx="507">0</cx:pt>
          <cx:pt idx="508">0</cx:pt>
          <cx:pt idx="509">0</cx:pt>
          <cx:pt idx="510">1.008</cx:pt>
          <cx:pt idx="511">0</cx:pt>
          <cx:pt idx="512">1.0009999999999999</cx:pt>
          <cx:pt idx="513">0</cx:pt>
          <cx:pt idx="514">1</cx:pt>
          <cx:pt idx="515">0</cx:pt>
          <cx:pt idx="516">1</cx:pt>
          <cx:pt idx="517">0</cx:pt>
          <cx:pt idx="518">1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1</cx:pt>
          <cx:pt idx="534">0</cx:pt>
          <cx:pt idx="535">1</cx:pt>
          <cx:pt idx="536">0</cx:pt>
          <cx:pt idx="537">1</cx:pt>
          <cx:pt idx="538">0</cx:pt>
          <cx:pt idx="539">1</cx:pt>
          <cx:pt idx="540">0</cx:pt>
          <cx:pt idx="541">1.0009999999999999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1</cx:pt>
          <cx:pt idx="561">0</cx:pt>
          <cx:pt idx="562">0.99099999999999999</cx:pt>
          <cx:pt idx="563">0</cx:pt>
          <cx:pt idx="564">1.0089999999999999</cx:pt>
          <cx:pt idx="565">0</cx:pt>
          <cx:pt idx="566">1</cx:pt>
          <cx:pt idx="567">0</cx:pt>
          <cx:pt idx="568">1.0009999999999999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1.01</cx:pt>
          <cx:pt idx="585">0</cx:pt>
          <cx:pt idx="586">1</cx:pt>
          <cx:pt idx="587">0</cx:pt>
          <cx:pt idx="588">1</cx:pt>
          <cx:pt idx="589">0</cx:pt>
          <cx:pt idx="590">0.99199999999999999</cx:pt>
          <cx:pt idx="591">0</cx:pt>
          <cx:pt idx="592">1.008</cx:pt>
          <cx:pt idx="593">0</cx:pt>
          <cx:pt idx="594">1.0009999999999999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1.1259999999999999</cx:pt>
          <cx:pt idx="612">0</cx:pt>
          <cx:pt idx="613">1.002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1.0009999999999999</cx:pt>
          <cx:pt idx="629">0</cx:pt>
          <cx:pt idx="630">0.99099999999999999</cx:pt>
          <cx:pt idx="631">0</cx:pt>
          <cx:pt idx="632">1.0009999999999999</cx:pt>
          <cx:pt idx="633">0</cx:pt>
          <cx:pt idx="634">1.008</cx:pt>
          <cx:pt idx="635">0</cx:pt>
          <cx:pt idx="636">1</cx:pt>
          <cx:pt idx="637">0</cx:pt>
          <cx:pt idx="638">1.0009999999999999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1</cx:pt>
          <cx:pt idx="652">0</cx:pt>
          <cx:pt idx="653">0.99199999999999999</cx:pt>
          <cx:pt idx="654">0</cx:pt>
          <cx:pt idx="655">1.0089999999999999</cx:pt>
          <cx:pt idx="656">0</cx:pt>
          <cx:pt idx="657">1</cx:pt>
          <cx:pt idx="658">0</cx:pt>
          <cx:pt idx="659">1</cx:pt>
          <cx:pt idx="660">0</cx:pt>
          <cx:pt idx="661">1</cx:pt>
          <cx:pt idx="662">0</cx:pt>
          <cx:pt idx="663">1</cx:pt>
          <cx:pt idx="664">0</cx:pt>
          <cx:pt idx="665">0.99199999999999999</cx:pt>
          <cx:pt idx="666">0</cx:pt>
          <cx:pt idx="667">1.0089999999999999</cx:pt>
          <cx:pt idx="668">0</cx:pt>
          <cx:pt idx="669">1</cx:pt>
          <cx:pt idx="670">0</cx:pt>
          <cx:pt idx="671">1</cx:pt>
          <cx:pt idx="672">0</cx:pt>
          <cx:pt idx="673">0.99199999999999999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1</cx:pt>
          <cx:pt idx="691">0</cx:pt>
          <cx:pt idx="692">1.0009999999999999</cx:pt>
          <cx:pt idx="693">0</cx:pt>
          <cx:pt idx="694">0.99099999999999999</cx:pt>
          <cx:pt idx="695">0</cx:pt>
          <cx:pt idx="696">1.0089999999999999</cx:pt>
          <cx:pt idx="697">0</cx:pt>
          <cx:pt idx="698">1</cx:pt>
          <cx:pt idx="699">0</cx:pt>
          <cx:pt idx="700">1</cx:pt>
          <cx:pt idx="701">0</cx:pt>
          <cx:pt idx="702">1.0009999999999999</cx:pt>
          <cx:pt idx="703">0</cx:pt>
          <cx:pt idx="704">1</cx:pt>
          <cx:pt idx="705">0</cx:pt>
          <cx:pt idx="706">1</cx:pt>
          <cx:pt idx="707">0</cx:pt>
          <cx:pt idx="708">1</cx:pt>
          <cx:pt idx="709">0</cx:pt>
          <cx:pt idx="710">0</cx:pt>
          <cx:pt idx="711">0</cx:pt>
          <cx:pt idx="712">0</cx:pt>
          <cx:pt idx="713">0</cx:pt>
          <cx:pt idx="714">1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1</cx:pt>
          <cx:pt idx="730">0</cx:pt>
          <cx:pt idx="731">1.0009999999999999</cx:pt>
          <cx:pt idx="732">0</cx:pt>
          <cx:pt idx="733">0.99099999999999999</cx:pt>
          <cx:pt idx="734">0</cx:pt>
          <cx:pt idx="735">1.0009999999999999</cx:pt>
          <cx:pt idx="736">0</cx:pt>
          <cx:pt idx="737">1.0089999999999999</cx:pt>
          <cx:pt idx="738">0</cx:pt>
          <cx:pt idx="739">1</cx:pt>
          <cx:pt idx="740">0</cx:pt>
          <cx:pt idx="741">1</cx:pt>
          <cx:pt idx="742">0</cx:pt>
          <cx:pt idx="743">1</cx:pt>
          <cx:pt idx="744">0</cx:pt>
          <cx:pt idx="745">1</cx:pt>
          <cx:pt idx="746">0</cx:pt>
          <cx:pt idx="747">1.0009999999999999</cx:pt>
          <cx:pt idx="748">0</cx:pt>
          <cx:pt idx="749">1</cx:pt>
          <cx:pt idx="750">0</cx:pt>
          <cx:pt idx="751">1</cx:pt>
          <cx:pt idx="752">0</cx:pt>
          <cx:pt idx="753">1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0.99199999999999999</cx:pt>
          <cx:pt idx="769">0</cx:pt>
          <cx:pt idx="770">1.008</cx:pt>
          <cx:pt idx="771">0</cx:pt>
          <cx:pt idx="772">1</cx:pt>
          <cx:pt idx="773">0</cx:pt>
          <cx:pt idx="774">1.0009999999999999</cx:pt>
          <cx:pt idx="775">0</cx:pt>
          <cx:pt idx="776">0.99099999999999999</cx:pt>
          <cx:pt idx="777">0</cx:pt>
          <cx:pt idx="778">1.0069999999999999</cx:pt>
          <cx:pt idx="779">0</cx:pt>
          <cx:pt idx="780">0.99299999999999999</cx:pt>
          <cx:pt idx="781">0</cx:pt>
          <cx:pt idx="782">1</cx:pt>
          <cx:pt idx="783">0</cx:pt>
          <cx:pt idx="784">0</cx:pt>
          <cx:pt idx="785">0</cx:pt>
          <cx:pt idx="786">0.92100000000000004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1.0009999999999999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1.113</cx:pt>
          <cx:pt idx="820">0</cx:pt>
          <cx:pt idx="821">0.88</cx:pt>
          <cx:pt idx="822">0</cx:pt>
          <cx:pt idx="823">1.016</cx:pt>
          <cx:pt idx="824">0</cx:pt>
          <cx:pt idx="825">0</cx:pt>
          <cx:pt idx="826">0</cx:pt>
          <cx:pt idx="827">1.1220000000000001</cx:pt>
          <cx:pt idx="828">0</cx:pt>
          <cx:pt idx="829">0</cx:pt>
          <cx:pt idx="830">0</cx:pt>
          <cx:pt idx="831">1.0800000000000001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1.0800000000000001</cx:pt>
          <cx:pt idx="844">0</cx:pt>
          <cx:pt idx="845">0.92200000000000004</cx:pt>
          <cx:pt idx="846">0</cx:pt>
          <cx:pt idx="847">0.999</cx:pt>
          <cx:pt idx="848">0</cx:pt>
          <cx:pt idx="849">1</cx:pt>
          <cx:pt idx="850">0</cx:pt>
          <cx:pt idx="851">1</cx:pt>
          <cx:pt idx="852">0</cx:pt>
          <cx:pt idx="853">0</cx:pt>
          <cx:pt idx="854">0</cx:pt>
          <cx:pt idx="855">0</cx:pt>
          <cx:pt idx="856">0</cx:pt>
          <cx:pt idx="857">0.91300000000000003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1.089</cx:pt>
          <cx:pt idx="869">0</cx:pt>
          <cx:pt idx="870">0</cx:pt>
          <cx:pt idx="871">0</cx:pt>
          <cx:pt idx="872">1.0880000000000001</cx:pt>
          <cx:pt idx="873">0</cx:pt>
          <cx:pt idx="874">0.91300000000000003</cx:pt>
          <cx:pt idx="875">0</cx:pt>
          <cx:pt idx="876">1.0880000000000001</cx:pt>
          <cx:pt idx="877">0</cx:pt>
          <cx:pt idx="878">0.91200000000000003</cx:pt>
          <cx:pt idx="879">0</cx:pt>
          <cx:pt idx="880">1.0880000000000001</cx:pt>
          <cx:pt idx="881">0</cx:pt>
          <cx:pt idx="882">0.92200000000000004</cx:pt>
          <cx:pt idx="883">0</cx:pt>
          <cx:pt idx="884">0.99099999999999999</cx:pt>
          <cx:pt idx="885">0</cx:pt>
          <cx:pt idx="886">1</cx:pt>
          <cx:pt idx="887">0</cx:pt>
          <cx:pt idx="888">1</cx:pt>
          <cx:pt idx="889">0</cx:pt>
          <cx:pt idx="890">1.0880000000000001</cx:pt>
          <cx:pt idx="891">0</cx:pt>
          <cx:pt idx="892">0.91200000000000003</cx:pt>
          <cx:pt idx="893">0</cx:pt>
          <cx:pt idx="894">1.0009999999999999</cx:pt>
          <cx:pt idx="895">0</cx:pt>
          <cx:pt idx="896">1.008</cx:pt>
          <cx:pt idx="897">0</cx:pt>
          <cx:pt idx="898">0</cx:pt>
          <cx:pt idx="899">0</cx:pt>
          <cx:pt idx="900">0</cx:pt>
          <cx:pt idx="901">0</cx:pt>
          <cx:pt idx="902">0.91100000000000003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1</cx:pt>
          <cx:pt idx="928">0</cx:pt>
          <cx:pt idx="929">1</cx:pt>
          <cx:pt idx="930">0</cx:pt>
          <cx:pt idx="931">0.99199999999999999</cx:pt>
          <cx:pt idx="932">0</cx:pt>
          <cx:pt idx="933">1</cx:pt>
          <cx:pt idx="934">0</cx:pt>
          <cx:pt idx="935">1.01</cx:pt>
          <cx:pt idx="936">0</cx:pt>
          <cx:pt idx="937">0.98999999999999999</cx:pt>
          <cx:pt idx="938">0</cx:pt>
          <cx:pt idx="939">1</cx:pt>
          <cx:pt idx="940">0</cx:pt>
          <cx:pt idx="941">1.01</cx:pt>
          <cx:pt idx="942">0</cx:pt>
          <cx:pt idx="943">0</cx:pt>
          <cx:pt idx="944">0</cx:pt>
          <cx:pt idx="945">0.80700000000000005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1.1419999999999999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1.157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1.0089999999999999</cx:pt>
          <cx:pt idx="977">0</cx:pt>
          <cx:pt idx="978">0.99199999999999999</cx:pt>
          <cx:pt idx="979">0</cx:pt>
          <cx:pt idx="980">0</cx:pt>
          <cx:pt idx="981">0</cx:pt>
          <cx:pt idx="982">0</cx:pt>
          <cx:pt idx="983">0</cx:pt>
          <cx:pt idx="984">1</cx:pt>
          <cx:pt idx="985">0</cx:pt>
          <cx:pt idx="986">1.0009999999999999</cx:pt>
          <cx:pt idx="987">0</cx:pt>
          <cx:pt idx="988">0</cx:pt>
          <cx:pt idx="989">0</cx:pt>
          <cx:pt idx="990">0.81100000000000005</cx:pt>
          <cx:pt idx="991">0</cx:pt>
          <cx:pt idx="992">1</cx:pt>
          <cx:pt idx="993">0</cx:pt>
          <cx:pt idx="994">1.0009999999999999</cx:pt>
          <cx:pt idx="995">0</cx:pt>
          <cx:pt idx="996">1</cx:pt>
          <cx:pt idx="997">0</cx:pt>
          <cx:pt idx="998">1</cx:pt>
          <cx:pt idx="999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t-BR">
                <a:effectLst/>
              </a:rPr>
              <a:t>Delete</a:t>
            </a:r>
            <a:endPara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545F8A92-A10E-460B-B1D0-9D02DDC04149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A14E7B97-7239-4732-B1F9-A6AE1ECC4F5C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ResultadoFinalCsharp!$C$2:$C$1000</cx:f>
        <cx:lvl ptCount="999" formatCode="Geral">
          <cx:pt idx="0">0.39000000000000001</cx:pt>
          <cx:pt idx="1">0.16</cx:pt>
          <cx:pt idx="2">0.16</cx:pt>
          <cx:pt idx="3">0.14999999999999999</cx:pt>
          <cx:pt idx="4">0.16</cx:pt>
          <cx:pt idx="5">0.16</cx:pt>
          <cx:pt idx="6">0.14999999999999999</cx:pt>
          <cx:pt idx="7">0.14999999999999999</cx:pt>
          <cx:pt idx="8">0.17000000000000001</cx:pt>
          <cx:pt idx="9">0.16</cx:pt>
          <cx:pt idx="10">0.14999999999999999</cx:pt>
          <cx:pt idx="11">0.16</cx:pt>
          <cx:pt idx="12">0.16</cx:pt>
          <cx:pt idx="13">0.14999999999999999</cx:pt>
          <cx:pt idx="14">0.16</cx:pt>
          <cx:pt idx="15">0.16</cx:pt>
          <cx:pt idx="16">0.16</cx:pt>
          <cx:pt idx="17">0.16</cx:pt>
          <cx:pt idx="18">0.14999999999999999</cx:pt>
          <cx:pt idx="19">0.16</cx:pt>
          <cx:pt idx="20">0.16</cx:pt>
          <cx:pt idx="21">0.16</cx:pt>
          <cx:pt idx="22">0.14999999999999999</cx:pt>
          <cx:pt idx="23">0.16</cx:pt>
          <cx:pt idx="24">0.22</cx:pt>
          <cx:pt idx="25">0.16</cx:pt>
          <cx:pt idx="26">0.16</cx:pt>
          <cx:pt idx="27">0.16</cx:pt>
          <cx:pt idx="28">0.16</cx:pt>
          <cx:pt idx="29">0.16</cx:pt>
          <cx:pt idx="30">0.16</cx:pt>
          <cx:pt idx="31">0.14999999999999999</cx:pt>
          <cx:pt idx="32">0.16</cx:pt>
          <cx:pt idx="33">0.16</cx:pt>
          <cx:pt idx="34">0.16</cx:pt>
          <cx:pt idx="35">0.16</cx:pt>
          <cx:pt idx="36">0.17999999999999999</cx:pt>
          <cx:pt idx="37">0.16</cx:pt>
          <cx:pt idx="38">0.16</cx:pt>
          <cx:pt idx="39">0.17000000000000001</cx:pt>
          <cx:pt idx="40">0.16</cx:pt>
          <cx:pt idx="41">0.16</cx:pt>
          <cx:pt idx="42">0.16</cx:pt>
          <cx:pt idx="43">0.16</cx:pt>
          <cx:pt idx="44">0.16</cx:pt>
          <cx:pt idx="45">0.16</cx:pt>
          <cx:pt idx="46">0.14999999999999999</cx:pt>
          <cx:pt idx="47">0.16</cx:pt>
          <cx:pt idx="48">0.16</cx:pt>
          <cx:pt idx="49">0.17000000000000001</cx:pt>
          <cx:pt idx="50">0.16</cx:pt>
          <cx:pt idx="51">0.16</cx:pt>
          <cx:pt idx="52">0.16</cx:pt>
          <cx:pt idx="53">0.20999999999999999</cx:pt>
          <cx:pt idx="54">0.16</cx:pt>
          <cx:pt idx="55">0.16</cx:pt>
          <cx:pt idx="56">0.16</cx:pt>
          <cx:pt idx="57">0.16</cx:pt>
          <cx:pt idx="58">0.16</cx:pt>
          <cx:pt idx="59">0.17000000000000001</cx:pt>
          <cx:pt idx="60">0.16</cx:pt>
          <cx:pt idx="61">0.16</cx:pt>
          <cx:pt idx="62">0.16</cx:pt>
          <cx:pt idx="63">0.14999999999999999</cx:pt>
          <cx:pt idx="64">0.17999999999999999</cx:pt>
          <cx:pt idx="65">0.14999999999999999</cx:pt>
          <cx:pt idx="66">0.16</cx:pt>
          <cx:pt idx="67">0.14999999999999999</cx:pt>
          <cx:pt idx="68">0.16</cx:pt>
          <cx:pt idx="69">0.16</cx:pt>
          <cx:pt idx="70">0.14999999999999999</cx:pt>
          <cx:pt idx="71">0.16</cx:pt>
          <cx:pt idx="72">0.16</cx:pt>
          <cx:pt idx="73">0.14999999999999999</cx:pt>
          <cx:pt idx="74">0.16</cx:pt>
          <cx:pt idx="75">0.14999999999999999</cx:pt>
          <cx:pt idx="76">0.16</cx:pt>
          <cx:pt idx="77">0.14999999999999999</cx:pt>
          <cx:pt idx="78">0.17000000000000001</cx:pt>
          <cx:pt idx="79">0.14999999999999999</cx:pt>
          <cx:pt idx="80">0.16</cx:pt>
          <cx:pt idx="81">0.16</cx:pt>
          <cx:pt idx="82">0.14999999999999999</cx:pt>
          <cx:pt idx="83">0.17000000000000001</cx:pt>
          <cx:pt idx="84">0.16</cx:pt>
          <cx:pt idx="85">0.14999999999999999</cx:pt>
          <cx:pt idx="86">0.16</cx:pt>
          <cx:pt idx="87">0.16</cx:pt>
          <cx:pt idx="88">0.16</cx:pt>
          <cx:pt idx="89">0.14999999999999999</cx:pt>
          <cx:pt idx="90">0.14999999999999999</cx:pt>
          <cx:pt idx="91">0.14999999999999999</cx:pt>
          <cx:pt idx="92">0.16</cx:pt>
          <cx:pt idx="93">0.16</cx:pt>
          <cx:pt idx="94">0.14999999999999999</cx:pt>
          <cx:pt idx="95">0.14999999999999999</cx:pt>
          <cx:pt idx="96">0.16</cx:pt>
          <cx:pt idx="97">0.17999999999999999</cx:pt>
          <cx:pt idx="98">0.14999999999999999</cx:pt>
          <cx:pt idx="99">0.16</cx:pt>
          <cx:pt idx="100">0.17000000000000001</cx:pt>
          <cx:pt idx="101">0.16</cx:pt>
          <cx:pt idx="102">0.16</cx:pt>
          <cx:pt idx="103">0.16</cx:pt>
          <cx:pt idx="104">0.16</cx:pt>
          <cx:pt idx="105">0.14999999999999999</cx:pt>
          <cx:pt idx="106">0.16</cx:pt>
          <cx:pt idx="107">0.14999999999999999</cx:pt>
          <cx:pt idx="108">0.16</cx:pt>
          <cx:pt idx="109">0.16</cx:pt>
          <cx:pt idx="110">0.16</cx:pt>
          <cx:pt idx="111">0.16</cx:pt>
          <cx:pt idx="112">0.16</cx:pt>
          <cx:pt idx="113">0.14999999999999999</cx:pt>
          <cx:pt idx="114">0.16</cx:pt>
          <cx:pt idx="115">0.16</cx:pt>
          <cx:pt idx="116">0.16</cx:pt>
          <cx:pt idx="117">0.14999999999999999</cx:pt>
          <cx:pt idx="118">0.14999999999999999</cx:pt>
          <cx:pt idx="119">0.14999999999999999</cx:pt>
          <cx:pt idx="120">0.16</cx:pt>
          <cx:pt idx="121">0.14999999999999999</cx:pt>
          <cx:pt idx="122">0.16</cx:pt>
          <cx:pt idx="123">0.17999999999999999</cx:pt>
          <cx:pt idx="124">0.16</cx:pt>
          <cx:pt idx="125">0.14999999999999999</cx:pt>
          <cx:pt idx="126">0.14999999999999999</cx:pt>
          <cx:pt idx="127">0.16</cx:pt>
          <cx:pt idx="128">0.14999999999999999</cx:pt>
          <cx:pt idx="129">0.14999999999999999</cx:pt>
          <cx:pt idx="130">0.20999999999999999</cx:pt>
          <cx:pt idx="131">0.14999999999999999</cx:pt>
          <cx:pt idx="132">0.14999999999999999</cx:pt>
          <cx:pt idx="133">0.14999999999999999</cx:pt>
          <cx:pt idx="134">0.14999999999999999</cx:pt>
          <cx:pt idx="135">0.14999999999999999</cx:pt>
          <cx:pt idx="136">0.14999999999999999</cx:pt>
          <cx:pt idx="137">0.14999999999999999</cx:pt>
          <cx:pt idx="138">0.17000000000000001</cx:pt>
          <cx:pt idx="139">0.14999999999999999</cx:pt>
          <cx:pt idx="140">0.14999999999999999</cx:pt>
          <cx:pt idx="141">0.14999999999999999</cx:pt>
          <cx:pt idx="142">0.14999999999999999</cx:pt>
          <cx:pt idx="143">0.14999999999999999</cx:pt>
          <cx:pt idx="144">0.14999999999999999</cx:pt>
          <cx:pt idx="145">0.14999999999999999</cx:pt>
          <cx:pt idx="146">0.14999999999999999</cx:pt>
          <cx:pt idx="147">0.14999999999999999</cx:pt>
          <cx:pt idx="148">0.14999999999999999</cx:pt>
          <cx:pt idx="149">0.68999999999999995</cx:pt>
          <cx:pt idx="150">0.14999999999999999</cx:pt>
          <cx:pt idx="151">0.14999999999999999</cx:pt>
          <cx:pt idx="152">0.14999999999999999</cx:pt>
          <cx:pt idx="153">0.14999999999999999</cx:pt>
          <cx:pt idx="154">0.14999999999999999</cx:pt>
          <cx:pt idx="155">0.14999999999999999</cx:pt>
          <cx:pt idx="156">0.14999999999999999</cx:pt>
          <cx:pt idx="157">0.14999999999999999</cx:pt>
          <cx:pt idx="158">0.14999999999999999</cx:pt>
          <cx:pt idx="159">0.14999999999999999</cx:pt>
          <cx:pt idx="160">0.14999999999999999</cx:pt>
          <cx:pt idx="161">0.14999999999999999</cx:pt>
          <cx:pt idx="162">0.14999999999999999</cx:pt>
          <cx:pt idx="163">0.14999999999999999</cx:pt>
          <cx:pt idx="164">0.14999999999999999</cx:pt>
          <cx:pt idx="165">0.53000000000000003</cx:pt>
          <cx:pt idx="166">0.14999999999999999</cx:pt>
          <cx:pt idx="167">0.14999999999999999</cx:pt>
          <cx:pt idx="168">0.14999999999999999</cx:pt>
          <cx:pt idx="169">0.14999999999999999</cx:pt>
          <cx:pt idx="170">0.14999999999999999</cx:pt>
          <cx:pt idx="171">0.14999999999999999</cx:pt>
          <cx:pt idx="172">0.14999999999999999</cx:pt>
          <cx:pt idx="173">0.14999999999999999</cx:pt>
          <cx:pt idx="174">0.14999999999999999</cx:pt>
          <cx:pt idx="175">0.14999999999999999</cx:pt>
          <cx:pt idx="176">0.14999999999999999</cx:pt>
          <cx:pt idx="177">0.16</cx:pt>
          <cx:pt idx="178">0.14999999999999999</cx:pt>
          <cx:pt idx="179">0.14999999999999999</cx:pt>
          <cx:pt idx="180">0.14999999999999999</cx:pt>
          <cx:pt idx="181">0.52000000000000002</cx:pt>
          <cx:pt idx="182">0.14999999999999999</cx:pt>
          <cx:pt idx="183">0.14999999999999999</cx:pt>
          <cx:pt idx="184">0.14999999999999999</cx:pt>
          <cx:pt idx="185">0.19</cx:pt>
          <cx:pt idx="186">0.14999999999999999</cx:pt>
          <cx:pt idx="187">0.14999999999999999</cx:pt>
          <cx:pt idx="188">0.14999999999999999</cx:pt>
          <cx:pt idx="189">0.14999999999999999</cx:pt>
          <cx:pt idx="190">0.14999999999999999</cx:pt>
          <cx:pt idx="191">0.14999999999999999</cx:pt>
          <cx:pt idx="192">0.14999999999999999</cx:pt>
          <cx:pt idx="193">0.14999999999999999</cx:pt>
          <cx:pt idx="194">0.14999999999999999</cx:pt>
          <cx:pt idx="195">0.17000000000000001</cx:pt>
          <cx:pt idx="196">0.14999999999999999</cx:pt>
          <cx:pt idx="197">0.53000000000000003</cx:pt>
          <cx:pt idx="198">0.14999999999999999</cx:pt>
          <cx:pt idx="199">0.14999999999999999</cx:pt>
          <cx:pt idx="200">0.14999999999999999</cx:pt>
          <cx:pt idx="201">0.14999999999999999</cx:pt>
          <cx:pt idx="202">0.14999999999999999</cx:pt>
          <cx:pt idx="203">0.14999999999999999</cx:pt>
          <cx:pt idx="204">0.14999999999999999</cx:pt>
          <cx:pt idx="205">0.14999999999999999</cx:pt>
          <cx:pt idx="206">0.14999999999999999</cx:pt>
          <cx:pt idx="207">0.14999999999999999</cx:pt>
          <cx:pt idx="208">0.14999999999999999</cx:pt>
          <cx:pt idx="209">0.14999999999999999</cx:pt>
          <cx:pt idx="210">0.14999999999999999</cx:pt>
          <cx:pt idx="211">0.14999999999999999</cx:pt>
          <cx:pt idx="212">0.14999999999999999</cx:pt>
          <cx:pt idx="213">0.52000000000000002</cx:pt>
          <cx:pt idx="214">0.14999999999999999</cx:pt>
          <cx:pt idx="215">0.17000000000000001</cx:pt>
          <cx:pt idx="216">0.14999999999999999</cx:pt>
          <cx:pt idx="217">0.14999999999999999</cx:pt>
          <cx:pt idx="218">0.16</cx:pt>
          <cx:pt idx="219">0.14999999999999999</cx:pt>
          <cx:pt idx="220">0.14999999999999999</cx:pt>
          <cx:pt idx="221">0.14999999999999999</cx:pt>
          <cx:pt idx="222">0.14999999999999999</cx:pt>
          <cx:pt idx="223">0.14999999999999999</cx:pt>
          <cx:pt idx="224">0.14999999999999999</cx:pt>
          <cx:pt idx="225">0.14999999999999999</cx:pt>
          <cx:pt idx="226">0.14999999999999999</cx:pt>
          <cx:pt idx="227">0.14999999999999999</cx:pt>
          <cx:pt idx="228">0.19</cx:pt>
          <cx:pt idx="229">0.46000000000000002</cx:pt>
          <cx:pt idx="230">0.14999999999999999</cx:pt>
          <cx:pt idx="231">0.14999999999999999</cx:pt>
          <cx:pt idx="232">0.16</cx:pt>
          <cx:pt idx="233">0.14999999999999999</cx:pt>
          <cx:pt idx="234">0.14999999999999999</cx:pt>
          <cx:pt idx="235">0.14999999999999999</cx:pt>
          <cx:pt idx="236">0.14999999999999999</cx:pt>
          <cx:pt idx="237">0.14999999999999999</cx:pt>
          <cx:pt idx="238">0.16</cx:pt>
          <cx:pt idx="239">0.14999999999999999</cx:pt>
          <cx:pt idx="240">0.14999999999999999</cx:pt>
          <cx:pt idx="241">0.16</cx:pt>
          <cx:pt idx="242">0.14999999999999999</cx:pt>
          <cx:pt idx="243">0.14999999999999999</cx:pt>
          <cx:pt idx="244">0.14999999999999999</cx:pt>
          <cx:pt idx="245">0.55000000000000004</cx:pt>
          <cx:pt idx="246">0.17999999999999999</cx:pt>
          <cx:pt idx="247">0.14999999999999999</cx:pt>
          <cx:pt idx="248">0.14999999999999999</cx:pt>
          <cx:pt idx="249">0.14999999999999999</cx:pt>
          <cx:pt idx="250">0.14999999999999999</cx:pt>
          <cx:pt idx="251">0.14999999999999999</cx:pt>
          <cx:pt idx="252">0.16</cx:pt>
          <cx:pt idx="253">0.14999999999999999</cx:pt>
          <cx:pt idx="254">0.14999999999999999</cx:pt>
          <cx:pt idx="255">0.14999999999999999</cx:pt>
          <cx:pt idx="256">0.14999999999999999</cx:pt>
          <cx:pt idx="257">0.14999999999999999</cx:pt>
          <cx:pt idx="258">0.33000000000000002</cx:pt>
          <cx:pt idx="259">0.16</cx:pt>
          <cx:pt idx="260">0.14999999999999999</cx:pt>
          <cx:pt idx="261">0.58999999999999997</cx:pt>
          <cx:pt idx="262">0.14999999999999999</cx:pt>
          <cx:pt idx="263">0.14999999999999999</cx:pt>
          <cx:pt idx="264">0.14999999999999999</cx:pt>
          <cx:pt idx="265">0.16</cx:pt>
          <cx:pt idx="266">0.14999999999999999</cx:pt>
          <cx:pt idx="267">0.14999999999999999</cx:pt>
          <cx:pt idx="268">0.14999999999999999</cx:pt>
          <cx:pt idx="269">0.14999999999999999</cx:pt>
          <cx:pt idx="270">0.14999999999999999</cx:pt>
          <cx:pt idx="271">0.14999999999999999</cx:pt>
          <cx:pt idx="272">0.14999999999999999</cx:pt>
          <cx:pt idx="273">0.14999999999999999</cx:pt>
          <cx:pt idx="274">0.14999999999999999</cx:pt>
          <cx:pt idx="275">0.14999999999999999</cx:pt>
          <cx:pt idx="276">0.14999999999999999</cx:pt>
          <cx:pt idx="277">0.52000000000000002</cx:pt>
          <cx:pt idx="278">0.14999999999999999</cx:pt>
          <cx:pt idx="279">0.14999999999999999</cx:pt>
          <cx:pt idx="280">0.14999999999999999</cx:pt>
          <cx:pt idx="281">0.14999999999999999</cx:pt>
          <cx:pt idx="282">0.14999999999999999</cx:pt>
          <cx:pt idx="283">0.14999999999999999</cx:pt>
          <cx:pt idx="284">0.14999999999999999</cx:pt>
          <cx:pt idx="285">0.14999999999999999</cx:pt>
          <cx:pt idx="286">0.14999999999999999</cx:pt>
          <cx:pt idx="287">0.14999999999999999</cx:pt>
          <cx:pt idx="288">0.14999999999999999</cx:pt>
          <cx:pt idx="289">0.14999999999999999</cx:pt>
          <cx:pt idx="290">0.17000000000000001</cx:pt>
          <cx:pt idx="291">0.14999999999999999</cx:pt>
          <cx:pt idx="292">0.14999999999999999</cx:pt>
          <cx:pt idx="293">0.5</cx:pt>
          <cx:pt idx="294">0.14999999999999999</cx:pt>
          <cx:pt idx="295">0.14999999999999999</cx:pt>
          <cx:pt idx="296">0.14999999999999999</cx:pt>
          <cx:pt idx="297">0.14999999999999999</cx:pt>
          <cx:pt idx="298">0.14999999999999999</cx:pt>
          <cx:pt idx="299">0.14999999999999999</cx:pt>
          <cx:pt idx="300">0.14999999999999999</cx:pt>
          <cx:pt idx="301">0.16</cx:pt>
          <cx:pt idx="302">0.14999999999999999</cx:pt>
          <cx:pt idx="303">0.14999999999999999</cx:pt>
          <cx:pt idx="304">0.14999999999999999</cx:pt>
          <cx:pt idx="305">0.16</cx:pt>
          <cx:pt idx="306">0.14999999999999999</cx:pt>
          <cx:pt idx="307">0.14999999999999999</cx:pt>
          <cx:pt idx="308">0.14999999999999999</cx:pt>
          <cx:pt idx="309">0.53000000000000003</cx:pt>
          <cx:pt idx="310">0.14999999999999999</cx:pt>
          <cx:pt idx="311">0.14999999999999999</cx:pt>
          <cx:pt idx="312">0.14999999999999999</cx:pt>
          <cx:pt idx="313">0.14999999999999999</cx:pt>
          <cx:pt idx="314">0.14999999999999999</cx:pt>
          <cx:pt idx="315">0.14999999999999999</cx:pt>
          <cx:pt idx="316">0.14999999999999999</cx:pt>
          <cx:pt idx="317">0.14999999999999999</cx:pt>
          <cx:pt idx="318">0.14999999999999999</cx:pt>
          <cx:pt idx="319">0.14999999999999999</cx:pt>
          <cx:pt idx="320">0.14999999999999999</cx:pt>
          <cx:pt idx="321">0.14999999999999999</cx:pt>
          <cx:pt idx="322">0.14999999999999999</cx:pt>
          <cx:pt idx="323">0.16</cx:pt>
          <cx:pt idx="324">0.14999999999999999</cx:pt>
          <cx:pt idx="325">0.48999999999999999</cx:pt>
          <cx:pt idx="326">0.14999999999999999</cx:pt>
          <cx:pt idx="327">0.14999999999999999</cx:pt>
          <cx:pt idx="328">0.14999999999999999</cx:pt>
          <cx:pt idx="329">0.14999999999999999</cx:pt>
          <cx:pt idx="330">0.14999999999999999</cx:pt>
          <cx:pt idx="331">0.14999999999999999</cx:pt>
          <cx:pt idx="332">0.17999999999999999</cx:pt>
          <cx:pt idx="333">0.14999999999999999</cx:pt>
          <cx:pt idx="334">0.14999999999999999</cx:pt>
          <cx:pt idx="335">0.14999999999999999</cx:pt>
          <cx:pt idx="336">0.14999999999999999</cx:pt>
          <cx:pt idx="337">0.14999999999999999</cx:pt>
          <cx:pt idx="338">0.14999999999999999</cx:pt>
          <cx:pt idx="339">0.14999999999999999</cx:pt>
          <cx:pt idx="340">0.14999999999999999</cx:pt>
          <cx:pt idx="341">0.48999999999999999</cx:pt>
          <cx:pt idx="342">0.14999999999999999</cx:pt>
          <cx:pt idx="343">0.14999999999999999</cx:pt>
          <cx:pt idx="344">0.14999999999999999</cx:pt>
          <cx:pt idx="345">0.14999999999999999</cx:pt>
          <cx:pt idx="346">0.14999999999999999</cx:pt>
          <cx:pt idx="347">0.14999999999999999</cx:pt>
          <cx:pt idx="348">0.14999999999999999</cx:pt>
          <cx:pt idx="349">0.14999999999999999</cx:pt>
          <cx:pt idx="350">0.14999999999999999</cx:pt>
          <cx:pt idx="351">0.14999999999999999</cx:pt>
          <cx:pt idx="352">0.14999999999999999</cx:pt>
          <cx:pt idx="353">0.14999999999999999</cx:pt>
          <cx:pt idx="354">0.14999999999999999</cx:pt>
          <cx:pt idx="355">0.14999999999999999</cx:pt>
          <cx:pt idx="356">0.14999999999999999</cx:pt>
          <cx:pt idx="357">0.14999999999999999</cx:pt>
          <cx:pt idx="358">0.14999999999999999</cx:pt>
          <cx:pt idx="359">0.14999999999999999</cx:pt>
          <cx:pt idx="360">0.14999999999999999</cx:pt>
          <cx:pt idx="361">0.14999999999999999</cx:pt>
          <cx:pt idx="362">0.14999999999999999</cx:pt>
          <cx:pt idx="363">0.14999999999999999</cx:pt>
          <cx:pt idx="364">0.14999999999999999</cx:pt>
          <cx:pt idx="365">0.14999999999999999</cx:pt>
          <cx:pt idx="366">0.14999999999999999</cx:pt>
          <cx:pt idx="367">0.14999999999999999</cx:pt>
          <cx:pt idx="368">0.14999999999999999</cx:pt>
          <cx:pt idx="369">0.14999999999999999</cx:pt>
          <cx:pt idx="370">0.14999999999999999</cx:pt>
          <cx:pt idx="371">0.14999999999999999</cx:pt>
          <cx:pt idx="372">0.14999999999999999</cx:pt>
          <cx:pt idx="373">0.14999999999999999</cx:pt>
          <cx:pt idx="374">0.14999999999999999</cx:pt>
          <cx:pt idx="375">0.14999999999999999</cx:pt>
          <cx:pt idx="376">0.14999999999999999</cx:pt>
          <cx:pt idx="377">0.14999999999999999</cx:pt>
          <cx:pt idx="378">0.14999999999999999</cx:pt>
          <cx:pt idx="379">0.14999999999999999</cx:pt>
          <cx:pt idx="380">0.14999999999999999</cx:pt>
          <cx:pt idx="381">0.14999999999999999</cx:pt>
          <cx:pt idx="382">0.14999999999999999</cx:pt>
          <cx:pt idx="383">0.14999999999999999</cx:pt>
          <cx:pt idx="384">0.14999999999999999</cx:pt>
          <cx:pt idx="385">0.14999999999999999</cx:pt>
          <cx:pt idx="386">0.14999999999999999</cx:pt>
          <cx:pt idx="387">0.14999999999999999</cx:pt>
          <cx:pt idx="388">0.14999999999999999</cx:pt>
          <cx:pt idx="389">0.14999999999999999</cx:pt>
          <cx:pt idx="390">0.14999999999999999</cx:pt>
          <cx:pt idx="391">0.14999999999999999</cx:pt>
          <cx:pt idx="392">0.17000000000000001</cx:pt>
          <cx:pt idx="393">0.16</cx:pt>
          <cx:pt idx="394">0.14999999999999999</cx:pt>
          <cx:pt idx="395">0.14999999999999999</cx:pt>
          <cx:pt idx="396">0.14999999999999999</cx:pt>
          <cx:pt idx="397">0.14999999999999999</cx:pt>
          <cx:pt idx="398">0.14999999999999999</cx:pt>
          <cx:pt idx="399">0.14999999999999999</cx:pt>
          <cx:pt idx="400">0.14999999999999999</cx:pt>
          <cx:pt idx="401">0.14999999999999999</cx:pt>
          <cx:pt idx="402">0.14999999999999999</cx:pt>
          <cx:pt idx="403">0.14999999999999999</cx:pt>
          <cx:pt idx="404">0.14999999999999999</cx:pt>
          <cx:pt idx="405">0.14999999999999999</cx:pt>
          <cx:pt idx="406">0.17000000000000001</cx:pt>
          <cx:pt idx="407">0.14999999999999999</cx:pt>
          <cx:pt idx="408">0.14999999999999999</cx:pt>
          <cx:pt idx="409">0.14999999999999999</cx:pt>
          <cx:pt idx="410">0.14999999999999999</cx:pt>
          <cx:pt idx="411">0.14999999999999999</cx:pt>
          <cx:pt idx="412">0.14999999999999999</cx:pt>
          <cx:pt idx="413">0.14999999999999999</cx:pt>
          <cx:pt idx="414">0.14999999999999999</cx:pt>
          <cx:pt idx="415">0.14999999999999999</cx:pt>
          <cx:pt idx="416">0.14999999999999999</cx:pt>
          <cx:pt idx="417">0.14999999999999999</cx:pt>
          <cx:pt idx="418">0.14999999999999999</cx:pt>
          <cx:pt idx="419">0.14999999999999999</cx:pt>
          <cx:pt idx="420">0.14999999999999999</cx:pt>
          <cx:pt idx="421">0.14999999999999999</cx:pt>
          <cx:pt idx="422">0.14999999999999999</cx:pt>
          <cx:pt idx="423">0.14999999999999999</cx:pt>
          <cx:pt idx="424">0.14999999999999999</cx:pt>
          <cx:pt idx="425">0.14999999999999999</cx:pt>
          <cx:pt idx="426">0.14999999999999999</cx:pt>
          <cx:pt idx="427">0.14999999999999999</cx:pt>
          <cx:pt idx="428">0.14999999999999999</cx:pt>
          <cx:pt idx="429">0.14999999999999999</cx:pt>
          <cx:pt idx="430">0.14999999999999999</cx:pt>
          <cx:pt idx="431">0.14999999999999999</cx:pt>
          <cx:pt idx="432">0.14999999999999999</cx:pt>
          <cx:pt idx="433">0.14999999999999999</cx:pt>
          <cx:pt idx="434">0.14999999999999999</cx:pt>
          <cx:pt idx="435">0.14999999999999999</cx:pt>
          <cx:pt idx="436">0.14999999999999999</cx:pt>
          <cx:pt idx="437">0.54000000000000004</cx:pt>
          <cx:pt idx="438">0.14999999999999999</cx:pt>
          <cx:pt idx="439">0.14999999999999999</cx:pt>
          <cx:pt idx="440">0.14999999999999999</cx:pt>
          <cx:pt idx="441">0.14999999999999999</cx:pt>
          <cx:pt idx="442">0.14999999999999999</cx:pt>
          <cx:pt idx="443">0.14999999999999999</cx:pt>
          <cx:pt idx="444">0.14999999999999999</cx:pt>
          <cx:pt idx="445">0.14999999999999999</cx:pt>
          <cx:pt idx="446">0.14999999999999999</cx:pt>
          <cx:pt idx="447">0.14999999999999999</cx:pt>
          <cx:pt idx="448">0.14999999999999999</cx:pt>
          <cx:pt idx="449">0.14999999999999999</cx:pt>
          <cx:pt idx="450">0.14999999999999999</cx:pt>
          <cx:pt idx="451">0.14999999999999999</cx:pt>
          <cx:pt idx="452">0.14999999999999999</cx:pt>
          <cx:pt idx="453">0.14999999999999999</cx:pt>
          <cx:pt idx="454">0.14999999999999999</cx:pt>
          <cx:pt idx="455">0.14999999999999999</cx:pt>
          <cx:pt idx="456">0.14999999999999999</cx:pt>
          <cx:pt idx="457">0.14999999999999999</cx:pt>
          <cx:pt idx="458">0.14999999999999999</cx:pt>
          <cx:pt idx="459">0.17999999999999999</cx:pt>
          <cx:pt idx="460">0.16</cx:pt>
          <cx:pt idx="461">0.16</cx:pt>
          <cx:pt idx="462">0.16</cx:pt>
          <cx:pt idx="463">0.16</cx:pt>
          <cx:pt idx="464">0.16</cx:pt>
          <cx:pt idx="465">0.16</cx:pt>
          <cx:pt idx="466">0.16</cx:pt>
          <cx:pt idx="467">0.16</cx:pt>
          <cx:pt idx="468">0.16</cx:pt>
          <cx:pt idx="469">0.16</cx:pt>
          <cx:pt idx="470">0.16</cx:pt>
          <cx:pt idx="471">0.16</cx:pt>
          <cx:pt idx="472">0.16</cx:pt>
          <cx:pt idx="473">0.16</cx:pt>
          <cx:pt idx="474">0.16</cx:pt>
          <cx:pt idx="475">0.16</cx:pt>
          <cx:pt idx="476">0.16</cx:pt>
          <cx:pt idx="477">0.16</cx:pt>
          <cx:pt idx="478">0.14999999999999999</cx:pt>
          <cx:pt idx="479">0.23000000000000001</cx:pt>
          <cx:pt idx="480">0.14999999999999999</cx:pt>
          <cx:pt idx="481">0.14999999999999999</cx:pt>
          <cx:pt idx="482">0.16</cx:pt>
          <cx:pt idx="483">0.14999999999999999</cx:pt>
          <cx:pt idx="484">0.14999999999999999</cx:pt>
          <cx:pt idx="485">0.14999999999999999</cx:pt>
          <cx:pt idx="486">0.17000000000000001</cx:pt>
          <cx:pt idx="487">0.14999999999999999</cx:pt>
          <cx:pt idx="488">0.14999999999999999</cx:pt>
          <cx:pt idx="489">0.16</cx:pt>
          <cx:pt idx="490">0.14999999999999999</cx:pt>
          <cx:pt idx="491">0.16</cx:pt>
          <cx:pt idx="492">0.16</cx:pt>
          <cx:pt idx="493">0.16</cx:pt>
          <cx:pt idx="494">0.14999999999999999</cx:pt>
          <cx:pt idx="495">0.14999999999999999</cx:pt>
          <cx:pt idx="496">0.16</cx:pt>
          <cx:pt idx="497">0.16</cx:pt>
          <cx:pt idx="498">0.14999999999999999</cx:pt>
          <cx:pt idx="499">0.16</cx:pt>
          <cx:pt idx="500">0.14999999999999999</cx:pt>
          <cx:pt idx="501">0.16</cx:pt>
          <cx:pt idx="502">0.16</cx:pt>
          <cx:pt idx="503">0.16</cx:pt>
          <cx:pt idx="504">0.16</cx:pt>
          <cx:pt idx="505">0.14999999999999999</cx:pt>
          <cx:pt idx="506">0.14999999999999999</cx:pt>
          <cx:pt idx="507">0.16</cx:pt>
          <cx:pt idx="508">0.16</cx:pt>
          <cx:pt idx="509">0.16</cx:pt>
          <cx:pt idx="510">0.16</cx:pt>
          <cx:pt idx="511">0.14999999999999999</cx:pt>
          <cx:pt idx="512">0.16</cx:pt>
          <cx:pt idx="513">0.16</cx:pt>
          <cx:pt idx="514">0.14999999999999999</cx:pt>
          <cx:pt idx="515">0.16</cx:pt>
          <cx:pt idx="516">0.16</cx:pt>
          <cx:pt idx="517">0.16</cx:pt>
          <cx:pt idx="518">0.16</cx:pt>
          <cx:pt idx="519">0.14999999999999999</cx:pt>
          <cx:pt idx="520">0.14999999999999999</cx:pt>
          <cx:pt idx="521">0.16</cx:pt>
          <cx:pt idx="522">0.54000000000000004</cx:pt>
          <cx:pt idx="523">0.26000000000000001</cx:pt>
          <cx:pt idx="524">0.16</cx:pt>
          <cx:pt idx="525">0.16</cx:pt>
          <cx:pt idx="526">0.14999999999999999</cx:pt>
          <cx:pt idx="527">0.16</cx:pt>
          <cx:pt idx="528">0.16</cx:pt>
          <cx:pt idx="529">0.14999999999999999</cx:pt>
          <cx:pt idx="530">0.14999999999999999</cx:pt>
          <cx:pt idx="531">0.14999999999999999</cx:pt>
          <cx:pt idx="532">0.14999999999999999</cx:pt>
          <cx:pt idx="533">0.16</cx:pt>
          <cx:pt idx="534">0.16</cx:pt>
          <cx:pt idx="535">0.14999999999999999</cx:pt>
          <cx:pt idx="536">0.14999999999999999</cx:pt>
          <cx:pt idx="537">0.14999999999999999</cx:pt>
          <cx:pt idx="538">0.53000000000000003</cx:pt>
          <cx:pt idx="539">0.16</cx:pt>
          <cx:pt idx="540">0.16</cx:pt>
          <cx:pt idx="541">0.16</cx:pt>
          <cx:pt idx="542">0.16</cx:pt>
          <cx:pt idx="543">0.16</cx:pt>
          <cx:pt idx="544">0.16</cx:pt>
          <cx:pt idx="545">0.14999999999999999</cx:pt>
          <cx:pt idx="546">0.16</cx:pt>
          <cx:pt idx="547">0.16</cx:pt>
          <cx:pt idx="548">0.16</cx:pt>
          <cx:pt idx="549">0.14999999999999999</cx:pt>
          <cx:pt idx="550">0.16</cx:pt>
          <cx:pt idx="551">0.17999999999999999</cx:pt>
          <cx:pt idx="552">0.14999999999999999</cx:pt>
          <cx:pt idx="553">0.16</cx:pt>
          <cx:pt idx="554">0.53000000000000003</cx:pt>
          <cx:pt idx="555">0.16</cx:pt>
          <cx:pt idx="556">0.14999999999999999</cx:pt>
          <cx:pt idx="557">0.14999999999999999</cx:pt>
          <cx:pt idx="558">0.14999999999999999</cx:pt>
          <cx:pt idx="559">0.16</cx:pt>
          <cx:pt idx="560">0.16</cx:pt>
          <cx:pt idx="561">0.14999999999999999</cx:pt>
          <cx:pt idx="562">0.16</cx:pt>
          <cx:pt idx="563">0.16</cx:pt>
          <cx:pt idx="564">0.16</cx:pt>
          <cx:pt idx="565">0.16</cx:pt>
          <cx:pt idx="566">0.16</cx:pt>
          <cx:pt idx="567">0.14999999999999999</cx:pt>
          <cx:pt idx="568">0.16</cx:pt>
          <cx:pt idx="569">0.16</cx:pt>
          <cx:pt idx="570">0.53000000000000003</cx:pt>
          <cx:pt idx="571">0.16</cx:pt>
          <cx:pt idx="572">0.14999999999999999</cx:pt>
          <cx:pt idx="573">0.14999999999999999</cx:pt>
          <cx:pt idx="574">0.16</cx:pt>
          <cx:pt idx="575">0.16</cx:pt>
          <cx:pt idx="576">0.16</cx:pt>
          <cx:pt idx="577">0.16</cx:pt>
          <cx:pt idx="578">0.14999999999999999</cx:pt>
          <cx:pt idx="579">0.16</cx:pt>
          <cx:pt idx="580">0.14999999999999999</cx:pt>
          <cx:pt idx="581">0.14999999999999999</cx:pt>
          <cx:pt idx="582">0.16</cx:pt>
          <cx:pt idx="583">0.16</cx:pt>
          <cx:pt idx="584">0.16</cx:pt>
          <cx:pt idx="585">0.16</cx:pt>
          <cx:pt idx="586">0.53000000000000003</cx:pt>
          <cx:pt idx="587">0.16</cx:pt>
          <cx:pt idx="588">0.16</cx:pt>
          <cx:pt idx="589">0.16</cx:pt>
          <cx:pt idx="590">0.14999999999999999</cx:pt>
          <cx:pt idx="591">0.14999999999999999</cx:pt>
          <cx:pt idx="592">0.14999999999999999</cx:pt>
          <cx:pt idx="593">0.14999999999999999</cx:pt>
          <cx:pt idx="594">0.14999999999999999</cx:pt>
          <cx:pt idx="595">0.14999999999999999</cx:pt>
          <cx:pt idx="596">0.14999999999999999</cx:pt>
          <cx:pt idx="597">0.14999999999999999</cx:pt>
          <cx:pt idx="598">0.14999999999999999</cx:pt>
          <cx:pt idx="599">0.14999999999999999</cx:pt>
          <cx:pt idx="600">0.14999999999999999</cx:pt>
          <cx:pt idx="601">0.14999999999999999</cx:pt>
          <cx:pt idx="602">0.53000000000000003</cx:pt>
          <cx:pt idx="603">0.14999999999999999</cx:pt>
          <cx:pt idx="604">0.16</cx:pt>
          <cx:pt idx="605">0.14999999999999999</cx:pt>
          <cx:pt idx="606">0.16</cx:pt>
          <cx:pt idx="607">0.14999999999999999</cx:pt>
          <cx:pt idx="608">0.14999999999999999</cx:pt>
          <cx:pt idx="609">0.17000000000000001</cx:pt>
          <cx:pt idx="610">0.14999999999999999</cx:pt>
          <cx:pt idx="611">0.14999999999999999</cx:pt>
          <cx:pt idx="612">0.14999999999999999</cx:pt>
          <cx:pt idx="613">0.14999999999999999</cx:pt>
          <cx:pt idx="614">0.14999999999999999</cx:pt>
          <cx:pt idx="615">0.14999999999999999</cx:pt>
          <cx:pt idx="616">0.14999999999999999</cx:pt>
          <cx:pt idx="617">0.14999999999999999</cx:pt>
          <cx:pt idx="618">0.45000000000000001</cx:pt>
          <cx:pt idx="619">0.16</cx:pt>
          <cx:pt idx="620">0.14999999999999999</cx:pt>
          <cx:pt idx="621">0.14999999999999999</cx:pt>
          <cx:pt idx="622">0.16</cx:pt>
          <cx:pt idx="623">0.14999999999999999</cx:pt>
          <cx:pt idx="624">0.14999999999999999</cx:pt>
          <cx:pt idx="625">0.16</cx:pt>
          <cx:pt idx="626">0.14999999999999999</cx:pt>
          <cx:pt idx="627">0.14999999999999999</cx:pt>
          <cx:pt idx="628">0.17000000000000001</cx:pt>
          <cx:pt idx="629">0.14999999999999999</cx:pt>
          <cx:pt idx="630">0.14999999999999999</cx:pt>
          <cx:pt idx="631">0.16</cx:pt>
          <cx:pt idx="632">0.17999999999999999</cx:pt>
          <cx:pt idx="633">0.14999999999999999</cx:pt>
          <cx:pt idx="634">0.56000000000000005</cx:pt>
          <cx:pt idx="635">0.16</cx:pt>
          <cx:pt idx="636">0.16</cx:pt>
          <cx:pt idx="637">0.16</cx:pt>
          <cx:pt idx="638">0.16</cx:pt>
          <cx:pt idx="639">0.14999999999999999</cx:pt>
          <cx:pt idx="640">0.16</cx:pt>
          <cx:pt idx="641">0.16</cx:pt>
          <cx:pt idx="642">0.14999999999999999</cx:pt>
          <cx:pt idx="643">0.16</cx:pt>
          <cx:pt idx="644">0.16</cx:pt>
          <cx:pt idx="645">0.14999999999999999</cx:pt>
          <cx:pt idx="646">0.14999999999999999</cx:pt>
          <cx:pt idx="647">0.16</cx:pt>
          <cx:pt idx="648">0.14999999999999999</cx:pt>
          <cx:pt idx="649">0.16</cx:pt>
          <cx:pt idx="650">0.16</cx:pt>
          <cx:pt idx="651">0.16</cx:pt>
          <cx:pt idx="652">0.16</cx:pt>
          <cx:pt idx="653">0.14999999999999999</cx:pt>
          <cx:pt idx="654">0.14999999999999999</cx:pt>
          <cx:pt idx="655">0.14999999999999999</cx:pt>
          <cx:pt idx="656">0.14999999999999999</cx:pt>
          <cx:pt idx="657">0.14999999999999999</cx:pt>
          <cx:pt idx="658">0.23000000000000001</cx:pt>
          <cx:pt idx="659">0.14999999999999999</cx:pt>
          <cx:pt idx="660">0.16</cx:pt>
          <cx:pt idx="661">0.14999999999999999</cx:pt>
          <cx:pt idx="662">0.14999999999999999</cx:pt>
          <cx:pt idx="663">0.16</cx:pt>
          <cx:pt idx="664">0.16</cx:pt>
          <cx:pt idx="665">0.14999999999999999</cx:pt>
          <cx:pt idx="666">0.16</cx:pt>
          <cx:pt idx="667">0.22</cx:pt>
          <cx:pt idx="668">0.16</cx:pt>
          <cx:pt idx="669">0.14999999999999999</cx:pt>
          <cx:pt idx="670">0.16</cx:pt>
          <cx:pt idx="671">0.14999999999999999</cx:pt>
          <cx:pt idx="672">0.14999999999999999</cx:pt>
          <cx:pt idx="673">0.16</cx:pt>
          <cx:pt idx="674">0.14999999999999999</cx:pt>
          <cx:pt idx="675">0.14999999999999999</cx:pt>
          <cx:pt idx="676">0.17999999999999999</cx:pt>
          <cx:pt idx="677">0.16</cx:pt>
          <cx:pt idx="678">0.14999999999999999</cx:pt>
          <cx:pt idx="679">0.14999999999999999</cx:pt>
          <cx:pt idx="680">0.14999999999999999</cx:pt>
          <cx:pt idx="681">0.16</cx:pt>
          <cx:pt idx="682">0.16</cx:pt>
          <cx:pt idx="683">0.14999999999999999</cx:pt>
          <cx:pt idx="684">0.53000000000000003</cx:pt>
          <cx:pt idx="685">0.16</cx:pt>
          <cx:pt idx="686">0.16</cx:pt>
          <cx:pt idx="687">0.16</cx:pt>
          <cx:pt idx="688">0.16</cx:pt>
          <cx:pt idx="689">0.16</cx:pt>
          <cx:pt idx="690">0.14999999999999999</cx:pt>
          <cx:pt idx="691">0.16</cx:pt>
          <cx:pt idx="692">0.16</cx:pt>
          <cx:pt idx="693">0.14999999999999999</cx:pt>
          <cx:pt idx="694">0.16</cx:pt>
          <cx:pt idx="695">0.16</cx:pt>
          <cx:pt idx="696">0.14999999999999999</cx:pt>
          <cx:pt idx="697">0.14999999999999999</cx:pt>
          <cx:pt idx="698">0.16</cx:pt>
          <cx:pt idx="699">0.14999999999999999</cx:pt>
          <cx:pt idx="700">0.14999999999999999</cx:pt>
          <cx:pt idx="701">0.14999999999999999</cx:pt>
          <cx:pt idx="702">0.16</cx:pt>
          <cx:pt idx="703">0.28000000000000003</cx:pt>
          <cx:pt idx="704">0.14999999999999999</cx:pt>
          <cx:pt idx="705">0.16</cx:pt>
          <cx:pt idx="706">0.14999999999999999</cx:pt>
          <cx:pt idx="707">0.14999999999999999</cx:pt>
          <cx:pt idx="708">0.14999999999999999</cx:pt>
          <cx:pt idx="709">0.16</cx:pt>
          <cx:pt idx="710">0.16</cx:pt>
          <cx:pt idx="711">0.14999999999999999</cx:pt>
          <cx:pt idx="712">0.14999999999999999</cx:pt>
          <cx:pt idx="713">0.14999999999999999</cx:pt>
          <cx:pt idx="714">0.16</cx:pt>
          <cx:pt idx="715">0.14999999999999999</cx:pt>
          <cx:pt idx="716">0.14999999999999999</cx:pt>
          <cx:pt idx="717">0.16</cx:pt>
          <cx:pt idx="718">0.14999999999999999</cx:pt>
          <cx:pt idx="719">0.16</cx:pt>
          <cx:pt idx="720">0.14999999999999999</cx:pt>
          <cx:pt idx="721">0.14999999999999999</cx:pt>
          <cx:pt idx="722">0.16</cx:pt>
          <cx:pt idx="723">0.14999999999999999</cx:pt>
          <cx:pt idx="724">0.16</cx:pt>
          <cx:pt idx="725">0.16</cx:pt>
          <cx:pt idx="726">0.14999999999999999</cx:pt>
          <cx:pt idx="727">0.14999999999999999</cx:pt>
          <cx:pt idx="728">0.16</cx:pt>
          <cx:pt idx="729">0.14999999999999999</cx:pt>
          <cx:pt idx="730">0.14999999999999999</cx:pt>
          <cx:pt idx="731">0.20000000000000001</cx:pt>
          <cx:pt idx="732">0.14999999999999999</cx:pt>
          <cx:pt idx="733">0.16</cx:pt>
          <cx:pt idx="734">0.14999999999999999</cx:pt>
          <cx:pt idx="735">0.16</cx:pt>
          <cx:pt idx="736">0.16</cx:pt>
          <cx:pt idx="737">0.16</cx:pt>
          <cx:pt idx="738">0.14999999999999999</cx:pt>
          <cx:pt idx="739">0.16</cx:pt>
          <cx:pt idx="740">0.16</cx:pt>
          <cx:pt idx="741">0.16</cx:pt>
          <cx:pt idx="742">0.14999999999999999</cx:pt>
          <cx:pt idx="743">0.14999999999999999</cx:pt>
          <cx:pt idx="744">0.14999999999999999</cx:pt>
          <cx:pt idx="745">0.19</cx:pt>
          <cx:pt idx="746">0.16</cx:pt>
          <cx:pt idx="747">0.16</cx:pt>
          <cx:pt idx="748">0.14999999999999999</cx:pt>
          <cx:pt idx="749">0.19</cx:pt>
          <cx:pt idx="750">0.17000000000000001</cx:pt>
          <cx:pt idx="751">0.16</cx:pt>
          <cx:pt idx="752">0.16</cx:pt>
          <cx:pt idx="753">0.14999999999999999</cx:pt>
          <cx:pt idx="754">0.16</cx:pt>
          <cx:pt idx="755">0.16</cx:pt>
          <cx:pt idx="756">0.14999999999999999</cx:pt>
          <cx:pt idx="757">0.16</cx:pt>
          <cx:pt idx="758">0.16</cx:pt>
          <cx:pt idx="759">0.16</cx:pt>
          <cx:pt idx="760">0.16</cx:pt>
          <cx:pt idx="761">0.16</cx:pt>
          <cx:pt idx="762">0.16</cx:pt>
          <cx:pt idx="763">0.16</cx:pt>
          <cx:pt idx="764">0.16</cx:pt>
          <cx:pt idx="765">0.16</cx:pt>
          <cx:pt idx="766">0.14999999999999999</cx:pt>
          <cx:pt idx="767">0.17999999999999999</cx:pt>
          <cx:pt idx="768">0.16</cx:pt>
          <cx:pt idx="769">0.19</cx:pt>
          <cx:pt idx="770">0.16</cx:pt>
          <cx:pt idx="771">0.16</cx:pt>
          <cx:pt idx="772">0.20000000000000001</cx:pt>
          <cx:pt idx="773">0.14999999999999999</cx:pt>
          <cx:pt idx="774">0.16</cx:pt>
          <cx:pt idx="775">0.16</cx:pt>
          <cx:pt idx="776">0.14999999999999999</cx:pt>
          <cx:pt idx="777">0.16</cx:pt>
          <cx:pt idx="778">0.14999999999999999</cx:pt>
          <cx:pt idx="779">0.14999999999999999</cx:pt>
          <cx:pt idx="780">0.16</cx:pt>
          <cx:pt idx="781">0.14999999999999999</cx:pt>
          <cx:pt idx="782">0.14999999999999999</cx:pt>
          <cx:pt idx="783">0.16</cx:pt>
          <cx:pt idx="784">0.14999999999999999</cx:pt>
          <cx:pt idx="785">0.14999999999999999</cx:pt>
          <cx:pt idx="786">0.16</cx:pt>
          <cx:pt idx="787">0.16</cx:pt>
          <cx:pt idx="788">0.16</cx:pt>
          <cx:pt idx="789">0.14999999999999999</cx:pt>
          <cx:pt idx="790">0.14999999999999999</cx:pt>
          <cx:pt idx="791">0.14999999999999999</cx:pt>
          <cx:pt idx="792">0.16</cx:pt>
          <cx:pt idx="793">0.14999999999999999</cx:pt>
          <cx:pt idx="794">0.14999999999999999</cx:pt>
          <cx:pt idx="795">0.23999999999999999</cx:pt>
          <cx:pt idx="796">0.14999999999999999</cx:pt>
          <cx:pt idx="797">0.16</cx:pt>
          <cx:pt idx="798">0.14999999999999999</cx:pt>
          <cx:pt idx="799">0.16</cx:pt>
          <cx:pt idx="800">0.16</cx:pt>
          <cx:pt idx="801">0.14999999999999999</cx:pt>
          <cx:pt idx="802">0.16</cx:pt>
          <cx:pt idx="803">0.14999999999999999</cx:pt>
          <cx:pt idx="804">0.14999999999999999</cx:pt>
          <cx:pt idx="805">0.14999999999999999</cx:pt>
          <cx:pt idx="806">0.14999999999999999</cx:pt>
          <cx:pt idx="807">0.14999999999999999</cx:pt>
          <cx:pt idx="808">0.16</cx:pt>
          <cx:pt idx="809">0.14999999999999999</cx:pt>
          <cx:pt idx="810">0.14999999999999999</cx:pt>
          <cx:pt idx="811">0.16</cx:pt>
          <cx:pt idx="812">0.14999999999999999</cx:pt>
          <cx:pt idx="813">0.14999999999999999</cx:pt>
          <cx:pt idx="814">0.19</cx:pt>
          <cx:pt idx="815">0.16</cx:pt>
          <cx:pt idx="816">0.16</cx:pt>
          <cx:pt idx="817">0.16</cx:pt>
          <cx:pt idx="818">0.16</cx:pt>
          <cx:pt idx="819">0.16</cx:pt>
          <cx:pt idx="820">0.14999999999999999</cx:pt>
          <cx:pt idx="821">0.14999999999999999</cx:pt>
          <cx:pt idx="822">0.16</cx:pt>
          <cx:pt idx="823">0.17000000000000001</cx:pt>
          <cx:pt idx="824">0.14999999999999999</cx:pt>
          <cx:pt idx="825">0.14999999999999999</cx:pt>
          <cx:pt idx="826">0.14999999999999999</cx:pt>
          <cx:pt idx="827">0.16</cx:pt>
          <cx:pt idx="828">0.19</cx:pt>
          <cx:pt idx="829">0.14999999999999999</cx:pt>
          <cx:pt idx="830">0.16</cx:pt>
          <cx:pt idx="831">0.19</cx:pt>
          <cx:pt idx="832">0.16</cx:pt>
          <cx:pt idx="833">0.14999999999999999</cx:pt>
          <cx:pt idx="834">0.14999999999999999</cx:pt>
          <cx:pt idx="835">0.14999999999999999</cx:pt>
          <cx:pt idx="836">0.14999999999999999</cx:pt>
          <cx:pt idx="837">0.14999999999999999</cx:pt>
          <cx:pt idx="838">0.14999999999999999</cx:pt>
          <cx:pt idx="839">0.14999999999999999</cx:pt>
          <cx:pt idx="840">0.14999999999999999</cx:pt>
          <cx:pt idx="841">0.19</cx:pt>
          <cx:pt idx="842">0.14999999999999999</cx:pt>
          <cx:pt idx="843">0.14999999999999999</cx:pt>
          <cx:pt idx="844">0.14999999999999999</cx:pt>
          <cx:pt idx="845">0.14999999999999999</cx:pt>
          <cx:pt idx="846">0.14999999999999999</cx:pt>
          <cx:pt idx="847">0.17000000000000001</cx:pt>
          <cx:pt idx="848">0.14999999999999999</cx:pt>
          <cx:pt idx="849">0.14999999999999999</cx:pt>
          <cx:pt idx="850">0.14999999999999999</cx:pt>
          <cx:pt idx="851">0.16</cx:pt>
          <cx:pt idx="852">0.14999999999999999</cx:pt>
          <cx:pt idx="853">0.14999999999999999</cx:pt>
          <cx:pt idx="854">0.14999999999999999</cx:pt>
          <cx:pt idx="855">0.14999999999999999</cx:pt>
          <cx:pt idx="856">0.14999999999999999</cx:pt>
          <cx:pt idx="857">0.14999999999999999</cx:pt>
          <cx:pt idx="858">0.14999999999999999</cx:pt>
          <cx:pt idx="859">0.14999999999999999</cx:pt>
          <cx:pt idx="860">0.14999999999999999</cx:pt>
          <cx:pt idx="861">0.14999999999999999</cx:pt>
          <cx:pt idx="862">0.14999999999999999</cx:pt>
          <cx:pt idx="863">0.14999999999999999</cx:pt>
          <cx:pt idx="864">0.14999999999999999</cx:pt>
          <cx:pt idx="865">0.14999999999999999</cx:pt>
          <cx:pt idx="866">0.14999999999999999</cx:pt>
          <cx:pt idx="867">0.14999999999999999</cx:pt>
          <cx:pt idx="868">0.16</cx:pt>
          <cx:pt idx="869">0.14999999999999999</cx:pt>
          <cx:pt idx="870">0.17999999999999999</cx:pt>
          <cx:pt idx="871">0.16</cx:pt>
          <cx:pt idx="872">0.14999999999999999</cx:pt>
          <cx:pt idx="873">0.14999999999999999</cx:pt>
          <cx:pt idx="874">0.14999999999999999</cx:pt>
          <cx:pt idx="875">0.14999999999999999</cx:pt>
          <cx:pt idx="876">0.14999999999999999</cx:pt>
          <cx:pt idx="877">0.14999999999999999</cx:pt>
          <cx:pt idx="878">0.14999999999999999</cx:pt>
          <cx:pt idx="879">0.14999999999999999</cx:pt>
          <cx:pt idx="880">0.14999999999999999</cx:pt>
          <cx:pt idx="881">0.16</cx:pt>
          <cx:pt idx="882">0.14999999999999999</cx:pt>
          <cx:pt idx="883">0.14999999999999999</cx:pt>
          <cx:pt idx="884">0.14999999999999999</cx:pt>
          <cx:pt idx="885">0.14999999999999999</cx:pt>
          <cx:pt idx="886">0.14999999999999999</cx:pt>
          <cx:pt idx="887">0.14999999999999999</cx:pt>
          <cx:pt idx="888">0.14999999999999999</cx:pt>
          <cx:pt idx="889">0.14999999999999999</cx:pt>
          <cx:pt idx="890">0.14999999999999999</cx:pt>
          <cx:pt idx="891">0.14999999999999999</cx:pt>
          <cx:pt idx="892">0.14999999999999999</cx:pt>
          <cx:pt idx="893">0.14999999999999999</cx:pt>
          <cx:pt idx="894">0.14999999999999999</cx:pt>
          <cx:pt idx="895">0.14999999999999999</cx:pt>
          <cx:pt idx="896">0.14999999999999999</cx:pt>
          <cx:pt idx="897">0.14999999999999999</cx:pt>
          <cx:pt idx="898">0.14999999999999999</cx:pt>
          <cx:pt idx="899">0.14999999999999999</cx:pt>
          <cx:pt idx="900">0.14999999999999999</cx:pt>
          <cx:pt idx="901">0.14999999999999999</cx:pt>
          <cx:pt idx="902">0.14999999999999999</cx:pt>
          <cx:pt idx="903">0.14999999999999999</cx:pt>
          <cx:pt idx="904">0.14999999999999999</cx:pt>
          <cx:pt idx="905">0.14999999999999999</cx:pt>
          <cx:pt idx="906">0.14999999999999999</cx:pt>
          <cx:pt idx="907">0.14999999999999999</cx:pt>
          <cx:pt idx="908">0.14999999999999999</cx:pt>
          <cx:pt idx="909">0.17000000000000001</cx:pt>
          <cx:pt idx="910">0.16</cx:pt>
          <cx:pt idx="911">0.16</cx:pt>
          <cx:pt idx="912">0.14999999999999999</cx:pt>
          <cx:pt idx="913">0.14999999999999999</cx:pt>
          <cx:pt idx="914">0.16</cx:pt>
          <cx:pt idx="915">0.14999999999999999</cx:pt>
          <cx:pt idx="916">0.14999999999999999</cx:pt>
          <cx:pt idx="917">0.14999999999999999</cx:pt>
          <cx:pt idx="918">0.14999999999999999</cx:pt>
          <cx:pt idx="919">0.14999999999999999</cx:pt>
          <cx:pt idx="920">0.14999999999999999</cx:pt>
          <cx:pt idx="921">0.14999999999999999</cx:pt>
          <cx:pt idx="922">0.14999999999999999</cx:pt>
          <cx:pt idx="923">0.14999999999999999</cx:pt>
          <cx:pt idx="924">0.14999999999999999</cx:pt>
          <cx:pt idx="925">0.14999999999999999</cx:pt>
          <cx:pt idx="926">0.14999999999999999</cx:pt>
          <cx:pt idx="927">0.14999999999999999</cx:pt>
          <cx:pt idx="928">0.14999999999999999</cx:pt>
          <cx:pt idx="929">0.14999999999999999</cx:pt>
          <cx:pt idx="930">0.14999999999999999</cx:pt>
          <cx:pt idx="931">0.14999999999999999</cx:pt>
          <cx:pt idx="932">0.14999999999999999</cx:pt>
          <cx:pt idx="933">0.14999999999999999</cx:pt>
          <cx:pt idx="934">0.14999999999999999</cx:pt>
          <cx:pt idx="935">0.14999999999999999</cx:pt>
          <cx:pt idx="936">0.14999999999999999</cx:pt>
          <cx:pt idx="937">0.14999999999999999</cx:pt>
          <cx:pt idx="938">0.14999999999999999</cx:pt>
          <cx:pt idx="939">0.14999999999999999</cx:pt>
          <cx:pt idx="940">0.14999999999999999</cx:pt>
          <cx:pt idx="941">0.14999999999999999</cx:pt>
          <cx:pt idx="942">0.20999999999999999</cx:pt>
          <cx:pt idx="943">0.14999999999999999</cx:pt>
          <cx:pt idx="944">0.14999999999999999</cx:pt>
          <cx:pt idx="945">0.14999999999999999</cx:pt>
          <cx:pt idx="946">0.14999999999999999</cx:pt>
          <cx:pt idx="947">0.14999999999999999</cx:pt>
          <cx:pt idx="948">0.14999999999999999</cx:pt>
          <cx:pt idx="949">0.14999999999999999</cx:pt>
          <cx:pt idx="950">0.17000000000000001</cx:pt>
          <cx:pt idx="951">0.14999999999999999</cx:pt>
          <cx:pt idx="952">0.14999999999999999</cx:pt>
          <cx:pt idx="953">0.14999999999999999</cx:pt>
          <cx:pt idx="954">0.14999999999999999</cx:pt>
          <cx:pt idx="955">0.14999999999999999</cx:pt>
          <cx:pt idx="956">0.14999999999999999</cx:pt>
          <cx:pt idx="957">0.14999999999999999</cx:pt>
          <cx:pt idx="958">0.14999999999999999</cx:pt>
          <cx:pt idx="959">0.16</cx:pt>
          <cx:pt idx="960">0.14999999999999999</cx:pt>
          <cx:pt idx="961">0.14999999999999999</cx:pt>
          <cx:pt idx="962">0.14999999999999999</cx:pt>
          <cx:pt idx="963">0.14999999999999999</cx:pt>
          <cx:pt idx="964">0.14999999999999999</cx:pt>
          <cx:pt idx="965">0.14999999999999999</cx:pt>
          <cx:pt idx="966">0.14999999999999999</cx:pt>
          <cx:pt idx="967">0.14999999999999999</cx:pt>
          <cx:pt idx="968">0.14999999999999999</cx:pt>
          <cx:pt idx="969">0.14999999999999999</cx:pt>
          <cx:pt idx="970">0.14999999999999999</cx:pt>
          <cx:pt idx="971">0.14999999999999999</cx:pt>
          <cx:pt idx="972">0.14999999999999999</cx:pt>
          <cx:pt idx="973">0.14999999999999999</cx:pt>
          <cx:pt idx="974">0.14999999999999999</cx:pt>
          <cx:pt idx="975">0.14999999999999999</cx:pt>
          <cx:pt idx="976">0.14999999999999999</cx:pt>
          <cx:pt idx="977">0.14999999999999999</cx:pt>
          <cx:pt idx="978">0.14999999999999999</cx:pt>
          <cx:pt idx="979">0.14999999999999999</cx:pt>
          <cx:pt idx="980">0.14999999999999999</cx:pt>
          <cx:pt idx="981">0.14999999999999999</cx:pt>
          <cx:pt idx="982">0.14999999999999999</cx:pt>
          <cx:pt idx="983">0.14999999999999999</cx:pt>
          <cx:pt idx="984">0.14999999999999999</cx:pt>
          <cx:pt idx="985">0.14999999999999999</cx:pt>
          <cx:pt idx="986">0.14999999999999999</cx:pt>
          <cx:pt idx="987">0.14999999999999999</cx:pt>
          <cx:pt idx="988">0.14999999999999999</cx:pt>
          <cx:pt idx="989">0.14999999999999999</cx:pt>
          <cx:pt idx="990">0.14999999999999999</cx:pt>
          <cx:pt idx="991">0.17000000000000001</cx:pt>
          <cx:pt idx="992">0.16</cx:pt>
          <cx:pt idx="993">0.14999999999999999</cx:pt>
          <cx:pt idx="994">0.14999999999999999</cx:pt>
          <cx:pt idx="995">0.14999999999999999</cx:pt>
          <cx:pt idx="996">0.14999999999999999</cx:pt>
          <cx:pt idx="997">0.14999999999999999</cx:pt>
          <cx:pt idx="998">0.14999999999999999</cx:pt>
        </cx:lvl>
      </cx:numDim>
    </cx:data>
  </cx:chartData>
  <cx:chart>
    <cx:title pos="t" align="ctr" overlay="0">
      <cx:tx>
        <cx:txData>
          <cx:v>Insert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Insert</a:t>
          </a:r>
        </a:p>
      </cx:txPr>
    </cx:title>
    <cx:plotArea>
      <cx:plotAreaRegion>
        <cx:series layoutId="clusteredColumn" uniqueId="{9C60FF89-DFC9-4176-B326-01A39891591B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17786444-ACB3-471C-B2BC-A75537D28557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ResultadoFinalCsharp!$C$1001:$C$2000</cx:f>
        <cx:lvl ptCount="1000" formatCode="Geral">
          <cx:pt idx="0">78.489999999999995</cx:pt>
          <cx:pt idx="1">0.96999999999999997</cx:pt>
          <cx:pt idx="2">0.72999999999999998</cx:pt>
          <cx:pt idx="3">0.69999999999999996</cx:pt>
          <cx:pt idx="4">0.68999999999999995</cx:pt>
          <cx:pt idx="5">0.68999999999999995</cx:pt>
          <cx:pt idx="6">0.72999999999999998</cx:pt>
          <cx:pt idx="7">0.68999999999999995</cx:pt>
          <cx:pt idx="8">0.68999999999999995</cx:pt>
          <cx:pt idx="9">0.68999999999999995</cx:pt>
          <cx:pt idx="10">0.68999999999999995</cx:pt>
          <cx:pt idx="11">0.68999999999999995</cx:pt>
          <cx:pt idx="12">0.69999999999999996</cx:pt>
          <cx:pt idx="13">0.69999999999999996</cx:pt>
          <cx:pt idx="14">0.68999999999999995</cx:pt>
          <cx:pt idx="15">0.69999999999999996</cx:pt>
          <cx:pt idx="16">0.68999999999999995</cx:pt>
          <cx:pt idx="17">0.68999999999999995</cx:pt>
          <cx:pt idx="18">0.68999999999999995</cx:pt>
          <cx:pt idx="19">0.68999999999999995</cx:pt>
          <cx:pt idx="20">0.68999999999999995</cx:pt>
          <cx:pt idx="21">0.68999999999999995</cx:pt>
          <cx:pt idx="22">0.68999999999999995</cx:pt>
          <cx:pt idx="23">0.68999999999999995</cx:pt>
          <cx:pt idx="24">0.68000000000000005</cx:pt>
          <cx:pt idx="25">0.68999999999999995</cx:pt>
          <cx:pt idx="26">0.68999999999999995</cx:pt>
          <cx:pt idx="27">0.69999999999999996</cx:pt>
          <cx:pt idx="28">0.69999999999999996</cx:pt>
          <cx:pt idx="29">0.68999999999999995</cx:pt>
          <cx:pt idx="30">0.69999999999999996</cx:pt>
          <cx:pt idx="31">0.69999999999999996</cx:pt>
          <cx:pt idx="32">0.70999999999999996</cx:pt>
          <cx:pt idx="33">0.70999999999999996</cx:pt>
          <cx:pt idx="34">0.68999999999999995</cx:pt>
          <cx:pt idx="35">0.68999999999999995</cx:pt>
          <cx:pt idx="36">0.68999999999999995</cx:pt>
          <cx:pt idx="37">0.68999999999999995</cx:pt>
          <cx:pt idx="38">0.68999999999999995</cx:pt>
          <cx:pt idx="39">0.68999999999999995</cx:pt>
          <cx:pt idx="40">0.68999999999999995</cx:pt>
          <cx:pt idx="41">0.68999999999999995</cx:pt>
          <cx:pt idx="42">0.68999999999999995</cx:pt>
          <cx:pt idx="43">0.68999999999999995</cx:pt>
          <cx:pt idx="44">0.68999999999999995</cx:pt>
          <cx:pt idx="45">0.68999999999999995</cx:pt>
          <cx:pt idx="46">0.68999999999999995</cx:pt>
          <cx:pt idx="47">0.68999999999999995</cx:pt>
          <cx:pt idx="48">0.68999999999999995</cx:pt>
          <cx:pt idx="49">0.70999999999999996</cx:pt>
          <cx:pt idx="50">0.69999999999999996</cx:pt>
          <cx:pt idx="51">0.69999999999999996</cx:pt>
          <cx:pt idx="52">0.68000000000000005</cx:pt>
          <cx:pt idx="53">0.69999999999999996</cx:pt>
          <cx:pt idx="54">0.68999999999999995</cx:pt>
          <cx:pt idx="55">0.68999999999999995</cx:pt>
          <cx:pt idx="56">0.70999999999999996</cx:pt>
          <cx:pt idx="57">0.68999999999999995</cx:pt>
          <cx:pt idx="58">0.68999999999999995</cx:pt>
          <cx:pt idx="59">0.68999999999999995</cx:pt>
          <cx:pt idx="60">0.78000000000000003</cx:pt>
          <cx:pt idx="61">0.68999999999999995</cx:pt>
          <cx:pt idx="62">1.1100000000000001</cx:pt>
          <cx:pt idx="63">0.71999999999999997</cx:pt>
          <cx:pt idx="64">0.68999999999999995</cx:pt>
          <cx:pt idx="65">0.68999999999999995</cx:pt>
          <cx:pt idx="66">0.68999999999999995</cx:pt>
          <cx:pt idx="67">0.75</cx:pt>
          <cx:pt idx="68">0.68999999999999995</cx:pt>
          <cx:pt idx="69">0.68999999999999995</cx:pt>
          <cx:pt idx="70">0.68999999999999995</cx:pt>
          <cx:pt idx="71">0.68999999999999995</cx:pt>
          <cx:pt idx="72">0.69999999999999996</cx:pt>
          <cx:pt idx="73">0.68000000000000005</cx:pt>
          <cx:pt idx="74">0.68999999999999995</cx:pt>
          <cx:pt idx="75">0.68000000000000005</cx:pt>
          <cx:pt idx="76">0.68999999999999995</cx:pt>
          <cx:pt idx="77">0.68999999999999995</cx:pt>
          <cx:pt idx="78">0.68999999999999995</cx:pt>
          <cx:pt idx="79">0.68999999999999995</cx:pt>
          <cx:pt idx="80">0.68999999999999995</cx:pt>
          <cx:pt idx="81">0.68999999999999995</cx:pt>
          <cx:pt idx="82">0.68999999999999995</cx:pt>
          <cx:pt idx="83">0.68999999999999995</cx:pt>
          <cx:pt idx="84">0.68999999999999995</cx:pt>
          <cx:pt idx="85">0.68999999999999995</cx:pt>
          <cx:pt idx="86">0.68999999999999995</cx:pt>
          <cx:pt idx="87">0.68000000000000005</cx:pt>
          <cx:pt idx="88">0.68999999999999995</cx:pt>
          <cx:pt idx="89">0.69999999999999996</cx:pt>
          <cx:pt idx="90">0.68999999999999995</cx:pt>
          <cx:pt idx="91">0.71999999999999997</cx:pt>
          <cx:pt idx="92">0.69999999999999996</cx:pt>
          <cx:pt idx="93">0.68000000000000005</cx:pt>
          <cx:pt idx="94">0.68999999999999995</cx:pt>
          <cx:pt idx="95">0.68999999999999995</cx:pt>
          <cx:pt idx="96">0.68999999999999995</cx:pt>
          <cx:pt idx="97">0.68999999999999995</cx:pt>
          <cx:pt idx="98">0.68000000000000005</cx:pt>
          <cx:pt idx="99">0.68000000000000005</cx:pt>
          <cx:pt idx="100">0.69999999999999996</cx:pt>
          <cx:pt idx="101">0.69999999999999996</cx:pt>
          <cx:pt idx="102">0.68999999999999995</cx:pt>
          <cx:pt idx="103">0.68999999999999995</cx:pt>
          <cx:pt idx="104">0.68999999999999995</cx:pt>
          <cx:pt idx="105">0.68999999999999995</cx:pt>
          <cx:pt idx="106">1.0700000000000001</cx:pt>
          <cx:pt idx="107">0.68999999999999995</cx:pt>
          <cx:pt idx="108">0.69999999999999996</cx:pt>
          <cx:pt idx="109">0.72999999999999998</cx:pt>
          <cx:pt idx="110">0.70999999999999996</cx:pt>
          <cx:pt idx="111">0.69999999999999996</cx:pt>
          <cx:pt idx="112">0.68999999999999995</cx:pt>
          <cx:pt idx="113">0.68999999999999995</cx:pt>
          <cx:pt idx="114">0.68999999999999995</cx:pt>
          <cx:pt idx="115">0.68999999999999995</cx:pt>
          <cx:pt idx="116">0.68999999999999995</cx:pt>
          <cx:pt idx="117">0.68999999999999995</cx:pt>
          <cx:pt idx="118">0.68999999999999995</cx:pt>
          <cx:pt idx="119">0.68000000000000005</cx:pt>
          <cx:pt idx="120">0.68000000000000005</cx:pt>
          <cx:pt idx="121">1.1200000000000001</cx:pt>
          <cx:pt idx="122">0.68999999999999995</cx:pt>
          <cx:pt idx="123">0.69999999999999996</cx:pt>
          <cx:pt idx="124">0.68000000000000005</cx:pt>
          <cx:pt idx="125">0.69999999999999996</cx:pt>
          <cx:pt idx="126">0.68999999999999995</cx:pt>
          <cx:pt idx="127">0.68000000000000005</cx:pt>
          <cx:pt idx="128">0.68999999999999995</cx:pt>
          <cx:pt idx="129">0.68999999999999995</cx:pt>
          <cx:pt idx="130">0.68999999999999995</cx:pt>
          <cx:pt idx="131">0.68999999999999995</cx:pt>
          <cx:pt idx="132">0.68999999999999995</cx:pt>
          <cx:pt idx="133">0.68000000000000005</cx:pt>
          <cx:pt idx="134">0.68999999999999995</cx:pt>
          <cx:pt idx="135">0.68999999999999995</cx:pt>
          <cx:pt idx="136">0.69999999999999996</cx:pt>
          <cx:pt idx="137">0.68999999999999995</cx:pt>
          <cx:pt idx="138">0.68999999999999995</cx:pt>
          <cx:pt idx="139">0.68999999999999995</cx:pt>
          <cx:pt idx="140">0.68999999999999995</cx:pt>
          <cx:pt idx="141">0.70999999999999996</cx:pt>
          <cx:pt idx="142">0.70999999999999996</cx:pt>
          <cx:pt idx="143">0.68999999999999995</cx:pt>
          <cx:pt idx="144">0.69999999999999996</cx:pt>
          <cx:pt idx="145">0.70999999999999996</cx:pt>
          <cx:pt idx="146">0.69999999999999996</cx:pt>
          <cx:pt idx="147">0.69999999999999996</cx:pt>
          <cx:pt idx="148">0.68999999999999995</cx:pt>
          <cx:pt idx="149">0.70999999999999996</cx:pt>
          <cx:pt idx="150">0.68999999999999995</cx:pt>
          <cx:pt idx="151">0.69999999999999996</cx:pt>
          <cx:pt idx="152">0.68999999999999995</cx:pt>
          <cx:pt idx="153">0.71999999999999997</cx:pt>
          <cx:pt idx="154">0.68999999999999995</cx:pt>
          <cx:pt idx="155">0.71999999999999997</cx:pt>
          <cx:pt idx="156">0.68999999999999995</cx:pt>
          <cx:pt idx="157">0.71999999999999997</cx:pt>
          <cx:pt idx="158">0.70999999999999996</cx:pt>
          <cx:pt idx="159">0.69999999999999996</cx:pt>
          <cx:pt idx="160">0.68999999999999995</cx:pt>
          <cx:pt idx="161">0.68999999999999995</cx:pt>
          <cx:pt idx="162">0.70999999999999996</cx:pt>
          <cx:pt idx="163">0.68999999999999995</cx:pt>
          <cx:pt idx="164">0.68999999999999995</cx:pt>
          <cx:pt idx="165">1.1100000000000001</cx:pt>
          <cx:pt idx="166">0.68999999999999995</cx:pt>
          <cx:pt idx="167">0.68999999999999995</cx:pt>
          <cx:pt idx="168">0.71999999999999997</cx:pt>
          <cx:pt idx="169">0.69999999999999996</cx:pt>
          <cx:pt idx="170">0.71999999999999997</cx:pt>
          <cx:pt idx="171">0.68999999999999995</cx:pt>
          <cx:pt idx="172">0.69999999999999996</cx:pt>
          <cx:pt idx="173">0.68000000000000005</cx:pt>
          <cx:pt idx="174">0.68999999999999995</cx:pt>
          <cx:pt idx="175">0.70999999999999996</cx:pt>
          <cx:pt idx="176">0.68999999999999995</cx:pt>
          <cx:pt idx="177">0.71999999999999997</cx:pt>
          <cx:pt idx="178">0.70999999999999996</cx:pt>
          <cx:pt idx="179">0.71999999999999997</cx:pt>
          <cx:pt idx="180">1.1100000000000001</cx:pt>
          <cx:pt idx="181">0.72999999999999998</cx:pt>
          <cx:pt idx="182">0.68999999999999995</cx:pt>
          <cx:pt idx="183">0.70999999999999996</cx:pt>
          <cx:pt idx="184">0.70999999999999996</cx:pt>
          <cx:pt idx="185">0.70999999999999996</cx:pt>
          <cx:pt idx="186">0.68999999999999995</cx:pt>
          <cx:pt idx="187">0.68999999999999995</cx:pt>
          <cx:pt idx="188">0.75</cx:pt>
          <cx:pt idx="189">0.71999999999999997</cx:pt>
          <cx:pt idx="190">0.70999999999999996</cx:pt>
          <cx:pt idx="191">0.68999999999999995</cx:pt>
          <cx:pt idx="192">0.68999999999999995</cx:pt>
          <cx:pt idx="193">0.70999999999999996</cx:pt>
          <cx:pt idx="194">0.68000000000000005</cx:pt>
          <cx:pt idx="195">0.70999999999999996</cx:pt>
          <cx:pt idx="196">0.70999999999999996</cx:pt>
          <cx:pt idx="197">0.70999999999999996</cx:pt>
          <cx:pt idx="198">0.70999999999999996</cx:pt>
          <cx:pt idx="199">0.77000000000000002</cx:pt>
          <cx:pt idx="200">0.70999999999999996</cx:pt>
          <cx:pt idx="201">0.69999999999999996</cx:pt>
          <cx:pt idx="202">0.68999999999999995</cx:pt>
          <cx:pt idx="203">0.68999999999999995</cx:pt>
          <cx:pt idx="204">0.68999999999999995</cx:pt>
          <cx:pt idx="205">0.69999999999999996</cx:pt>
          <cx:pt idx="206">0.70999999999999996</cx:pt>
          <cx:pt idx="207">0.69999999999999996</cx:pt>
          <cx:pt idx="208">0.69999999999999996</cx:pt>
          <cx:pt idx="209">0.71999999999999997</cx:pt>
          <cx:pt idx="210">0.69999999999999996</cx:pt>
          <cx:pt idx="211">0.70999999999999996</cx:pt>
          <cx:pt idx="212">0.69999999999999996</cx:pt>
          <cx:pt idx="213">0.68999999999999995</cx:pt>
          <cx:pt idx="214">0.71999999999999997</cx:pt>
          <cx:pt idx="215">0.68999999999999995</cx:pt>
          <cx:pt idx="216">0.69999999999999996</cx:pt>
          <cx:pt idx="217">0.68999999999999995</cx:pt>
          <cx:pt idx="218">0.68999999999999995</cx:pt>
          <cx:pt idx="219">0.69999999999999996</cx:pt>
          <cx:pt idx="220">0.68999999999999995</cx:pt>
          <cx:pt idx="221">0.68999999999999995</cx:pt>
          <cx:pt idx="222">0.70999999999999996</cx:pt>
          <cx:pt idx="223">0.69999999999999996</cx:pt>
          <cx:pt idx="224">1.1000000000000001</cx:pt>
          <cx:pt idx="225">0.70999999999999996</cx:pt>
          <cx:pt idx="226">0.69999999999999996</cx:pt>
          <cx:pt idx="227">0.68999999999999995</cx:pt>
          <cx:pt idx="228">0.70999999999999996</cx:pt>
          <cx:pt idx="229">0.68999999999999995</cx:pt>
          <cx:pt idx="230">0.68999999999999995</cx:pt>
          <cx:pt idx="231">0.68999999999999995</cx:pt>
          <cx:pt idx="232">0.73999999999999999</cx:pt>
          <cx:pt idx="233">0.70999999999999996</cx:pt>
          <cx:pt idx="234">0.70999999999999996</cx:pt>
          <cx:pt idx="235">0.72999999999999998</cx:pt>
          <cx:pt idx="236">0.68999999999999995</cx:pt>
          <cx:pt idx="237">0.68999999999999995</cx:pt>
          <cx:pt idx="238">0.70999999999999996</cx:pt>
          <cx:pt idx="239">1.1100000000000001</cx:pt>
          <cx:pt idx="240">0.70999999999999996</cx:pt>
          <cx:pt idx="241">0.70999999999999996</cx:pt>
          <cx:pt idx="242">0.68999999999999995</cx:pt>
          <cx:pt idx="243">0.68999999999999995</cx:pt>
          <cx:pt idx="244">0.68999999999999995</cx:pt>
          <cx:pt idx="245">0.68999999999999995</cx:pt>
          <cx:pt idx="246">0.68999999999999995</cx:pt>
          <cx:pt idx="247">0.69999999999999996</cx:pt>
          <cx:pt idx="248">0.68999999999999995</cx:pt>
          <cx:pt idx="249">0.70999999999999996</cx:pt>
          <cx:pt idx="250">0.70999999999999996</cx:pt>
          <cx:pt idx="251">0.68999999999999995</cx:pt>
          <cx:pt idx="252">0.68999999999999995</cx:pt>
          <cx:pt idx="253">0.73999999999999999</cx:pt>
          <cx:pt idx="254">0.71999999999999997</cx:pt>
          <cx:pt idx="255">0.71999999999999997</cx:pt>
          <cx:pt idx="256">0.68999999999999995</cx:pt>
          <cx:pt idx="257">0.68999999999999995</cx:pt>
          <cx:pt idx="258">0.75</cx:pt>
          <cx:pt idx="259">0.70999999999999996</cx:pt>
          <cx:pt idx="260">0.68999999999999995</cx:pt>
          <cx:pt idx="261">0.68999999999999995</cx:pt>
          <cx:pt idx="262">0.68999999999999995</cx:pt>
          <cx:pt idx="263">0.70999999999999996</cx:pt>
          <cx:pt idx="264">0.68999999999999995</cx:pt>
          <cx:pt idx="265">0.71999999999999997</cx:pt>
          <cx:pt idx="266">0.70999999999999996</cx:pt>
          <cx:pt idx="267">0.69999999999999996</cx:pt>
          <cx:pt idx="268">0.68999999999999995</cx:pt>
          <cx:pt idx="269">0.69999999999999996</cx:pt>
          <cx:pt idx="270">0.69999999999999996</cx:pt>
          <cx:pt idx="271">0.68999999999999995</cx:pt>
          <cx:pt idx="272">0.68999999999999995</cx:pt>
          <cx:pt idx="273">0.72999999999999998</cx:pt>
          <cx:pt idx="274">0.70999999999999996</cx:pt>
          <cx:pt idx="275">0.69999999999999996</cx:pt>
          <cx:pt idx="276">0.68999999999999995</cx:pt>
          <cx:pt idx="277">0.68999999999999995</cx:pt>
          <cx:pt idx="278">0.68999999999999995</cx:pt>
          <cx:pt idx="279">0.68999999999999995</cx:pt>
          <cx:pt idx="280">0.68999999999999995</cx:pt>
          <cx:pt idx="281">0.69999999999999996</cx:pt>
          <cx:pt idx="282">0.70999999999999996</cx:pt>
          <cx:pt idx="283">1.1000000000000001</cx:pt>
          <cx:pt idx="284">0.69999999999999996</cx:pt>
          <cx:pt idx="285">0.68999999999999995</cx:pt>
          <cx:pt idx="286">0.68999999999999995</cx:pt>
          <cx:pt idx="287">0.68000000000000005</cx:pt>
          <cx:pt idx="288">0.68999999999999995</cx:pt>
          <cx:pt idx="289">0.68999999999999995</cx:pt>
          <cx:pt idx="290">0.68999999999999995</cx:pt>
          <cx:pt idx="291">0.68999999999999995</cx:pt>
          <cx:pt idx="292">0.68999999999999995</cx:pt>
          <cx:pt idx="293">0.68999999999999995</cx:pt>
          <cx:pt idx="294">0.68999999999999995</cx:pt>
          <cx:pt idx="295">0.68999999999999995</cx:pt>
          <cx:pt idx="296">0.68999999999999995</cx:pt>
          <cx:pt idx="297">0.68999999999999995</cx:pt>
          <cx:pt idx="298">1.0800000000000001</cx:pt>
          <cx:pt idx="299">0.68999999999999995</cx:pt>
          <cx:pt idx="300">0.68999999999999995</cx:pt>
          <cx:pt idx="301">0.68999999999999995</cx:pt>
          <cx:pt idx="302">0.68999999999999995</cx:pt>
          <cx:pt idx="303">0.68999999999999995</cx:pt>
          <cx:pt idx="304">0.68999999999999995</cx:pt>
          <cx:pt idx="305">0.68999999999999995</cx:pt>
          <cx:pt idx="306">0.68999999999999995</cx:pt>
          <cx:pt idx="307">0.68999999999999995</cx:pt>
          <cx:pt idx="308">0.71999999999999997</cx:pt>
          <cx:pt idx="309">0.69999999999999996</cx:pt>
          <cx:pt idx="310">0.85999999999999999</cx:pt>
          <cx:pt idx="311">0.69999999999999996</cx:pt>
          <cx:pt idx="312">0.68999999999999995</cx:pt>
          <cx:pt idx="313">0.69999999999999996</cx:pt>
          <cx:pt idx="314">0.68999999999999995</cx:pt>
          <cx:pt idx="315">0.77000000000000002</cx:pt>
          <cx:pt idx="316">0.68999999999999995</cx:pt>
          <cx:pt idx="317">0.68999999999999995</cx:pt>
          <cx:pt idx="318">0.68999999999999995</cx:pt>
          <cx:pt idx="319">0.68999999999999995</cx:pt>
          <cx:pt idx="320">0.68999999999999995</cx:pt>
          <cx:pt idx="321">0.68999999999999995</cx:pt>
          <cx:pt idx="322">0.68999999999999995</cx:pt>
          <cx:pt idx="323">0.73999999999999999</cx:pt>
          <cx:pt idx="324">0.70999999999999996</cx:pt>
          <cx:pt idx="325">0.68999999999999995</cx:pt>
          <cx:pt idx="326">0.68999999999999995</cx:pt>
          <cx:pt idx="327">0.68999999999999995</cx:pt>
          <cx:pt idx="328">0.68999999999999995</cx:pt>
          <cx:pt idx="329">0.68999999999999995</cx:pt>
          <cx:pt idx="330">0.68999999999999995</cx:pt>
          <cx:pt idx="331">0.69999999999999996</cx:pt>
          <cx:pt idx="332">0.68999999999999995</cx:pt>
          <cx:pt idx="333">0.68999999999999995</cx:pt>
          <cx:pt idx="334">0.68999999999999995</cx:pt>
          <cx:pt idx="335">0.68999999999999995</cx:pt>
          <cx:pt idx="336">0.68999999999999995</cx:pt>
          <cx:pt idx="337">0.73999999999999999</cx:pt>
          <cx:pt idx="338">0.68999999999999995</cx:pt>
          <cx:pt idx="339">0.68999999999999995</cx:pt>
          <cx:pt idx="340">0.68000000000000005</cx:pt>
          <cx:pt idx="341">0.68999999999999995</cx:pt>
          <cx:pt idx="342">1.1100000000000001</cx:pt>
          <cx:pt idx="343">0.68999999999999995</cx:pt>
          <cx:pt idx="344">0.68999999999999995</cx:pt>
          <cx:pt idx="345">0.69999999999999996</cx:pt>
          <cx:pt idx="346">0.68999999999999995</cx:pt>
          <cx:pt idx="347">0.68999999999999995</cx:pt>
          <cx:pt idx="348">0.68999999999999995</cx:pt>
          <cx:pt idx="349">0.68999999999999995</cx:pt>
          <cx:pt idx="350">0.68999999999999995</cx:pt>
          <cx:pt idx="351">0.68999999999999995</cx:pt>
          <cx:pt idx="352">0.68999999999999995</cx:pt>
          <cx:pt idx="353">0.68999999999999995</cx:pt>
          <cx:pt idx="354">0.68999999999999995</cx:pt>
          <cx:pt idx="355">0.68000000000000005</cx:pt>
          <cx:pt idx="356">0.68000000000000005</cx:pt>
          <cx:pt idx="357">1.1000000000000001</cx:pt>
          <cx:pt idx="358">0.68000000000000005</cx:pt>
          <cx:pt idx="359">0.68000000000000005</cx:pt>
          <cx:pt idx="360">0.69999999999999996</cx:pt>
          <cx:pt idx="361">0.68999999999999995</cx:pt>
          <cx:pt idx="362">0.72999999999999998</cx:pt>
          <cx:pt idx="363">0.71999999999999997</cx:pt>
          <cx:pt idx="364">0.69999999999999996</cx:pt>
          <cx:pt idx="365">0.68999999999999995</cx:pt>
          <cx:pt idx="366">0.68999999999999995</cx:pt>
          <cx:pt idx="367">0.68999999999999995</cx:pt>
          <cx:pt idx="368">0.68999999999999995</cx:pt>
          <cx:pt idx="369">0.68000000000000005</cx:pt>
          <cx:pt idx="370">0.68999999999999995</cx:pt>
          <cx:pt idx="371">0.68999999999999995</cx:pt>
          <cx:pt idx="372">0.69999999999999996</cx:pt>
          <cx:pt idx="373">0.68000000000000005</cx:pt>
          <cx:pt idx="374">0.68999999999999995</cx:pt>
          <cx:pt idx="375">0.68999999999999995</cx:pt>
          <cx:pt idx="376">0.68999999999999995</cx:pt>
          <cx:pt idx="377">0.68999999999999995</cx:pt>
          <cx:pt idx="378">0.68999999999999995</cx:pt>
          <cx:pt idx="379">0.68999999999999995</cx:pt>
          <cx:pt idx="380">0.68999999999999995</cx:pt>
          <cx:pt idx="381">0.68999999999999995</cx:pt>
          <cx:pt idx="382">0.68999999999999995</cx:pt>
          <cx:pt idx="383">0.68999999999999995</cx:pt>
          <cx:pt idx="384">0.68999999999999995</cx:pt>
          <cx:pt idx="385">0.68999999999999995</cx:pt>
          <cx:pt idx="386">0.68999999999999995</cx:pt>
          <cx:pt idx="387">0.68999999999999995</cx:pt>
          <cx:pt idx="388">0.68999999999999995</cx:pt>
          <cx:pt idx="389">0.68999999999999995</cx:pt>
          <cx:pt idx="390">0.68999999999999995</cx:pt>
          <cx:pt idx="391">0.68999999999999995</cx:pt>
          <cx:pt idx="392">0.68999999999999995</cx:pt>
          <cx:pt idx="393">0.68999999999999995</cx:pt>
          <cx:pt idx="394">0.68999999999999995</cx:pt>
          <cx:pt idx="395">0.68999999999999995</cx:pt>
          <cx:pt idx="396">0.69999999999999996</cx:pt>
          <cx:pt idx="397">0.69999999999999996</cx:pt>
          <cx:pt idx="398">0.69999999999999996</cx:pt>
          <cx:pt idx="399">0.68999999999999995</cx:pt>
          <cx:pt idx="400">0.68999999999999995</cx:pt>
          <cx:pt idx="401">1.0700000000000001</cx:pt>
          <cx:pt idx="402">0.69999999999999996</cx:pt>
          <cx:pt idx="403">0.68999999999999995</cx:pt>
          <cx:pt idx="404">0.68999999999999995</cx:pt>
          <cx:pt idx="405">0.68999999999999995</cx:pt>
          <cx:pt idx="406">0.68999999999999995</cx:pt>
          <cx:pt idx="407">0.76000000000000001</cx:pt>
          <cx:pt idx="408">0.68999999999999995</cx:pt>
          <cx:pt idx="409">0.69999999999999996</cx:pt>
          <cx:pt idx="410">0.68999999999999995</cx:pt>
          <cx:pt idx="411">0.68999999999999995</cx:pt>
          <cx:pt idx="412">0.68999999999999995</cx:pt>
          <cx:pt idx="413">0.68999999999999995</cx:pt>
          <cx:pt idx="414">0.68999999999999995</cx:pt>
          <cx:pt idx="415">0.68999999999999995</cx:pt>
          <cx:pt idx="416">1.0700000000000001</cx:pt>
          <cx:pt idx="417">0.68999999999999995</cx:pt>
          <cx:pt idx="418">0.68999999999999995</cx:pt>
          <cx:pt idx="419">0.76000000000000001</cx:pt>
          <cx:pt idx="420">0.68999999999999995</cx:pt>
          <cx:pt idx="421">0.68999999999999995</cx:pt>
          <cx:pt idx="422">0.68999999999999995</cx:pt>
          <cx:pt idx="423">0.68999999999999995</cx:pt>
          <cx:pt idx="424">0.68999999999999995</cx:pt>
          <cx:pt idx="425">0.68999999999999995</cx:pt>
          <cx:pt idx="426">0.68999999999999995</cx:pt>
          <cx:pt idx="427">0.68999999999999995</cx:pt>
          <cx:pt idx="428">0.68999999999999995</cx:pt>
          <cx:pt idx="429">0.68999999999999995</cx:pt>
          <cx:pt idx="430">0.68999999999999995</cx:pt>
          <cx:pt idx="431">0.68999999999999995</cx:pt>
          <cx:pt idx="432">0.68999999999999995</cx:pt>
          <cx:pt idx="433">0.68999999999999995</cx:pt>
          <cx:pt idx="434">0.68999999999999995</cx:pt>
          <cx:pt idx="435">0.68999999999999995</cx:pt>
          <cx:pt idx="436">0.68999999999999995</cx:pt>
          <cx:pt idx="437">0.68999999999999995</cx:pt>
          <cx:pt idx="438">0.68999999999999995</cx:pt>
          <cx:pt idx="439">0.69999999999999996</cx:pt>
          <cx:pt idx="440">0.68999999999999995</cx:pt>
          <cx:pt idx="441">0.68999999999999995</cx:pt>
          <cx:pt idx="442">0.68999999999999995</cx:pt>
          <cx:pt idx="443">0.68999999999999995</cx:pt>
          <cx:pt idx="444">0.68999999999999995</cx:pt>
          <cx:pt idx="445">0.68000000000000005</cx:pt>
          <cx:pt idx="446">0.69999999999999996</cx:pt>
          <cx:pt idx="447">0.69999999999999996</cx:pt>
          <cx:pt idx="448">0.68999999999999995</cx:pt>
          <cx:pt idx="449">0.68999999999999995</cx:pt>
          <cx:pt idx="450">0.68999999999999995</cx:pt>
          <cx:pt idx="451">0.68999999999999995</cx:pt>
          <cx:pt idx="452">0.68999999999999995</cx:pt>
          <cx:pt idx="453">0.68999999999999995</cx:pt>
          <cx:pt idx="454">0.68999999999999995</cx:pt>
          <cx:pt idx="455">0.68999999999999995</cx:pt>
          <cx:pt idx="456">0.68999999999999995</cx:pt>
          <cx:pt idx="457">0.68999999999999995</cx:pt>
          <cx:pt idx="458">0.70999999999999996</cx:pt>
          <cx:pt idx="459">0.68999999999999995</cx:pt>
          <cx:pt idx="460">1.0800000000000001</cx:pt>
          <cx:pt idx="461">0.68999999999999995</cx:pt>
          <cx:pt idx="462">0.68999999999999995</cx:pt>
          <cx:pt idx="463">0.68999999999999995</cx:pt>
          <cx:pt idx="464">0.68999999999999995</cx:pt>
          <cx:pt idx="465">0.68999999999999995</cx:pt>
          <cx:pt idx="466">0.68999999999999995</cx:pt>
          <cx:pt idx="467">0.68999999999999995</cx:pt>
          <cx:pt idx="468">0.68999999999999995</cx:pt>
          <cx:pt idx="469">0.68999999999999995</cx:pt>
          <cx:pt idx="470">0.68999999999999995</cx:pt>
          <cx:pt idx="471">0.68999999999999995</cx:pt>
          <cx:pt idx="472">0.68999999999999995</cx:pt>
          <cx:pt idx="473">0.68999999999999995</cx:pt>
          <cx:pt idx="474">0.68999999999999995</cx:pt>
          <cx:pt idx="475">1.0900000000000001</cx:pt>
          <cx:pt idx="476">0.68999999999999995</cx:pt>
          <cx:pt idx="477">0.68999999999999995</cx:pt>
          <cx:pt idx="478">0.68999999999999995</cx:pt>
          <cx:pt idx="479">0.69999999999999996</cx:pt>
          <cx:pt idx="480">0.68999999999999995</cx:pt>
          <cx:pt idx="481">0.68000000000000005</cx:pt>
          <cx:pt idx="482">0.68999999999999995</cx:pt>
          <cx:pt idx="483">0.68999999999999995</cx:pt>
          <cx:pt idx="484">0.68999999999999995</cx:pt>
          <cx:pt idx="485">0.69999999999999996</cx:pt>
          <cx:pt idx="486">0.68999999999999995</cx:pt>
          <cx:pt idx="487">0.68999999999999995</cx:pt>
          <cx:pt idx="488">0.68999999999999995</cx:pt>
          <cx:pt idx="489">0.68999999999999995</cx:pt>
          <cx:pt idx="490">0.69999999999999996</cx:pt>
          <cx:pt idx="491">0.68999999999999995</cx:pt>
          <cx:pt idx="492">0.68999999999999995</cx:pt>
          <cx:pt idx="493">0.68999999999999995</cx:pt>
          <cx:pt idx="494">0.78000000000000003</cx:pt>
          <cx:pt idx="495">0.78000000000000003</cx:pt>
          <cx:pt idx="496">0.70999999999999996</cx:pt>
          <cx:pt idx="497">0.68999999999999995</cx:pt>
          <cx:pt idx="498">0.73999999999999999</cx:pt>
          <cx:pt idx="499">0.70999999999999996</cx:pt>
          <cx:pt idx="500">0.75</cx:pt>
          <cx:pt idx="501">0.68999999999999995</cx:pt>
          <cx:pt idx="502">0.68999999999999995</cx:pt>
          <cx:pt idx="503">0.68999999999999995</cx:pt>
          <cx:pt idx="504">0.68999999999999995</cx:pt>
          <cx:pt idx="505">0.69999999999999996</cx:pt>
          <cx:pt idx="506">0.68999999999999995</cx:pt>
          <cx:pt idx="507">0.68999999999999995</cx:pt>
          <cx:pt idx="508">0.68999999999999995</cx:pt>
          <cx:pt idx="509">0.68999999999999995</cx:pt>
          <cx:pt idx="510">0.68999999999999995</cx:pt>
          <cx:pt idx="511">0.68999999999999995</cx:pt>
          <cx:pt idx="512">0.81999999999999995</cx:pt>
          <cx:pt idx="513">0.71999999999999997</cx:pt>
          <cx:pt idx="514">0.69999999999999996</cx:pt>
          <cx:pt idx="515">0.68999999999999995</cx:pt>
          <cx:pt idx="516">0.69999999999999996</cx:pt>
          <cx:pt idx="517">0.69999999999999996</cx:pt>
          <cx:pt idx="518">0.73999999999999999</cx:pt>
          <cx:pt idx="519">1.1200000000000001</cx:pt>
          <cx:pt idx="520">0.81000000000000005</cx:pt>
          <cx:pt idx="521">0.70999999999999996</cx:pt>
          <cx:pt idx="522">0.69999999999999996</cx:pt>
          <cx:pt idx="523">0.68999999999999995</cx:pt>
          <cx:pt idx="524">0.68999999999999995</cx:pt>
          <cx:pt idx="525">0.68999999999999995</cx:pt>
          <cx:pt idx="526">0.68999999999999995</cx:pt>
          <cx:pt idx="527">0.69999999999999996</cx:pt>
          <cx:pt idx="528">0.68999999999999995</cx:pt>
          <cx:pt idx="529">0.68999999999999995</cx:pt>
          <cx:pt idx="530">0.68999999999999995</cx:pt>
          <cx:pt idx="531">0.68999999999999995</cx:pt>
          <cx:pt idx="532">0.68999999999999995</cx:pt>
          <cx:pt idx="533">0.69999999999999996</cx:pt>
          <cx:pt idx="534">1.1699999999999999</cx:pt>
          <cx:pt idx="535">0.70999999999999996</cx:pt>
          <cx:pt idx="536">0.71999999999999997</cx:pt>
          <cx:pt idx="537">0.68999999999999995</cx:pt>
          <cx:pt idx="538">0.68999999999999995</cx:pt>
          <cx:pt idx="539">0.68999999999999995</cx:pt>
          <cx:pt idx="540">0.68999999999999995</cx:pt>
          <cx:pt idx="541">0.68000000000000005</cx:pt>
          <cx:pt idx="542">0.68999999999999995</cx:pt>
          <cx:pt idx="543">0.68999999999999995</cx:pt>
          <cx:pt idx="544">0.70999999999999996</cx:pt>
          <cx:pt idx="545">0.68999999999999995</cx:pt>
          <cx:pt idx="546">0.69999999999999996</cx:pt>
          <cx:pt idx="547">0.68999999999999995</cx:pt>
          <cx:pt idx="548">0.68999999999999995</cx:pt>
          <cx:pt idx="549">0.69999999999999996</cx:pt>
          <cx:pt idx="550">0.68999999999999995</cx:pt>
          <cx:pt idx="551">0.68999999999999995</cx:pt>
          <cx:pt idx="552">0.68999999999999995</cx:pt>
          <cx:pt idx="553">0.71999999999999997</cx:pt>
          <cx:pt idx="554">0.68999999999999995</cx:pt>
          <cx:pt idx="555">0.68999999999999995</cx:pt>
          <cx:pt idx="556">0.68999999999999995</cx:pt>
          <cx:pt idx="557">0.68999999999999995</cx:pt>
          <cx:pt idx="558">0.68999999999999995</cx:pt>
          <cx:pt idx="559">0.68999999999999995</cx:pt>
          <cx:pt idx="560">0.70999999999999996</cx:pt>
          <cx:pt idx="561">0.68999999999999995</cx:pt>
          <cx:pt idx="562">0.68999999999999995</cx:pt>
          <cx:pt idx="563">0.68999999999999995</cx:pt>
          <cx:pt idx="564">0.69999999999999996</cx:pt>
          <cx:pt idx="565">0.68999999999999995</cx:pt>
          <cx:pt idx="566">0.68999999999999995</cx:pt>
          <cx:pt idx="567">0.68999999999999995</cx:pt>
          <cx:pt idx="568">0.68999999999999995</cx:pt>
          <cx:pt idx="569">0.68999999999999995</cx:pt>
          <cx:pt idx="570">0.68999999999999995</cx:pt>
          <cx:pt idx="571">0.68999999999999995</cx:pt>
          <cx:pt idx="572">0.68999999999999995</cx:pt>
          <cx:pt idx="573">0.69999999999999996</cx:pt>
          <cx:pt idx="574">0.68999999999999995</cx:pt>
          <cx:pt idx="575">0.68999999999999995</cx:pt>
          <cx:pt idx="576">0.68000000000000005</cx:pt>
          <cx:pt idx="577">0.68999999999999995</cx:pt>
          <cx:pt idx="578">1.0900000000000001</cx:pt>
          <cx:pt idx="579">0.69999999999999996</cx:pt>
          <cx:pt idx="580">0.69999999999999996</cx:pt>
          <cx:pt idx="581">0.68999999999999995</cx:pt>
          <cx:pt idx="582">0.68999999999999995</cx:pt>
          <cx:pt idx="583">0.68999999999999995</cx:pt>
          <cx:pt idx="584">0.68999999999999995</cx:pt>
          <cx:pt idx="585">0.68999999999999995</cx:pt>
          <cx:pt idx="586">0.68999999999999995</cx:pt>
          <cx:pt idx="587">0.69999999999999996</cx:pt>
          <cx:pt idx="588">0.68999999999999995</cx:pt>
          <cx:pt idx="589">0.68999999999999995</cx:pt>
          <cx:pt idx="590">0.68000000000000005</cx:pt>
          <cx:pt idx="591">0.68000000000000005</cx:pt>
          <cx:pt idx="592">0.68999999999999995</cx:pt>
          <cx:pt idx="593">1.1200000000000001</cx:pt>
          <cx:pt idx="594">0.68999999999999995</cx:pt>
          <cx:pt idx="595">0.68999999999999995</cx:pt>
          <cx:pt idx="596">0.69999999999999996</cx:pt>
          <cx:pt idx="597">0.69999999999999996</cx:pt>
          <cx:pt idx="598">0.68999999999999995</cx:pt>
          <cx:pt idx="599">0.68999999999999995</cx:pt>
          <cx:pt idx="600">0.68999999999999995</cx:pt>
          <cx:pt idx="601">0.68999999999999995</cx:pt>
          <cx:pt idx="602">0.68999999999999995</cx:pt>
          <cx:pt idx="603">0.68999999999999995</cx:pt>
          <cx:pt idx="604">0.68999999999999995</cx:pt>
          <cx:pt idx="605">0.68999999999999995</cx:pt>
          <cx:pt idx="606">0.68999999999999995</cx:pt>
          <cx:pt idx="607">0.68999999999999995</cx:pt>
          <cx:pt idx="608">0.69999999999999996</cx:pt>
          <cx:pt idx="609">0.69999999999999996</cx:pt>
          <cx:pt idx="610">0.68999999999999995</cx:pt>
          <cx:pt idx="611">0.68999999999999995</cx:pt>
          <cx:pt idx="612">0.68999999999999995</cx:pt>
          <cx:pt idx="613">0.68999999999999995</cx:pt>
          <cx:pt idx="614">0.68999999999999995</cx:pt>
          <cx:pt idx="615">0.68000000000000005</cx:pt>
          <cx:pt idx="616">0.68999999999999995</cx:pt>
          <cx:pt idx="617">0.68999999999999995</cx:pt>
          <cx:pt idx="618">0.68999999999999995</cx:pt>
          <cx:pt idx="619">0.68000000000000005</cx:pt>
          <cx:pt idx="620">0.68999999999999995</cx:pt>
          <cx:pt idx="621">0.68000000000000005</cx:pt>
          <cx:pt idx="622">0.68999999999999995</cx:pt>
          <cx:pt idx="623">0.72999999999999998</cx:pt>
          <cx:pt idx="624">0.69999999999999996</cx:pt>
          <cx:pt idx="625">0.70999999999999996</cx:pt>
          <cx:pt idx="626">0.68999999999999995</cx:pt>
          <cx:pt idx="627">0.68999999999999995</cx:pt>
          <cx:pt idx="628">0.68999999999999995</cx:pt>
          <cx:pt idx="629">0.68999999999999995</cx:pt>
          <cx:pt idx="630">0.68999999999999995</cx:pt>
          <cx:pt idx="631">0.68999999999999995</cx:pt>
          <cx:pt idx="632">0.68999999999999995</cx:pt>
          <cx:pt idx="633">0.68999999999999995</cx:pt>
          <cx:pt idx="634">0.68999999999999995</cx:pt>
          <cx:pt idx="635">0.68999999999999995</cx:pt>
          <cx:pt idx="636">0.68999999999999995</cx:pt>
          <cx:pt idx="637">1.0900000000000001</cx:pt>
          <cx:pt idx="638">0.68999999999999995</cx:pt>
          <cx:pt idx="639">0.68999999999999995</cx:pt>
          <cx:pt idx="640">0.68999999999999995</cx:pt>
          <cx:pt idx="641">0.68999999999999995</cx:pt>
          <cx:pt idx="642">0.69999999999999996</cx:pt>
          <cx:pt idx="643">0.68999999999999995</cx:pt>
          <cx:pt idx="644">0.68999999999999995</cx:pt>
          <cx:pt idx="645">0.68999999999999995</cx:pt>
          <cx:pt idx="646">0.68999999999999995</cx:pt>
          <cx:pt idx="647">0.68000000000000005</cx:pt>
          <cx:pt idx="648">0.68999999999999995</cx:pt>
          <cx:pt idx="649">0.68999999999999995</cx:pt>
          <cx:pt idx="650">0.68999999999999995</cx:pt>
          <cx:pt idx="651">0.68999999999999995</cx:pt>
          <cx:pt idx="652">1.1299999999999999</cx:pt>
          <cx:pt idx="653">0.69999999999999996</cx:pt>
          <cx:pt idx="654">0.68999999999999995</cx:pt>
          <cx:pt idx="655">0.68999999999999995</cx:pt>
          <cx:pt idx="656">0.68999999999999995</cx:pt>
          <cx:pt idx="657">0.68999999999999995</cx:pt>
          <cx:pt idx="658">0.69999999999999996</cx:pt>
          <cx:pt idx="659">0.68999999999999995</cx:pt>
          <cx:pt idx="660">0.68999999999999995</cx:pt>
          <cx:pt idx="661">0.68000000000000005</cx:pt>
          <cx:pt idx="662">0.68999999999999995</cx:pt>
          <cx:pt idx="663">0.68999999999999995</cx:pt>
          <cx:pt idx="664">0.68999999999999995</cx:pt>
          <cx:pt idx="665">0.68999999999999995</cx:pt>
          <cx:pt idx="666">0.68000000000000005</cx:pt>
          <cx:pt idx="667">0.69999999999999996</cx:pt>
          <cx:pt idx="668">0.69999999999999996</cx:pt>
          <cx:pt idx="669">0.68000000000000005</cx:pt>
          <cx:pt idx="670">0.68999999999999995</cx:pt>
          <cx:pt idx="671">0.68999999999999995</cx:pt>
          <cx:pt idx="672">0.68000000000000005</cx:pt>
          <cx:pt idx="673">0.68999999999999995</cx:pt>
          <cx:pt idx="674">0.68999999999999995</cx:pt>
          <cx:pt idx="675">0.69999999999999996</cx:pt>
          <cx:pt idx="676">0.68999999999999995</cx:pt>
          <cx:pt idx="677">0.68000000000000005</cx:pt>
          <cx:pt idx="678">0.68999999999999995</cx:pt>
          <cx:pt idx="679">0.68999999999999995</cx:pt>
          <cx:pt idx="680">0.69999999999999996</cx:pt>
          <cx:pt idx="681">0.68999999999999995</cx:pt>
          <cx:pt idx="682">0.68999999999999995</cx:pt>
          <cx:pt idx="683">0.68999999999999995</cx:pt>
          <cx:pt idx="684">0.68999999999999995</cx:pt>
          <cx:pt idx="685">0.68999999999999995</cx:pt>
          <cx:pt idx="686">0.68999999999999995</cx:pt>
          <cx:pt idx="687">0.68999999999999995</cx:pt>
          <cx:pt idx="688">0.69999999999999996</cx:pt>
          <cx:pt idx="689">0.78000000000000003</cx:pt>
          <cx:pt idx="690">0.68999999999999995</cx:pt>
          <cx:pt idx="691">0.68999999999999995</cx:pt>
          <cx:pt idx="692">0.68999999999999995</cx:pt>
          <cx:pt idx="693">0.68000000000000005</cx:pt>
          <cx:pt idx="694">0.68999999999999995</cx:pt>
          <cx:pt idx="695">0.68999999999999995</cx:pt>
          <cx:pt idx="696">1.0800000000000001</cx:pt>
          <cx:pt idx="697">0.68999999999999995</cx:pt>
          <cx:pt idx="698">0.68999999999999995</cx:pt>
          <cx:pt idx="699">0.68999999999999995</cx:pt>
          <cx:pt idx="700">0.68999999999999995</cx:pt>
          <cx:pt idx="701">0.68000000000000005</cx:pt>
          <cx:pt idx="702">0.69999999999999996</cx:pt>
          <cx:pt idx="703">0.68999999999999995</cx:pt>
          <cx:pt idx="704">0.68000000000000005</cx:pt>
          <cx:pt idx="705">0.68999999999999995</cx:pt>
          <cx:pt idx="706">0.68999999999999995</cx:pt>
          <cx:pt idx="707">0.68999999999999995</cx:pt>
          <cx:pt idx="708">0.68999999999999995</cx:pt>
          <cx:pt idx="709">0.68999999999999995</cx:pt>
          <cx:pt idx="710">0.68999999999999995</cx:pt>
          <cx:pt idx="711">1.0800000000000001</cx:pt>
          <cx:pt idx="712">0.68999999999999995</cx:pt>
          <cx:pt idx="713">0.68999999999999995</cx:pt>
          <cx:pt idx="714">0.70999999999999996</cx:pt>
          <cx:pt idx="715">0.68000000000000005</cx:pt>
          <cx:pt idx="716">0.68999999999999995</cx:pt>
          <cx:pt idx="717">0.68000000000000005</cx:pt>
          <cx:pt idx="718">0.68999999999999995</cx:pt>
          <cx:pt idx="719">0.68999999999999995</cx:pt>
          <cx:pt idx="720">0.68999999999999995</cx:pt>
          <cx:pt idx="721">0.71999999999999997</cx:pt>
          <cx:pt idx="722">0.68000000000000005</cx:pt>
          <cx:pt idx="723">0.71999999999999997</cx:pt>
          <cx:pt idx="724">0.68000000000000005</cx:pt>
          <cx:pt idx="725">0.68999999999999995</cx:pt>
          <cx:pt idx="726">0.70999999999999996</cx:pt>
          <cx:pt idx="727">0.69999999999999996</cx:pt>
          <cx:pt idx="728">0.69999999999999996</cx:pt>
          <cx:pt idx="729">0.68999999999999995</cx:pt>
          <cx:pt idx="730">0.68999999999999995</cx:pt>
          <cx:pt idx="731">0.68999999999999995</cx:pt>
          <cx:pt idx="732">0.69999999999999996</cx:pt>
          <cx:pt idx="733">0.68999999999999995</cx:pt>
          <cx:pt idx="734">0.69999999999999996</cx:pt>
          <cx:pt idx="735">0.68999999999999995</cx:pt>
          <cx:pt idx="736">0.68999999999999995</cx:pt>
          <cx:pt idx="737">0.68999999999999995</cx:pt>
          <cx:pt idx="738">0.68999999999999995</cx:pt>
          <cx:pt idx="739">0.68000000000000005</cx:pt>
          <cx:pt idx="740">0.68999999999999995</cx:pt>
          <cx:pt idx="741">0.73999999999999999</cx:pt>
          <cx:pt idx="742">0.69999999999999996</cx:pt>
          <cx:pt idx="743">0.68999999999999995</cx:pt>
          <cx:pt idx="744">0.79000000000000004</cx:pt>
          <cx:pt idx="745">0.69999999999999996</cx:pt>
          <cx:pt idx="746">0.68999999999999995</cx:pt>
          <cx:pt idx="747">0.68999999999999995</cx:pt>
          <cx:pt idx="748">0.68999999999999995</cx:pt>
          <cx:pt idx="749">0.68999999999999995</cx:pt>
          <cx:pt idx="750">0.68999999999999995</cx:pt>
          <cx:pt idx="751">0.68999999999999995</cx:pt>
          <cx:pt idx="752">0.68999999999999995</cx:pt>
          <cx:pt idx="753">0.68000000000000005</cx:pt>
          <cx:pt idx="754">0.68999999999999995</cx:pt>
          <cx:pt idx="755">1.1100000000000001</cx:pt>
          <cx:pt idx="756">0.73999999999999999</cx:pt>
          <cx:pt idx="757">0.69999999999999996</cx:pt>
          <cx:pt idx="758">0.68999999999999995</cx:pt>
          <cx:pt idx="759">0.68999999999999995</cx:pt>
          <cx:pt idx="760">0.69999999999999996</cx:pt>
          <cx:pt idx="761">0.68999999999999995</cx:pt>
          <cx:pt idx="762">0.69999999999999996</cx:pt>
          <cx:pt idx="763">0.68999999999999995</cx:pt>
          <cx:pt idx="764">0.69999999999999996</cx:pt>
          <cx:pt idx="765">0.68999999999999995</cx:pt>
          <cx:pt idx="766">0.68999999999999995</cx:pt>
          <cx:pt idx="767">0.68999999999999995</cx:pt>
          <cx:pt idx="768">0.68999999999999995</cx:pt>
          <cx:pt idx="769">0.70999999999999996</cx:pt>
          <cx:pt idx="770">1.1200000000000001</cx:pt>
          <cx:pt idx="771">0.69999999999999996</cx:pt>
          <cx:pt idx="772">0.68999999999999995</cx:pt>
          <cx:pt idx="773">0.73999999999999999</cx:pt>
          <cx:pt idx="774">0.68999999999999995</cx:pt>
          <cx:pt idx="775">0.71999999999999997</cx:pt>
          <cx:pt idx="776">0.71999999999999997</cx:pt>
          <cx:pt idx="777">0.72999999999999998</cx:pt>
          <cx:pt idx="778">0.68999999999999995</cx:pt>
          <cx:pt idx="779">0.68999999999999995</cx:pt>
          <cx:pt idx="780">0.68999999999999995</cx:pt>
          <cx:pt idx="781">0.68999999999999995</cx:pt>
          <cx:pt idx="782">0.71999999999999997</cx:pt>
          <cx:pt idx="783">0.68999999999999995</cx:pt>
          <cx:pt idx="784">0.71999999999999997</cx:pt>
          <cx:pt idx="785">0.69999999999999996</cx:pt>
          <cx:pt idx="786">0.71999999999999997</cx:pt>
          <cx:pt idx="787">0.68999999999999995</cx:pt>
          <cx:pt idx="788">0.71999999999999997</cx:pt>
          <cx:pt idx="789">0.69999999999999996</cx:pt>
          <cx:pt idx="790">0.70999999999999996</cx:pt>
          <cx:pt idx="791">0.68999999999999995</cx:pt>
          <cx:pt idx="792">0.68999999999999995</cx:pt>
          <cx:pt idx="793">0.76000000000000001</cx:pt>
          <cx:pt idx="794">0.68999999999999995</cx:pt>
          <cx:pt idx="795">0.71999999999999997</cx:pt>
          <cx:pt idx="796">0.69999999999999996</cx:pt>
          <cx:pt idx="797">0.72999999999999998</cx:pt>
          <cx:pt idx="798">0.68999999999999995</cx:pt>
          <cx:pt idx="799">0.72999999999999998</cx:pt>
          <cx:pt idx="800">0.69999999999999996</cx:pt>
          <cx:pt idx="801">0.71999999999999997</cx:pt>
          <cx:pt idx="802">0.68999999999999995</cx:pt>
          <cx:pt idx="803">0.72999999999999998</cx:pt>
          <cx:pt idx="804">0.68999999999999995</cx:pt>
          <cx:pt idx="805">0.71999999999999997</cx:pt>
          <cx:pt idx="806">0.68999999999999995</cx:pt>
          <cx:pt idx="807">0.69999999999999996</cx:pt>
          <cx:pt idx="808">0.68999999999999995</cx:pt>
          <cx:pt idx="809">0.68999999999999995</cx:pt>
          <cx:pt idx="810">0.70999999999999996</cx:pt>
          <cx:pt idx="811">0.69999999999999996</cx:pt>
          <cx:pt idx="812">0.72999999999999998</cx:pt>
          <cx:pt idx="813">0.69999999999999996</cx:pt>
          <cx:pt idx="814">1.1100000000000001</cx:pt>
          <cx:pt idx="815">0.69999999999999996</cx:pt>
          <cx:pt idx="816">0.72999999999999998</cx:pt>
          <cx:pt idx="817">0.68999999999999995</cx:pt>
          <cx:pt idx="818">0.70999999999999996</cx:pt>
          <cx:pt idx="819">0.69999999999999996</cx:pt>
          <cx:pt idx="820">0.69999999999999996</cx:pt>
          <cx:pt idx="821">0.72999999999999998</cx:pt>
          <cx:pt idx="822">0.73999999999999999</cx:pt>
          <cx:pt idx="823">0.84999999999999998</cx:pt>
          <cx:pt idx="824">0.83999999999999997</cx:pt>
          <cx:pt idx="825">0.94999999999999996</cx:pt>
          <cx:pt idx="826">0.85999999999999999</cx:pt>
          <cx:pt idx="827">0.80000000000000004</cx:pt>
          <cx:pt idx="828">0.81000000000000005</cx:pt>
          <cx:pt idx="829">1.27</cx:pt>
          <cx:pt idx="830">0.78000000000000003</cx:pt>
          <cx:pt idx="831">0.73999999999999999</cx:pt>
          <cx:pt idx="832">0.70999999999999996</cx:pt>
          <cx:pt idx="833">0.69999999999999996</cx:pt>
          <cx:pt idx="834">0.71999999999999997</cx:pt>
          <cx:pt idx="835">0.72999999999999998</cx:pt>
          <cx:pt idx="836">0.72999999999999998</cx:pt>
          <cx:pt idx="837">0.72999999999999998</cx:pt>
          <cx:pt idx="838">0.70999999999999996</cx:pt>
          <cx:pt idx="839">0.69999999999999996</cx:pt>
          <cx:pt idx="840">0.69999999999999996</cx:pt>
          <cx:pt idx="841">0.68999999999999995</cx:pt>
          <cx:pt idx="842">0.68999999999999995</cx:pt>
          <cx:pt idx="843">0.76000000000000001</cx:pt>
          <cx:pt idx="844">0.70999999999999996</cx:pt>
          <cx:pt idx="845">0.70999999999999996</cx:pt>
          <cx:pt idx="846">0.68999999999999995</cx:pt>
          <cx:pt idx="847">0.68999999999999995</cx:pt>
          <cx:pt idx="848">0.69999999999999996</cx:pt>
          <cx:pt idx="849">0.68999999999999995</cx:pt>
          <cx:pt idx="850">0.69999999999999996</cx:pt>
          <cx:pt idx="851">0.71999999999999997</cx:pt>
          <cx:pt idx="852">0.70999999999999996</cx:pt>
          <cx:pt idx="853">0.71999999999999997</cx:pt>
          <cx:pt idx="854">0.71999999999999997</cx:pt>
          <cx:pt idx="855">0.72999999999999998</cx:pt>
          <cx:pt idx="856">0.71999999999999997</cx:pt>
          <cx:pt idx="857">0.68999999999999995</cx:pt>
          <cx:pt idx="858">0.68999999999999995</cx:pt>
          <cx:pt idx="859">0.70999999999999996</cx:pt>
          <cx:pt idx="860">0.70999999999999996</cx:pt>
          <cx:pt idx="861">0.68999999999999995</cx:pt>
          <cx:pt idx="862">0.68000000000000005</cx:pt>
          <cx:pt idx="863">0.68999999999999995</cx:pt>
          <cx:pt idx="864">0.69999999999999996</cx:pt>
          <cx:pt idx="865">0.70999999999999996</cx:pt>
          <cx:pt idx="866">0.69999999999999996</cx:pt>
          <cx:pt idx="867">0.70999999999999996</cx:pt>
          <cx:pt idx="868">0.68999999999999995</cx:pt>
          <cx:pt idx="869">0.69999999999999996</cx:pt>
          <cx:pt idx="870">0.68999999999999995</cx:pt>
          <cx:pt idx="871">0.68999999999999995</cx:pt>
          <cx:pt idx="872">0.68999999999999995</cx:pt>
          <cx:pt idx="873">1.0900000000000001</cx:pt>
          <cx:pt idx="874">0.68999999999999995</cx:pt>
          <cx:pt idx="875">0.68000000000000005</cx:pt>
          <cx:pt idx="876">0.69999999999999996</cx:pt>
          <cx:pt idx="877">0.69999999999999996</cx:pt>
          <cx:pt idx="878">0.70999999999999996</cx:pt>
          <cx:pt idx="879">0.70999999999999996</cx:pt>
          <cx:pt idx="880">0.76000000000000001</cx:pt>
          <cx:pt idx="881">0.73999999999999999</cx:pt>
          <cx:pt idx="882">0.75</cx:pt>
          <cx:pt idx="883">0.71999999999999997</cx:pt>
          <cx:pt idx="884">0.69999999999999996</cx:pt>
          <cx:pt idx="885">0.70999999999999996</cx:pt>
          <cx:pt idx="886">0.69999999999999996</cx:pt>
          <cx:pt idx="887">0.69999999999999996</cx:pt>
          <cx:pt idx="888">1.1399999999999999</cx:pt>
          <cx:pt idx="889">0.77000000000000002</cx:pt>
          <cx:pt idx="890">0.72999999999999998</cx:pt>
          <cx:pt idx="891">0.72999999999999998</cx:pt>
          <cx:pt idx="892">0.70999999999999996</cx:pt>
          <cx:pt idx="893">0.70999999999999996</cx:pt>
          <cx:pt idx="894">0.71999999999999997</cx:pt>
          <cx:pt idx="895">0.69999999999999996</cx:pt>
          <cx:pt idx="896">0.69999999999999996</cx:pt>
          <cx:pt idx="897">0.71999999999999997</cx:pt>
          <cx:pt idx="898">0.68999999999999995</cx:pt>
          <cx:pt idx="899">0.68999999999999995</cx:pt>
          <cx:pt idx="900">0.68999999999999995</cx:pt>
          <cx:pt idx="901">0.68999999999999995</cx:pt>
          <cx:pt idx="902">0.68999999999999995</cx:pt>
          <cx:pt idx="903">0.70999999999999996</cx:pt>
          <cx:pt idx="904">0.69999999999999996</cx:pt>
          <cx:pt idx="905">0.68000000000000005</cx:pt>
          <cx:pt idx="906">0.69999999999999996</cx:pt>
          <cx:pt idx="907">0.68999999999999995</cx:pt>
          <cx:pt idx="908">0.68999999999999995</cx:pt>
          <cx:pt idx="909">0.68000000000000005</cx:pt>
          <cx:pt idx="910">0.68000000000000005</cx:pt>
          <cx:pt idx="911">0.76000000000000001</cx:pt>
          <cx:pt idx="912">0.68999999999999995</cx:pt>
          <cx:pt idx="913">0.68999999999999995</cx:pt>
          <cx:pt idx="914">0.68999999999999995</cx:pt>
          <cx:pt idx="915">0.70999999999999996</cx:pt>
          <cx:pt idx="916">0.68999999999999995</cx:pt>
          <cx:pt idx="917">0.68999999999999995</cx:pt>
          <cx:pt idx="918">0.68999999999999995</cx:pt>
          <cx:pt idx="919">0.68999999999999995</cx:pt>
          <cx:pt idx="920">0.68999999999999995</cx:pt>
          <cx:pt idx="921">0.68000000000000005</cx:pt>
          <cx:pt idx="922">0.68999999999999995</cx:pt>
          <cx:pt idx="923">0.68999999999999995</cx:pt>
          <cx:pt idx="924">0.68000000000000005</cx:pt>
          <cx:pt idx="925">0.68000000000000005</cx:pt>
          <cx:pt idx="926">0.68999999999999995</cx:pt>
          <cx:pt idx="927">0.68999999999999995</cx:pt>
          <cx:pt idx="928">0.68999999999999995</cx:pt>
          <cx:pt idx="929">0.68999999999999995</cx:pt>
          <cx:pt idx="930">0.69999999999999996</cx:pt>
          <cx:pt idx="931">0.69999999999999996</cx:pt>
          <cx:pt idx="932">1.0800000000000001</cx:pt>
          <cx:pt idx="933">0.68999999999999995</cx:pt>
          <cx:pt idx="934">0.68000000000000005</cx:pt>
          <cx:pt idx="935">0.68000000000000005</cx:pt>
          <cx:pt idx="936">0.68000000000000005</cx:pt>
          <cx:pt idx="937">0.68999999999999995</cx:pt>
          <cx:pt idx="938">0.68999999999999995</cx:pt>
          <cx:pt idx="939">0.68999999999999995</cx:pt>
          <cx:pt idx="940">0.68999999999999995</cx:pt>
          <cx:pt idx="941">0.68999999999999995</cx:pt>
          <cx:pt idx="942">0.68999999999999995</cx:pt>
          <cx:pt idx="943">0.68000000000000005</cx:pt>
          <cx:pt idx="944">0.69999999999999996</cx:pt>
          <cx:pt idx="945">0.68000000000000005</cx:pt>
          <cx:pt idx="946">0.68999999999999995</cx:pt>
          <cx:pt idx="947">1.1000000000000001</cx:pt>
          <cx:pt idx="948">0.68999999999999995</cx:pt>
          <cx:pt idx="949">0.68999999999999995</cx:pt>
          <cx:pt idx="950">0.68999999999999995</cx:pt>
          <cx:pt idx="951">0.79000000000000004</cx:pt>
          <cx:pt idx="952">0.69999999999999996</cx:pt>
          <cx:pt idx="953">0.68999999999999995</cx:pt>
          <cx:pt idx="954">0.68999999999999995</cx:pt>
          <cx:pt idx="955">0.68999999999999995</cx:pt>
          <cx:pt idx="956">0.68999999999999995</cx:pt>
          <cx:pt idx="957">0.68999999999999995</cx:pt>
          <cx:pt idx="958">0.69999999999999996</cx:pt>
          <cx:pt idx="959">0.68999999999999995</cx:pt>
          <cx:pt idx="960">0.68999999999999995</cx:pt>
          <cx:pt idx="961">0.68999999999999995</cx:pt>
          <cx:pt idx="962">0.69999999999999996</cx:pt>
          <cx:pt idx="963">0.68999999999999995</cx:pt>
          <cx:pt idx="964">0.69999999999999996</cx:pt>
          <cx:pt idx="965">0.68999999999999995</cx:pt>
          <cx:pt idx="966">0.71999999999999997</cx:pt>
          <cx:pt idx="967">0.69999999999999996</cx:pt>
          <cx:pt idx="968">0.68999999999999995</cx:pt>
          <cx:pt idx="969">0.68999999999999995</cx:pt>
          <cx:pt idx="970">0.68999999999999995</cx:pt>
          <cx:pt idx="971">0.68000000000000005</cx:pt>
          <cx:pt idx="972">0.68999999999999995</cx:pt>
          <cx:pt idx="973">0.68999999999999995</cx:pt>
          <cx:pt idx="974">0.68999999999999995</cx:pt>
          <cx:pt idx="975">0.68999999999999995</cx:pt>
          <cx:pt idx="976">0.68999999999999995</cx:pt>
          <cx:pt idx="977">0.69999999999999996</cx:pt>
          <cx:pt idx="978">0.68999999999999995</cx:pt>
          <cx:pt idx="979">0.68999999999999995</cx:pt>
          <cx:pt idx="980">0.69999999999999996</cx:pt>
          <cx:pt idx="981">0.68999999999999995</cx:pt>
          <cx:pt idx="982">0.68999999999999995</cx:pt>
          <cx:pt idx="983">0.68999999999999995</cx:pt>
          <cx:pt idx="984">0.68999999999999995</cx:pt>
          <cx:pt idx="985">0.68999999999999995</cx:pt>
          <cx:pt idx="986">0.69999999999999996</cx:pt>
          <cx:pt idx="987">0.68999999999999995</cx:pt>
          <cx:pt idx="988">0.68999999999999995</cx:pt>
          <cx:pt idx="989">0.68999999999999995</cx:pt>
          <cx:pt idx="990">0.68999999999999995</cx:pt>
          <cx:pt idx="991">1.0900000000000001</cx:pt>
          <cx:pt idx="992">0.76000000000000001</cx:pt>
          <cx:pt idx="993">0.76000000000000001</cx:pt>
          <cx:pt idx="994">0.69999999999999996</cx:pt>
          <cx:pt idx="995">0.69999999999999996</cx:pt>
          <cx:pt idx="996">0.69999999999999996</cx:pt>
          <cx:pt idx="997">0.68999999999999995</cx:pt>
          <cx:pt idx="998">0.68999999999999995</cx:pt>
          <cx:pt idx="999">0.68999999999999995</cx:pt>
        </cx:lvl>
      </cx:numDim>
    </cx:data>
  </cx:chartData>
  <cx:chart>
    <cx:title pos="t" align="ctr" overlay="0">
      <cx:tx>
        <cx:txData>
          <cx:v>Find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Find</a:t>
          </a:r>
        </a:p>
      </cx:txPr>
    </cx:title>
    <cx:plotArea>
      <cx:plotAreaRegion>
        <cx:series layoutId="clusteredColumn" uniqueId="{99118E27-FDA6-4E1B-BC58-FBF59B065B7A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FEA02932-F9E3-4C21-B86C-69C2AF407813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ResultadoFinalCsharp!$C$2001:$C$3000</cx:f>
        <cx:lvl ptCount="1000" formatCode="Geral">
          <cx:pt idx="0">11.98</cx:pt>
          <cx:pt idx="1">0.28999999999999998</cx:pt>
          <cx:pt idx="2">0.23000000000000001</cx:pt>
          <cx:pt idx="3">0.20999999999999999</cx:pt>
          <cx:pt idx="4">0.20000000000000001</cx:pt>
          <cx:pt idx="5">0.20000000000000001</cx:pt>
          <cx:pt idx="6">0.66000000000000003</cx:pt>
          <cx:pt idx="7">0.20000000000000001</cx:pt>
          <cx:pt idx="8">0.27000000000000002</cx:pt>
          <cx:pt idx="9">0.20000000000000001</cx:pt>
          <cx:pt idx="10">0.20000000000000001</cx:pt>
          <cx:pt idx="11">0.20000000000000001</cx:pt>
          <cx:pt idx="12">0.38</cx:pt>
          <cx:pt idx="13">0.20999999999999999</cx:pt>
          <cx:pt idx="14">0.20000000000000001</cx:pt>
          <cx:pt idx="15">0.20000000000000001</cx:pt>
          <cx:pt idx="16">0.20999999999999999</cx:pt>
          <cx:pt idx="17">0.20000000000000001</cx:pt>
          <cx:pt idx="18">0.20000000000000001</cx:pt>
          <cx:pt idx="19">0.20000000000000001</cx:pt>
          <cx:pt idx="20">0.20000000000000001</cx:pt>
          <cx:pt idx="21">0.20000000000000001</cx:pt>
          <cx:pt idx="22">0.20999999999999999</cx:pt>
          <cx:pt idx="23">0.20000000000000001</cx:pt>
          <cx:pt idx="24">0.20999999999999999</cx:pt>
          <cx:pt idx="25">0.20999999999999999</cx:pt>
          <cx:pt idx="26">0.22</cx:pt>
          <cx:pt idx="27">0.20999999999999999</cx:pt>
          <cx:pt idx="28">0.20999999999999999</cx:pt>
          <cx:pt idx="29">0.22</cx:pt>
          <cx:pt idx="30">0.20999999999999999</cx:pt>
          <cx:pt idx="31">0.20999999999999999</cx:pt>
          <cx:pt idx="32">0.20999999999999999</cx:pt>
          <cx:pt idx="33">0.23000000000000001</cx:pt>
          <cx:pt idx="34">0.20999999999999999</cx:pt>
          <cx:pt idx="35">0.20999999999999999</cx:pt>
          <cx:pt idx="36">0.20999999999999999</cx:pt>
          <cx:pt idx="37">0.64000000000000001</cx:pt>
          <cx:pt idx="38">0.20999999999999999</cx:pt>
          <cx:pt idx="39">0.22</cx:pt>
          <cx:pt idx="40">0.22</cx:pt>
          <cx:pt idx="41">0.22</cx:pt>
          <cx:pt idx="42">0.22</cx:pt>
          <cx:pt idx="43">0.20999999999999999</cx:pt>
          <cx:pt idx="44">0.22</cx:pt>
          <cx:pt idx="45">0.22</cx:pt>
          <cx:pt idx="46">0.22</cx:pt>
          <cx:pt idx="47">0.22</cx:pt>
          <cx:pt idx="48">0.22</cx:pt>
          <cx:pt idx="49">0.22</cx:pt>
          <cx:pt idx="50">0.23000000000000001</cx:pt>
          <cx:pt idx="51">0.22</cx:pt>
          <cx:pt idx="52">0.23999999999999999</cx:pt>
          <cx:pt idx="53">0.23000000000000001</cx:pt>
          <cx:pt idx="54">0.22</cx:pt>
          <cx:pt idx="55">0.22</cx:pt>
          <cx:pt idx="56">0.22</cx:pt>
          <cx:pt idx="57">0.23000000000000001</cx:pt>
          <cx:pt idx="58">0.22</cx:pt>
          <cx:pt idx="59">0.22</cx:pt>
          <cx:pt idx="60">0.22</cx:pt>
          <cx:pt idx="61">0.23000000000000001</cx:pt>
          <cx:pt idx="62">0.23000000000000001</cx:pt>
          <cx:pt idx="63">0.23000000000000001</cx:pt>
          <cx:pt idx="64">0.23000000000000001</cx:pt>
          <cx:pt idx="65">0.23000000000000001</cx:pt>
          <cx:pt idx="66">0.23000000000000001</cx:pt>
          <cx:pt idx="67">0.23000000000000001</cx:pt>
          <cx:pt idx="68">0.63</cx:pt>
          <cx:pt idx="69">0.23000000000000001</cx:pt>
          <cx:pt idx="70">0.23000000000000001</cx:pt>
          <cx:pt idx="71">0.23000000000000001</cx:pt>
          <cx:pt idx="72">0.23000000000000001</cx:pt>
          <cx:pt idx="73">0.23000000000000001</cx:pt>
          <cx:pt idx="74">0.23000000000000001</cx:pt>
          <cx:pt idx="75">0.23000000000000001</cx:pt>
          <cx:pt idx="76">0.23000000000000001</cx:pt>
          <cx:pt idx="77">0.23999999999999999</cx:pt>
          <cx:pt idx="78">0.23000000000000001</cx:pt>
          <cx:pt idx="79">0.23000000000000001</cx:pt>
          <cx:pt idx="80">0.23999999999999999</cx:pt>
          <cx:pt idx="81">0.23999999999999999</cx:pt>
          <cx:pt idx="82">0.23999999999999999</cx:pt>
          <cx:pt idx="83">0.23999999999999999</cx:pt>
          <cx:pt idx="84">0.25</cx:pt>
          <cx:pt idx="85">0.23999999999999999</cx:pt>
          <cx:pt idx="86">0.23999999999999999</cx:pt>
          <cx:pt idx="87">0.23999999999999999</cx:pt>
          <cx:pt idx="88">0.25</cx:pt>
          <cx:pt idx="89">0.23999999999999999</cx:pt>
          <cx:pt idx="90">0.23999999999999999</cx:pt>
          <cx:pt idx="91">0.23999999999999999</cx:pt>
          <cx:pt idx="92">0.25</cx:pt>
          <cx:pt idx="93">0.23999999999999999</cx:pt>
          <cx:pt idx="94">0.26000000000000001</cx:pt>
          <cx:pt idx="95">0.23999999999999999</cx:pt>
          <cx:pt idx="96">0.25</cx:pt>
          <cx:pt idx="97">0.28999999999999998</cx:pt>
          <cx:pt idx="98">0.25</cx:pt>
          <cx:pt idx="99">0.69999999999999996</cx:pt>
          <cx:pt idx="100">0.26000000000000001</cx:pt>
          <cx:pt idx="101">0.25</cx:pt>
          <cx:pt idx="102">0.26000000000000001</cx:pt>
          <cx:pt idx="103">0.25</cx:pt>
          <cx:pt idx="104">0.25</cx:pt>
          <cx:pt idx="105">0.25</cx:pt>
          <cx:pt idx="106">0.25</cx:pt>
          <cx:pt idx="107">0.25</cx:pt>
          <cx:pt idx="108">0.25</cx:pt>
          <cx:pt idx="109">0.40999999999999998</cx:pt>
          <cx:pt idx="110">0.26000000000000001</cx:pt>
          <cx:pt idx="111">0.26000000000000001</cx:pt>
          <cx:pt idx="112">0.26000000000000001</cx:pt>
          <cx:pt idx="113">0.26000000000000001</cx:pt>
          <cx:pt idx="114">0.25</cx:pt>
          <cx:pt idx="115">0.26000000000000001</cx:pt>
          <cx:pt idx="116">0.26000000000000001</cx:pt>
          <cx:pt idx="117">0.26000000000000001</cx:pt>
          <cx:pt idx="118">0.26000000000000001</cx:pt>
          <cx:pt idx="119">0.26000000000000001</cx:pt>
          <cx:pt idx="120">0.28000000000000003</cx:pt>
          <cx:pt idx="121">0.26000000000000001</cx:pt>
          <cx:pt idx="122">0.26000000000000001</cx:pt>
          <cx:pt idx="123">0.26000000000000001</cx:pt>
          <cx:pt idx="124">0.26000000000000001</cx:pt>
          <cx:pt idx="125">0.26000000000000001</cx:pt>
          <cx:pt idx="126">0.27000000000000002</cx:pt>
          <cx:pt idx="127">0.27000000000000002</cx:pt>
          <cx:pt idx="128">0.27000000000000002</cx:pt>
          <cx:pt idx="129">0.27000000000000002</cx:pt>
          <cx:pt idx="130">0.75</cx:pt>
          <cx:pt idx="131">0.28999999999999998</cx:pt>
          <cx:pt idx="132">0.27000000000000002</cx:pt>
          <cx:pt idx="133">0.27000000000000002</cx:pt>
          <cx:pt idx="134">0.28000000000000003</cx:pt>
          <cx:pt idx="135">0.27000000000000002</cx:pt>
          <cx:pt idx="136">0.27000000000000002</cx:pt>
          <cx:pt idx="137">0.27000000000000002</cx:pt>
          <cx:pt idx="138">0.27000000000000002</cx:pt>
          <cx:pt idx="139">0.28000000000000003</cx:pt>
          <cx:pt idx="140">0.39000000000000001</cx:pt>
          <cx:pt idx="141">0.28000000000000003</cx:pt>
          <cx:pt idx="142">0.28000000000000003</cx:pt>
          <cx:pt idx="143">0.27000000000000002</cx:pt>
          <cx:pt idx="144">0.28000000000000003</cx:pt>
          <cx:pt idx="145">0.27000000000000002</cx:pt>
          <cx:pt idx="146">0.29999999999999999</cx:pt>
          <cx:pt idx="147">0.28999999999999998</cx:pt>
          <cx:pt idx="148">0.28000000000000003</cx:pt>
          <cx:pt idx="149">0.28999999999999998</cx:pt>
          <cx:pt idx="150">0.28999999999999998</cx:pt>
          <cx:pt idx="151">0.28999999999999998</cx:pt>
          <cx:pt idx="152">0.28000000000000003</cx:pt>
          <cx:pt idx="153">0.32000000000000001</cx:pt>
          <cx:pt idx="154">0.28999999999999998</cx:pt>
          <cx:pt idx="155">0.29999999999999999</cx:pt>
          <cx:pt idx="156">0.28999999999999998</cx:pt>
          <cx:pt idx="157">0.28999999999999998</cx:pt>
          <cx:pt idx="158">0.28999999999999998</cx:pt>
          <cx:pt idx="159">0.28999999999999998</cx:pt>
          <cx:pt idx="160">0.34999999999999998</cx:pt>
          <cx:pt idx="161">0.82999999999999996</cx:pt>
          <cx:pt idx="162">0.28999999999999998</cx:pt>
          <cx:pt idx="163">0.28999999999999998</cx:pt>
          <cx:pt idx="164">0.28999999999999998</cx:pt>
          <cx:pt idx="165">0.28999999999999998</cx:pt>
          <cx:pt idx="166">0.28999999999999998</cx:pt>
          <cx:pt idx="167">0.28999999999999998</cx:pt>
          <cx:pt idx="168">0.28999999999999998</cx:pt>
          <cx:pt idx="169">0.31</cx:pt>
          <cx:pt idx="170">0.29999999999999999</cx:pt>
          <cx:pt idx="171">0.28999999999999998</cx:pt>
          <cx:pt idx="172">0.28999999999999998</cx:pt>
          <cx:pt idx="173">0.28999999999999998</cx:pt>
          <cx:pt idx="174">0.29999999999999999</cx:pt>
          <cx:pt idx="175">0.29999999999999999</cx:pt>
          <cx:pt idx="176">0.29999999999999999</cx:pt>
          <cx:pt idx="177">0.29999999999999999</cx:pt>
          <cx:pt idx="178">0.29999999999999999</cx:pt>
          <cx:pt idx="179">0.29999999999999999</cx:pt>
          <cx:pt idx="180">0.29999999999999999</cx:pt>
          <cx:pt idx="181">0.29999999999999999</cx:pt>
          <cx:pt idx="182">0.29999999999999999</cx:pt>
          <cx:pt idx="183">0.29999999999999999</cx:pt>
          <cx:pt idx="184">0.29999999999999999</cx:pt>
          <cx:pt idx="185">0.29999999999999999</cx:pt>
          <cx:pt idx="186">0.29999999999999999</cx:pt>
          <cx:pt idx="187">0.29999999999999999</cx:pt>
          <cx:pt idx="188">0.29999999999999999</cx:pt>
          <cx:pt idx="189">0.31</cx:pt>
          <cx:pt idx="190">0.31</cx:pt>
          <cx:pt idx="191">0.29999999999999999</cx:pt>
          <cx:pt idx="192">0.67000000000000004</cx:pt>
          <cx:pt idx="193">0.31</cx:pt>
          <cx:pt idx="194">0.31</cx:pt>
          <cx:pt idx="195">0.31</cx:pt>
          <cx:pt idx="196">0.31</cx:pt>
          <cx:pt idx="197">0.31</cx:pt>
          <cx:pt idx="198">0.31</cx:pt>
          <cx:pt idx="199">0.31</cx:pt>
          <cx:pt idx="200">0.31</cx:pt>
          <cx:pt idx="201">0.31</cx:pt>
          <cx:pt idx="202">0.31</cx:pt>
          <cx:pt idx="203">0.31</cx:pt>
          <cx:pt idx="204">0.31</cx:pt>
          <cx:pt idx="205">0.31</cx:pt>
          <cx:pt idx="206">0.31</cx:pt>
          <cx:pt idx="207">0.32000000000000001</cx:pt>
          <cx:pt idx="208">0.32000000000000001</cx:pt>
          <cx:pt idx="209">0.32000000000000001</cx:pt>
          <cx:pt idx="210">0.31</cx:pt>
          <cx:pt idx="211">0.31</cx:pt>
          <cx:pt idx="212">0.32000000000000001</cx:pt>
          <cx:pt idx="213">0.32000000000000001</cx:pt>
          <cx:pt idx="214">0.32000000000000001</cx:pt>
          <cx:pt idx="215">0.32000000000000001</cx:pt>
          <cx:pt idx="216">0.34000000000000002</cx:pt>
          <cx:pt idx="217">0.32000000000000001</cx:pt>
          <cx:pt idx="218">0.32000000000000001</cx:pt>
          <cx:pt idx="219">0.32000000000000001</cx:pt>
          <cx:pt idx="220">0.32000000000000001</cx:pt>
          <cx:pt idx="221">0.32000000000000001</cx:pt>
          <cx:pt idx="222">0.32000000000000001</cx:pt>
          <cx:pt idx="223">0.68000000000000005</cx:pt>
          <cx:pt idx="224">0.33000000000000002</cx:pt>
          <cx:pt idx="225">0.32000000000000001</cx:pt>
          <cx:pt idx="226">0.32000000000000001</cx:pt>
          <cx:pt idx="227">0.32000000000000001</cx:pt>
          <cx:pt idx="228">0.33000000000000002</cx:pt>
          <cx:pt idx="229">0.33000000000000002</cx:pt>
          <cx:pt idx="230">0.33000000000000002</cx:pt>
          <cx:pt idx="231">0.33000000000000002</cx:pt>
          <cx:pt idx="232">0.33000000000000002</cx:pt>
          <cx:pt idx="233">0.33000000000000002</cx:pt>
          <cx:pt idx="234">0.33000000000000002</cx:pt>
          <cx:pt idx="235">0.33000000000000002</cx:pt>
          <cx:pt idx="236">0.33000000000000002</cx:pt>
          <cx:pt idx="237">0.33000000000000002</cx:pt>
          <cx:pt idx="238">0.33000000000000002</cx:pt>
          <cx:pt idx="239">0.33000000000000002</cx:pt>
          <cx:pt idx="240">0.33000000000000002</cx:pt>
          <cx:pt idx="241">0.34000000000000002</cx:pt>
          <cx:pt idx="242">0.34000000000000002</cx:pt>
          <cx:pt idx="243">0.33000000000000002</cx:pt>
          <cx:pt idx="244">0.34000000000000002</cx:pt>
          <cx:pt idx="245">0.33000000000000002</cx:pt>
          <cx:pt idx="246">0.34999999999999998</cx:pt>
          <cx:pt idx="247">0.34000000000000002</cx:pt>
          <cx:pt idx="248">0.34000000000000002</cx:pt>
          <cx:pt idx="249">0.33000000000000002</cx:pt>
          <cx:pt idx="250">0.34000000000000002</cx:pt>
          <cx:pt idx="251">0.34000000000000002</cx:pt>
          <cx:pt idx="252">0.34000000000000002</cx:pt>
          <cx:pt idx="253">0.34000000000000002</cx:pt>
          <cx:pt idx="254">0.69999999999999996</cx:pt>
          <cx:pt idx="255">0.34000000000000002</cx:pt>
          <cx:pt idx="256">0.34000000000000002</cx:pt>
          <cx:pt idx="257">0.34999999999999998</cx:pt>
          <cx:pt idx="258">0.34999999999999998</cx:pt>
          <cx:pt idx="259">0.34000000000000002</cx:pt>
          <cx:pt idx="260">0.34999999999999998</cx:pt>
          <cx:pt idx="261">0.34999999999999998</cx:pt>
          <cx:pt idx="262">0.34999999999999998</cx:pt>
          <cx:pt idx="263">0.34000000000000002</cx:pt>
          <cx:pt idx="264">0.34999999999999998</cx:pt>
          <cx:pt idx="265">0.34999999999999998</cx:pt>
          <cx:pt idx="266">0.34999999999999998</cx:pt>
          <cx:pt idx="267">0.34999999999999998</cx:pt>
          <cx:pt idx="268">0.34999999999999998</cx:pt>
          <cx:pt idx="269">0.34999999999999998</cx:pt>
          <cx:pt idx="270">0.34999999999999998</cx:pt>
          <cx:pt idx="271">0.34999999999999998</cx:pt>
          <cx:pt idx="272">0.34999999999999998</cx:pt>
          <cx:pt idx="273">0.34999999999999998</cx:pt>
          <cx:pt idx="274">0.34999999999999998</cx:pt>
          <cx:pt idx="275">0.45000000000000001</cx:pt>
          <cx:pt idx="276">0.34999999999999998</cx:pt>
          <cx:pt idx="277">0.34999999999999998</cx:pt>
          <cx:pt idx="278">0.35999999999999999</cx:pt>
          <cx:pt idx="279">0.35999999999999999</cx:pt>
          <cx:pt idx="280">0.34999999999999998</cx:pt>
          <cx:pt idx="281">0.35999999999999999</cx:pt>
          <cx:pt idx="282">0.35999999999999999</cx:pt>
          <cx:pt idx="283">0.35999999999999999</cx:pt>
          <cx:pt idx="284">0.35999999999999999</cx:pt>
          <cx:pt idx="285">0.70999999999999996</cx:pt>
          <cx:pt idx="286">0.38</cx:pt>
          <cx:pt idx="287">0.35999999999999999</cx:pt>
          <cx:pt idx="288">0.35999999999999999</cx:pt>
          <cx:pt idx="289">0.35999999999999999</cx:pt>
          <cx:pt idx="290">0.35999999999999999</cx:pt>
          <cx:pt idx="291">0.38</cx:pt>
          <cx:pt idx="292">0.35999999999999999</cx:pt>
          <cx:pt idx="293">0.35999999999999999</cx:pt>
          <cx:pt idx="294">0.35999999999999999</cx:pt>
          <cx:pt idx="295">0.44</cx:pt>
          <cx:pt idx="296">0.37</cx:pt>
          <cx:pt idx="297">0.35999999999999999</cx:pt>
          <cx:pt idx="298">0.35999999999999999</cx:pt>
          <cx:pt idx="299">0.35999999999999999</cx:pt>
          <cx:pt idx="300">0.37</cx:pt>
          <cx:pt idx="301">0.37</cx:pt>
          <cx:pt idx="302">0.37</cx:pt>
          <cx:pt idx="303">0.37</cx:pt>
          <cx:pt idx="304">0.37</cx:pt>
          <cx:pt idx="305">0.37</cx:pt>
          <cx:pt idx="306">0.37</cx:pt>
          <cx:pt idx="307">0.37</cx:pt>
          <cx:pt idx="308">0.37</cx:pt>
          <cx:pt idx="309">0.37</cx:pt>
          <cx:pt idx="310">0.37</cx:pt>
          <cx:pt idx="311">0.37</cx:pt>
          <cx:pt idx="312">0.37</cx:pt>
          <cx:pt idx="313">0.37</cx:pt>
          <cx:pt idx="314">0.38</cx:pt>
          <cx:pt idx="315">0.38</cx:pt>
          <cx:pt idx="316">0.75</cx:pt>
          <cx:pt idx="317">0.38</cx:pt>
          <cx:pt idx="318">0.38</cx:pt>
          <cx:pt idx="319">0.38</cx:pt>
          <cx:pt idx="320">0.38</cx:pt>
          <cx:pt idx="321">0.38</cx:pt>
          <cx:pt idx="322">0.38</cx:pt>
          <cx:pt idx="323">0.38</cx:pt>
          <cx:pt idx="324">0.38</cx:pt>
          <cx:pt idx="325">0.38</cx:pt>
          <cx:pt idx="326">0.38</cx:pt>
          <cx:pt idx="327">0.38</cx:pt>
          <cx:pt idx="328">0.38</cx:pt>
          <cx:pt idx="329">0.38</cx:pt>
          <cx:pt idx="330">0.38</cx:pt>
          <cx:pt idx="331">0.39000000000000001</cx:pt>
          <cx:pt idx="332">0.39000000000000001</cx:pt>
          <cx:pt idx="333">0.38</cx:pt>
          <cx:pt idx="334">0.39000000000000001</cx:pt>
          <cx:pt idx="335">0.38</cx:pt>
          <cx:pt idx="336">0.39000000000000001</cx:pt>
          <cx:pt idx="337">0.39000000000000001</cx:pt>
          <cx:pt idx="338">0.39000000000000001</cx:pt>
          <cx:pt idx="339">0.39000000000000001</cx:pt>
          <cx:pt idx="340">0.39000000000000001</cx:pt>
          <cx:pt idx="341">0.39000000000000001</cx:pt>
          <cx:pt idx="342">0.39000000000000001</cx:pt>
          <cx:pt idx="343">0.39000000000000001</cx:pt>
          <cx:pt idx="344">0.39000000000000001</cx:pt>
          <cx:pt idx="345">0.46999999999999997</cx:pt>
          <cx:pt idx="346">0.39000000000000001</cx:pt>
          <cx:pt idx="347">0.73999999999999999</cx:pt>
          <cx:pt idx="348">0.39000000000000001</cx:pt>
          <cx:pt idx="349">0.39000000000000001</cx:pt>
          <cx:pt idx="350">0.39000000000000001</cx:pt>
          <cx:pt idx="351">0.39000000000000001</cx:pt>
          <cx:pt idx="352">0.39000000000000001</cx:pt>
          <cx:pt idx="353">0.40000000000000002</cx:pt>
          <cx:pt idx="354">0.40000000000000002</cx:pt>
          <cx:pt idx="355">0.39000000000000001</cx:pt>
          <cx:pt idx="356">0.40000000000000002</cx:pt>
          <cx:pt idx="357">0.40000000000000002</cx:pt>
          <cx:pt idx="358">0.46999999999999997</cx:pt>
          <cx:pt idx="359">0.40000000000000002</cx:pt>
          <cx:pt idx="360">0.40000000000000002</cx:pt>
          <cx:pt idx="361">0.40000000000000002</cx:pt>
          <cx:pt idx="362">0.40000000000000002</cx:pt>
          <cx:pt idx="363">0.40000000000000002</cx:pt>
          <cx:pt idx="364">0.40000000000000002</cx:pt>
          <cx:pt idx="365">0.42999999999999999</cx:pt>
          <cx:pt idx="366">0.40000000000000002</cx:pt>
          <cx:pt idx="367">0.40000000000000002</cx:pt>
          <cx:pt idx="368">0.40999999999999998</cx:pt>
          <cx:pt idx="369">0.40999999999999998</cx:pt>
          <cx:pt idx="370">0.40000000000000002</cx:pt>
          <cx:pt idx="371">0.40000000000000002</cx:pt>
          <cx:pt idx="372">0.40999999999999998</cx:pt>
          <cx:pt idx="373">0.40999999999999998</cx:pt>
          <cx:pt idx="374">0.40000000000000002</cx:pt>
          <cx:pt idx="375">0.40999999999999998</cx:pt>
          <cx:pt idx="376">0.40999999999999998</cx:pt>
          <cx:pt idx="377">0.40999999999999998</cx:pt>
          <cx:pt idx="378">0.75</cx:pt>
          <cx:pt idx="379">0.40999999999999998</cx:pt>
          <cx:pt idx="380">0.40999999999999998</cx:pt>
          <cx:pt idx="381">0.40999999999999998</cx:pt>
          <cx:pt idx="382">0.40999999999999998</cx:pt>
          <cx:pt idx="383">0.40999999999999998</cx:pt>
          <cx:pt idx="384">0.40999999999999998</cx:pt>
          <cx:pt idx="385">0.41999999999999998</cx:pt>
          <cx:pt idx="386">0.41999999999999998</cx:pt>
          <cx:pt idx="387">0.41999999999999998</cx:pt>
          <cx:pt idx="388">0.41999999999999998</cx:pt>
          <cx:pt idx="389">0.42999999999999999</cx:pt>
          <cx:pt idx="390">0.41999999999999998</cx:pt>
          <cx:pt idx="391">0.41999999999999998</cx:pt>
          <cx:pt idx="392">0.41999999999999998</cx:pt>
          <cx:pt idx="393">0.41999999999999998</cx:pt>
          <cx:pt idx="394">0.41999999999999998</cx:pt>
          <cx:pt idx="395">0.41999999999999998</cx:pt>
          <cx:pt idx="396">0.41999999999999998</cx:pt>
          <cx:pt idx="397">0.41999999999999998</cx:pt>
          <cx:pt idx="398">0.41999999999999998</cx:pt>
          <cx:pt idx="399">0.41999999999999998</cx:pt>
          <cx:pt idx="400">0.41999999999999998</cx:pt>
          <cx:pt idx="401">0.41999999999999998</cx:pt>
          <cx:pt idx="402">0.41999999999999998</cx:pt>
          <cx:pt idx="403">0.41999999999999998</cx:pt>
          <cx:pt idx="404">0.42999999999999999</cx:pt>
          <cx:pt idx="405">0.42999999999999999</cx:pt>
          <cx:pt idx="406">0.42999999999999999</cx:pt>
          <cx:pt idx="407">0.42999999999999999</cx:pt>
          <cx:pt idx="408">0.42999999999999999</cx:pt>
          <cx:pt idx="409">0.81999999999999995</cx:pt>
          <cx:pt idx="410">0.42999999999999999</cx:pt>
          <cx:pt idx="411">0.45000000000000001</cx:pt>
          <cx:pt idx="412">0.45000000000000001</cx:pt>
          <cx:pt idx="413">0.42999999999999999</cx:pt>
          <cx:pt idx="414">0.42999999999999999</cx:pt>
          <cx:pt idx="415">0.42999999999999999</cx:pt>
          <cx:pt idx="416">0.42999999999999999</cx:pt>
          <cx:pt idx="417">0.42999999999999999</cx:pt>
          <cx:pt idx="418">0.42999999999999999</cx:pt>
          <cx:pt idx="419">0.42999999999999999</cx:pt>
          <cx:pt idx="420">0.45000000000000001</cx:pt>
          <cx:pt idx="421">0.44</cx:pt>
          <cx:pt idx="422">0.42999999999999999</cx:pt>
          <cx:pt idx="423">0.44</cx:pt>
          <cx:pt idx="424">0.42999999999999999</cx:pt>
          <cx:pt idx="425">0.44</cx:pt>
          <cx:pt idx="426">0.44</cx:pt>
          <cx:pt idx="427">0.44</cx:pt>
          <cx:pt idx="428">0.44</cx:pt>
          <cx:pt idx="429">0.44</cx:pt>
          <cx:pt idx="430">0.44</cx:pt>
          <cx:pt idx="431">0.44</cx:pt>
          <cx:pt idx="432">0.44</cx:pt>
          <cx:pt idx="433">0.44</cx:pt>
          <cx:pt idx="434">0.44</cx:pt>
          <cx:pt idx="435">0.46000000000000002</cx:pt>
          <cx:pt idx="436">0.45000000000000001</cx:pt>
          <cx:pt idx="437">0.44</cx:pt>
          <cx:pt idx="438">0.44</cx:pt>
          <cx:pt idx="439">0.44</cx:pt>
          <cx:pt idx="440">0.79000000000000004</cx:pt>
          <cx:pt idx="441">0.44</cx:pt>
          <cx:pt idx="442">0.45000000000000001</cx:pt>
          <cx:pt idx="443">0.44</cx:pt>
          <cx:pt idx="444">0.45000000000000001</cx:pt>
          <cx:pt idx="445">0.45000000000000001</cx:pt>
          <cx:pt idx="446">0.45000000000000001</cx:pt>
          <cx:pt idx="447">0.45000000000000001</cx:pt>
          <cx:pt idx="448">0.45000000000000001</cx:pt>
          <cx:pt idx="449">0.45000000000000001</cx:pt>
          <cx:pt idx="450">0.45000000000000001</cx:pt>
          <cx:pt idx="451">0.45000000000000001</cx:pt>
          <cx:pt idx="452">0.45000000000000001</cx:pt>
          <cx:pt idx="453">0.45000000000000001</cx:pt>
          <cx:pt idx="454">0.45000000000000001</cx:pt>
          <cx:pt idx="455">0.45000000000000001</cx:pt>
          <cx:pt idx="456">0.45000000000000001</cx:pt>
          <cx:pt idx="457">0.46999999999999997</cx:pt>
          <cx:pt idx="458">0.45000000000000001</cx:pt>
          <cx:pt idx="459">0.45000000000000001</cx:pt>
          <cx:pt idx="460">0.5</cx:pt>
          <cx:pt idx="461">0.5</cx:pt>
          <cx:pt idx="462">0.45000000000000001</cx:pt>
          <cx:pt idx="463">0.46000000000000002</cx:pt>
          <cx:pt idx="464">0.45000000000000001</cx:pt>
          <cx:pt idx="465">0.46000000000000002</cx:pt>
          <cx:pt idx="466">0.46000000000000002</cx:pt>
          <cx:pt idx="467">0.46000000000000002</cx:pt>
          <cx:pt idx="468">0.47999999999999998</cx:pt>
          <cx:pt idx="469">0.46999999999999997</cx:pt>
          <cx:pt idx="470">0.46000000000000002</cx:pt>
          <cx:pt idx="471">0.80000000000000004</cx:pt>
          <cx:pt idx="472">0.46000000000000002</cx:pt>
          <cx:pt idx="473">0.46000000000000002</cx:pt>
          <cx:pt idx="474">0.46000000000000002</cx:pt>
          <cx:pt idx="475">0.46000000000000002</cx:pt>
          <cx:pt idx="476">0.46000000000000002</cx:pt>
          <cx:pt idx="477">0.46000000000000002</cx:pt>
          <cx:pt idx="478">0.46000000000000002</cx:pt>
          <cx:pt idx="479">0.47999999999999998</cx:pt>
          <cx:pt idx="480">0.46000000000000002</cx:pt>
          <cx:pt idx="481">0.46999999999999997</cx:pt>
          <cx:pt idx="482">0.46999999999999997</cx:pt>
          <cx:pt idx="483">0.46999999999999997</cx:pt>
          <cx:pt idx="484">0.46999999999999997</cx:pt>
          <cx:pt idx="485">0.47999999999999998</cx:pt>
          <cx:pt idx="486">0.46999999999999997</cx:pt>
          <cx:pt idx="487">0.46999999999999997</cx:pt>
          <cx:pt idx="488">0.46999999999999997</cx:pt>
          <cx:pt idx="489">0.46999999999999997</cx:pt>
          <cx:pt idx="490">0.46999999999999997</cx:pt>
          <cx:pt idx="491">0.46999999999999997</cx:pt>
          <cx:pt idx="492">0.47999999999999998</cx:pt>
          <cx:pt idx="493">0.46999999999999997</cx:pt>
          <cx:pt idx="494">0.47999999999999998</cx:pt>
          <cx:pt idx="495">0.46999999999999997</cx:pt>
          <cx:pt idx="496">0.46999999999999997</cx:pt>
          <cx:pt idx="497">0.46999999999999997</cx:pt>
          <cx:pt idx="498">0.47999999999999998</cx:pt>
          <cx:pt idx="499">0.46999999999999997</cx:pt>
          <cx:pt idx="500">0.46999999999999997</cx:pt>
          <cx:pt idx="501">0.48999999999999999</cx:pt>
          <cx:pt idx="502">0.81000000000000005</cx:pt>
          <cx:pt idx="503">0.47999999999999998</cx:pt>
          <cx:pt idx="504">0.47999999999999998</cx:pt>
          <cx:pt idx="505">0.47999999999999998</cx:pt>
          <cx:pt idx="506">0.47999999999999998</cx:pt>
          <cx:pt idx="507">0.47999999999999998</cx:pt>
          <cx:pt idx="508">0.47999999999999998</cx:pt>
          <cx:pt idx="509">0.47999999999999998</cx:pt>
          <cx:pt idx="510">0.47999999999999998</cx:pt>
          <cx:pt idx="511">0.48999999999999999</cx:pt>
          <cx:pt idx="512">0.48999999999999999</cx:pt>
          <cx:pt idx="513">0.48999999999999999</cx:pt>
          <cx:pt idx="514">0.48999999999999999</cx:pt>
          <cx:pt idx="515">0.48999999999999999</cx:pt>
          <cx:pt idx="516">0.47999999999999998</cx:pt>
          <cx:pt idx="517">0.48999999999999999</cx:pt>
          <cx:pt idx="518">0.48999999999999999</cx:pt>
          <cx:pt idx="519">0.48999999999999999</cx:pt>
          <cx:pt idx="520">0.48999999999999999</cx:pt>
          <cx:pt idx="521">0.48999999999999999</cx:pt>
          <cx:pt idx="522">0.5</cx:pt>
          <cx:pt idx="523">0.48999999999999999</cx:pt>
          <cx:pt idx="524">0.48999999999999999</cx:pt>
          <cx:pt idx="525">0.48999999999999999</cx:pt>
          <cx:pt idx="526">0.5</cx:pt>
          <cx:pt idx="527">0.5</cx:pt>
          <cx:pt idx="528">0.48999999999999999</cx:pt>
          <cx:pt idx="529">0.5</cx:pt>
          <cx:pt idx="530">0.48999999999999999</cx:pt>
          <cx:pt idx="531">0.5</cx:pt>
          <cx:pt idx="532">0.5</cx:pt>
          <cx:pt idx="533">0.93999999999999995</cx:pt>
          <cx:pt idx="534">0.51000000000000001</cx:pt>
          <cx:pt idx="535">0.5</cx:pt>
          <cx:pt idx="536">0.5</cx:pt>
          <cx:pt idx="537">0.5</cx:pt>
          <cx:pt idx="538">0.5</cx:pt>
          <cx:pt idx="539">0.5</cx:pt>
          <cx:pt idx="540">0.5</cx:pt>
          <cx:pt idx="541">0.5</cx:pt>
          <cx:pt idx="542">0.5</cx:pt>
          <cx:pt idx="543">0.51000000000000001</cx:pt>
          <cx:pt idx="544">0.5</cx:pt>
          <cx:pt idx="545">0.5</cx:pt>
          <cx:pt idx="546">0.5</cx:pt>
          <cx:pt idx="547">0.51000000000000001</cx:pt>
          <cx:pt idx="548">0.5</cx:pt>
          <cx:pt idx="549">0.5</cx:pt>
          <cx:pt idx="550">0.5</cx:pt>
          <cx:pt idx="551">0.52000000000000002</cx:pt>
          <cx:pt idx="552">0.53000000000000003</cx:pt>
          <cx:pt idx="553">0.52000000000000002</cx:pt>
          <cx:pt idx="554">0.51000000000000001</cx:pt>
          <cx:pt idx="555">0.52000000000000002</cx:pt>
          <cx:pt idx="556">0.51000000000000001</cx:pt>
          <cx:pt idx="557">0.55000000000000004</cx:pt>
          <cx:pt idx="558">0.54000000000000004</cx:pt>
          <cx:pt idx="559">0.51000000000000001</cx:pt>
          <cx:pt idx="560">0.52000000000000002</cx:pt>
          <cx:pt idx="561">0.51000000000000001</cx:pt>
          <cx:pt idx="562">0.52000000000000002</cx:pt>
          <cx:pt idx="563">0.52000000000000002</cx:pt>
          <cx:pt idx="564">0.54000000000000004</cx:pt>
          <cx:pt idx="565">0.51000000000000001</cx:pt>
          <cx:pt idx="566">0.51000000000000001</cx:pt>
          <cx:pt idx="567">0.52000000000000002</cx:pt>
          <cx:pt idx="568">0.51000000000000001</cx:pt>
          <cx:pt idx="569">0.51000000000000001</cx:pt>
          <cx:pt idx="570">0.51000000000000001</cx:pt>
          <cx:pt idx="571">0.52000000000000002</cx:pt>
          <cx:pt idx="572">0.52000000000000002</cx:pt>
          <cx:pt idx="573">0.58999999999999997</cx:pt>
          <cx:pt idx="574">0.52000000000000002</cx:pt>
          <cx:pt idx="575">0.53000000000000003</cx:pt>
          <cx:pt idx="576">0.52000000000000002</cx:pt>
          <cx:pt idx="577">0.51000000000000001</cx:pt>
          <cx:pt idx="578">0.52000000000000002</cx:pt>
          <cx:pt idx="579">0.93999999999999995</cx:pt>
          <cx:pt idx="580">0.52000000000000002</cx:pt>
          <cx:pt idx="581">0.52000000000000002</cx:pt>
          <cx:pt idx="582">0.53000000000000003</cx:pt>
          <cx:pt idx="583">0.54000000000000004</cx:pt>
          <cx:pt idx="584">0.52000000000000002</cx:pt>
          <cx:pt idx="585">0.52000000000000002</cx:pt>
          <cx:pt idx="586">0.52000000000000002</cx:pt>
          <cx:pt idx="587">0.54000000000000004</cx:pt>
          <cx:pt idx="588">0.52000000000000002</cx:pt>
          <cx:pt idx="589">0.52000000000000002</cx:pt>
          <cx:pt idx="590">0.52000000000000002</cx:pt>
          <cx:pt idx="591">0.52000000000000002</cx:pt>
          <cx:pt idx="592">0.54000000000000004</cx:pt>
          <cx:pt idx="593">0.52000000000000002</cx:pt>
          <cx:pt idx="594">0.52000000000000002</cx:pt>
          <cx:pt idx="595">0.53000000000000003</cx:pt>
          <cx:pt idx="596">0.52000000000000002</cx:pt>
          <cx:pt idx="597">0.52000000000000002</cx:pt>
          <cx:pt idx="598">0.53000000000000003</cx:pt>
          <cx:pt idx="599">0.53000000000000003</cx:pt>
          <cx:pt idx="600">0.54000000000000004</cx:pt>
          <cx:pt idx="601">0.53000000000000003</cx:pt>
          <cx:pt idx="602">0.53000000000000003</cx:pt>
          <cx:pt idx="603">0.54000000000000004</cx:pt>
          <cx:pt idx="604">0.53000000000000003</cx:pt>
          <cx:pt idx="605">0.53000000000000003</cx:pt>
          <cx:pt idx="606">0.53000000000000003</cx:pt>
          <cx:pt idx="607">0.53000000000000003</cx:pt>
          <cx:pt idx="608">0.53000000000000003</cx:pt>
          <cx:pt idx="609">0.53000000000000003</cx:pt>
          <cx:pt idx="610">0.93999999999999995</cx:pt>
          <cx:pt idx="611">0.54000000000000004</cx:pt>
          <cx:pt idx="612">0.53000000000000003</cx:pt>
          <cx:pt idx="613">0.55000000000000004</cx:pt>
          <cx:pt idx="614">0.54000000000000004</cx:pt>
          <cx:pt idx="615">0.55000000000000004</cx:pt>
          <cx:pt idx="616">0.53000000000000003</cx:pt>
          <cx:pt idx="617">0.53000000000000003</cx:pt>
          <cx:pt idx="618">0.54000000000000004</cx:pt>
          <cx:pt idx="619">0.54000000000000004</cx:pt>
          <cx:pt idx="620">0.54000000000000004</cx:pt>
          <cx:pt idx="621">0.54000000000000004</cx:pt>
          <cx:pt idx="622">0.55000000000000004</cx:pt>
          <cx:pt idx="623">0.54000000000000004</cx:pt>
          <cx:pt idx="624">0.54000000000000004</cx:pt>
          <cx:pt idx="625">0.54000000000000004</cx:pt>
          <cx:pt idx="626">0.54000000000000004</cx:pt>
          <cx:pt idx="627">0.56999999999999995</cx:pt>
          <cx:pt idx="628">0.54000000000000004</cx:pt>
          <cx:pt idx="629">0.55000000000000004</cx:pt>
          <cx:pt idx="630">0.56000000000000005</cx:pt>
          <cx:pt idx="631">0.54000000000000004</cx:pt>
          <cx:pt idx="632">0.55000000000000004</cx:pt>
          <cx:pt idx="633">0.54000000000000004</cx:pt>
          <cx:pt idx="634">0.55000000000000004</cx:pt>
          <cx:pt idx="635">0.57999999999999996</cx:pt>
          <cx:pt idx="636">0.54000000000000004</cx:pt>
          <cx:pt idx="637">0.55000000000000004</cx:pt>
          <cx:pt idx="638">0.57999999999999996</cx:pt>
          <cx:pt idx="639">0.55000000000000004</cx:pt>
          <cx:pt idx="640">0.55000000000000004</cx:pt>
          <cx:pt idx="641">0.93000000000000005</cx:pt>
          <cx:pt idx="642">0.55000000000000004</cx:pt>
          <cx:pt idx="643">0.57999999999999996</cx:pt>
          <cx:pt idx="644">0.56999999999999995</cx:pt>
          <cx:pt idx="645">0.56999999999999995</cx:pt>
          <cx:pt idx="646">0.56000000000000005</cx:pt>
          <cx:pt idx="647">0.55000000000000004</cx:pt>
          <cx:pt idx="648">0.57999999999999996</cx:pt>
          <cx:pt idx="649">0.56000000000000005</cx:pt>
          <cx:pt idx="650">0.55000000000000004</cx:pt>
          <cx:pt idx="651">0.56999999999999995</cx:pt>
          <cx:pt idx="652">0.56000000000000005</cx:pt>
          <cx:pt idx="653">0.58999999999999997</cx:pt>
          <cx:pt idx="654">0.56000000000000005</cx:pt>
          <cx:pt idx="655">0.56000000000000005</cx:pt>
          <cx:pt idx="656">0.57999999999999996</cx:pt>
          <cx:pt idx="657">0.56000000000000005</cx:pt>
          <cx:pt idx="658">0.58999999999999997</cx:pt>
          <cx:pt idx="659">0.56000000000000005</cx:pt>
          <cx:pt idx="660">0.56000000000000005</cx:pt>
          <cx:pt idx="661">0.58999999999999997</cx:pt>
          <cx:pt idx="662">0.56999999999999995</cx:pt>
          <cx:pt idx="663">0.56999999999999995</cx:pt>
          <cx:pt idx="664">0.56000000000000005</cx:pt>
          <cx:pt idx="665">0.56999999999999995</cx:pt>
          <cx:pt idx="666">0.56999999999999995</cx:pt>
          <cx:pt idx="667">0.57999999999999996</cx:pt>
          <cx:pt idx="668">0.56000000000000005</cx:pt>
          <cx:pt idx="669">0.56999999999999995</cx:pt>
          <cx:pt idx="670">0.59999999999999998</cx:pt>
          <cx:pt idx="671">0.58999999999999997</cx:pt>
          <cx:pt idx="672">0.96999999999999997</cx:pt>
          <cx:pt idx="673">0.56999999999999995</cx:pt>
          <cx:pt idx="674">0.56999999999999995</cx:pt>
          <cx:pt idx="675">0.57999999999999996</cx:pt>
          <cx:pt idx="676">0.56999999999999995</cx:pt>
          <cx:pt idx="677">0.59999999999999998</cx:pt>
          <cx:pt idx="678">0.56999999999999995</cx:pt>
          <cx:pt idx="679">0.57999999999999996</cx:pt>
          <cx:pt idx="680">0.58999999999999997</cx:pt>
          <cx:pt idx="681">0.58999999999999997</cx:pt>
          <cx:pt idx="682">0.58999999999999997</cx:pt>
          <cx:pt idx="683">0.56999999999999995</cx:pt>
          <cx:pt idx="684">0.56999999999999995</cx:pt>
          <cx:pt idx="685">0.60999999999999999</cx:pt>
          <cx:pt idx="686">0.58999999999999997</cx:pt>
          <cx:pt idx="687">0.57999999999999996</cx:pt>
          <cx:pt idx="688">0.57999999999999996</cx:pt>
          <cx:pt idx="689">0.57999999999999996</cx:pt>
          <cx:pt idx="690">0.59999999999999998</cx:pt>
          <cx:pt idx="691">0.57999999999999996</cx:pt>
          <cx:pt idx="692">0.59999999999999998</cx:pt>
          <cx:pt idx="693">0.57999999999999996</cx:pt>
          <cx:pt idx="694">0.57999999999999996</cx:pt>
          <cx:pt idx="695">0.59999999999999998</cx:pt>
          <cx:pt idx="696">0.57999999999999996</cx:pt>
          <cx:pt idx="697">0.57999999999999996</cx:pt>
          <cx:pt idx="698">0.57999999999999996</cx:pt>
          <cx:pt idx="699">0.59999999999999998</cx:pt>
          <cx:pt idx="700">0.62</cx:pt>
          <cx:pt idx="701">0.58999999999999997</cx:pt>
          <cx:pt idx="702">0.57999999999999996</cx:pt>
          <cx:pt idx="703">0.97999999999999998</cx:pt>
          <cx:pt idx="704">0.58999999999999997</cx:pt>
          <cx:pt idx="705">0.58999999999999997</cx:pt>
          <cx:pt idx="706">0.58999999999999997</cx:pt>
          <cx:pt idx="707">0.58999999999999997</cx:pt>
          <cx:pt idx="708">0.58999999999999997</cx:pt>
          <cx:pt idx="709">0.58999999999999997</cx:pt>
          <cx:pt idx="710">0.59999999999999998</cx:pt>
          <cx:pt idx="711">0.60999999999999999</cx:pt>
          <cx:pt idx="712">0.62</cx:pt>
          <cx:pt idx="713">0.58999999999999997</cx:pt>
          <cx:pt idx="714">0.58999999999999997</cx:pt>
          <cx:pt idx="715">0.60999999999999999</cx:pt>
          <cx:pt idx="716">0.59999999999999998</cx:pt>
          <cx:pt idx="717">0.60999999999999999</cx:pt>
          <cx:pt idx="718">0.58999999999999997</cx:pt>
          <cx:pt idx="719">0.59999999999999998</cx:pt>
          <cx:pt idx="720">0.58999999999999997</cx:pt>
          <cx:pt idx="721">0.60999999999999999</cx:pt>
          <cx:pt idx="722">0.62</cx:pt>
          <cx:pt idx="723">0.62</cx:pt>
          <cx:pt idx="724">0.59999999999999998</cx:pt>
          <cx:pt idx="725">0.59999999999999998</cx:pt>
          <cx:pt idx="726">0.62</cx:pt>
          <cx:pt idx="727">0.64000000000000001</cx:pt>
          <cx:pt idx="728">0.62</cx:pt>
          <cx:pt idx="729">0.59999999999999998</cx:pt>
          <cx:pt idx="730">0.59999999999999998</cx:pt>
          <cx:pt idx="731">0.60999999999999999</cx:pt>
          <cx:pt idx="732">0.59999999999999998</cx:pt>
          <cx:pt idx="733">0.62</cx:pt>
          <cx:pt idx="734">1.02</cx:pt>
          <cx:pt idx="735">0.62</cx:pt>
          <cx:pt idx="736">0.60999999999999999</cx:pt>
          <cx:pt idx="737">0.59999999999999998</cx:pt>
          <cx:pt idx="738">0.60999999999999999</cx:pt>
          <cx:pt idx="739">0.59999999999999998</cx:pt>
          <cx:pt idx="740">0.63</cx:pt>
          <cx:pt idx="741">0.60999999999999999</cx:pt>
          <cx:pt idx="742">0.59999999999999998</cx:pt>
          <cx:pt idx="743">0.60999999999999999</cx:pt>
          <cx:pt idx="744">0.63</cx:pt>
          <cx:pt idx="745">0.63</cx:pt>
          <cx:pt idx="746">0.62</cx:pt>
          <cx:pt idx="747">0.63</cx:pt>
          <cx:pt idx="748">0.60999999999999999</cx:pt>
          <cx:pt idx="749">0.63</cx:pt>
          <cx:pt idx="750">0.63</cx:pt>
          <cx:pt idx="751">0.62</cx:pt>
          <cx:pt idx="752">0.63</cx:pt>
          <cx:pt idx="753">0.62</cx:pt>
          <cx:pt idx="754">0.60999999999999999</cx:pt>
          <cx:pt idx="755">0.62</cx:pt>
          <cx:pt idx="756">0.64000000000000001</cx:pt>
          <cx:pt idx="757">0.62</cx:pt>
          <cx:pt idx="758">0.63</cx:pt>
          <cx:pt idx="759">0.62</cx:pt>
          <cx:pt idx="760">0.62</cx:pt>
          <cx:pt idx="761">0.63</cx:pt>
          <cx:pt idx="762">0.64000000000000001</cx:pt>
          <cx:pt idx="763">0.63</cx:pt>
          <cx:pt idx="764">0.63</cx:pt>
          <cx:pt idx="765">1.1299999999999999</cx:pt>
          <cx:pt idx="766">0.63</cx:pt>
          <cx:pt idx="767">0.64000000000000001</cx:pt>
          <cx:pt idx="768">0.65000000000000002</cx:pt>
          <cx:pt idx="769">0.64000000000000001</cx:pt>
          <cx:pt idx="770">0.63</cx:pt>
          <cx:pt idx="771">0.62</cx:pt>
          <cx:pt idx="772">0.63</cx:pt>
          <cx:pt idx="773">0.63</cx:pt>
          <cx:pt idx="774">0.63</cx:pt>
          <cx:pt idx="775">0.65000000000000002</cx:pt>
          <cx:pt idx="776">0.71999999999999997</cx:pt>
          <cx:pt idx="777">0.63</cx:pt>
          <cx:pt idx="778">0.64000000000000001</cx:pt>
          <cx:pt idx="779">0.63</cx:pt>
          <cx:pt idx="780">0.67000000000000004</cx:pt>
          <cx:pt idx="781">0.65000000000000002</cx:pt>
          <cx:pt idx="782">0.63</cx:pt>
          <cx:pt idx="783">0.63</cx:pt>
          <cx:pt idx="784">0.65000000000000002</cx:pt>
          <cx:pt idx="785">0.65000000000000002</cx:pt>
          <cx:pt idx="786">0.66000000000000003</cx:pt>
          <cx:pt idx="787">0.64000000000000001</cx:pt>
          <cx:pt idx="788">0.64000000000000001</cx:pt>
          <cx:pt idx="789">0.63</cx:pt>
          <cx:pt idx="790">0.63</cx:pt>
          <cx:pt idx="791">0.65000000000000002</cx:pt>
          <cx:pt idx="792">0.64000000000000001</cx:pt>
          <cx:pt idx="793">0.65000000000000002</cx:pt>
          <cx:pt idx="794">0.64000000000000001</cx:pt>
          <cx:pt idx="795">0.64000000000000001</cx:pt>
          <cx:pt idx="796">1.0700000000000001</cx:pt>
          <cx:pt idx="797">0.64000000000000001</cx:pt>
          <cx:pt idx="798">0.64000000000000001</cx:pt>
          <cx:pt idx="799">0.64000000000000001</cx:pt>
          <cx:pt idx="800">0.65000000000000002</cx:pt>
          <cx:pt idx="801">0.64000000000000001</cx:pt>
          <cx:pt idx="802">0.65000000000000002</cx:pt>
          <cx:pt idx="803">0.64000000000000001</cx:pt>
          <cx:pt idx="804">0.64000000000000001</cx:pt>
          <cx:pt idx="805">0.66000000000000003</cx:pt>
          <cx:pt idx="806">0.65000000000000002</cx:pt>
          <cx:pt idx="807">0.66000000000000003</cx:pt>
          <cx:pt idx="808">0.64000000000000001</cx:pt>
          <cx:pt idx="809">0.64000000000000001</cx:pt>
          <cx:pt idx="810">0.64000000000000001</cx:pt>
          <cx:pt idx="811">0.68000000000000005</cx:pt>
          <cx:pt idx="812">0.65000000000000002</cx:pt>
          <cx:pt idx="813">0.65000000000000002</cx:pt>
          <cx:pt idx="814">0.64000000000000001</cx:pt>
          <cx:pt idx="815">0.65000000000000002</cx:pt>
          <cx:pt idx="816">0.65000000000000002</cx:pt>
          <cx:pt idx="817">0.65000000000000002</cx:pt>
          <cx:pt idx="818">0.65000000000000002</cx:pt>
          <cx:pt idx="819">0.64000000000000001</cx:pt>
          <cx:pt idx="820">0.65000000000000002</cx:pt>
          <cx:pt idx="821">0.65000000000000002</cx:pt>
          <cx:pt idx="822">0.66000000000000003</cx:pt>
          <cx:pt idx="823">0.66000000000000003</cx:pt>
          <cx:pt idx="824">0.65000000000000002</cx:pt>
          <cx:pt idx="825">0.66000000000000003</cx:pt>
          <cx:pt idx="826">0.66000000000000003</cx:pt>
          <cx:pt idx="827">1.0900000000000001</cx:pt>
          <cx:pt idx="828">0.65000000000000002</cx:pt>
          <cx:pt idx="829">0.65000000000000002</cx:pt>
          <cx:pt idx="830">0.65000000000000002</cx:pt>
          <cx:pt idx="831">0.66000000000000003</cx:pt>
          <cx:pt idx="832">0.66000000000000003</cx:pt>
          <cx:pt idx="833">0.66000000000000003</cx:pt>
          <cx:pt idx="834">0.65000000000000002</cx:pt>
          <cx:pt idx="835">0.66000000000000003</cx:pt>
          <cx:pt idx="836">0.66000000000000003</cx:pt>
          <cx:pt idx="837">0.66000000000000003</cx:pt>
          <cx:pt idx="838">0.66000000000000003</cx:pt>
          <cx:pt idx="839">0.66000000000000003</cx:pt>
          <cx:pt idx="840">0.66000000000000003</cx:pt>
          <cx:pt idx="841">0.65000000000000002</cx:pt>
          <cx:pt idx="842">0.68000000000000005</cx:pt>
          <cx:pt idx="843">0.66000000000000003</cx:pt>
          <cx:pt idx="844">0.66000000000000003</cx:pt>
          <cx:pt idx="845">0.67000000000000004</cx:pt>
          <cx:pt idx="846">0.66000000000000003</cx:pt>
          <cx:pt idx="847">0.67000000000000004</cx:pt>
          <cx:pt idx="848">0.66000000000000003</cx:pt>
          <cx:pt idx="849">0.66000000000000003</cx:pt>
          <cx:pt idx="850">0.67000000000000004</cx:pt>
          <cx:pt idx="851">0.67000000000000004</cx:pt>
          <cx:pt idx="852">0.67000000000000004</cx:pt>
          <cx:pt idx="853">0.67000000000000004</cx:pt>
          <cx:pt idx="854">0.67000000000000004</cx:pt>
          <cx:pt idx="855">0.67000000000000004</cx:pt>
          <cx:pt idx="856">0.67000000000000004</cx:pt>
          <cx:pt idx="857">0.66000000000000003</cx:pt>
          <cx:pt idx="858">1.0800000000000001</cx:pt>
          <cx:pt idx="859">0.67000000000000004</cx:pt>
          <cx:pt idx="860">0.67000000000000004</cx:pt>
          <cx:pt idx="861">0.67000000000000004</cx:pt>
          <cx:pt idx="862">0.67000000000000004</cx:pt>
          <cx:pt idx="863">0.68000000000000005</cx:pt>
          <cx:pt idx="864">0.68000000000000005</cx:pt>
          <cx:pt idx="865">0.67000000000000004</cx:pt>
          <cx:pt idx="866">0.67000000000000004</cx:pt>
          <cx:pt idx="867">0.67000000000000004</cx:pt>
          <cx:pt idx="868">0.67000000000000004</cx:pt>
          <cx:pt idx="869">0.68000000000000005</cx:pt>
          <cx:pt idx="870">0.68000000000000005</cx:pt>
          <cx:pt idx="871">0.68000000000000005</cx:pt>
          <cx:pt idx="872">0.68000000000000005</cx:pt>
          <cx:pt idx="873">0.68000000000000005</cx:pt>
          <cx:pt idx="874">0.68000000000000005</cx:pt>
          <cx:pt idx="875">0.68000000000000005</cx:pt>
          <cx:pt idx="876">0.68000000000000005</cx:pt>
          <cx:pt idx="877">0.68000000000000005</cx:pt>
          <cx:pt idx="878">0.68000000000000005</cx:pt>
          <cx:pt idx="879">0.68000000000000005</cx:pt>
          <cx:pt idx="880">0.68999999999999995</cx:pt>
          <cx:pt idx="881">0.68000000000000005</cx:pt>
          <cx:pt idx="882">0.68000000000000005</cx:pt>
          <cx:pt idx="883">0.68000000000000005</cx:pt>
          <cx:pt idx="884">0.68000000000000005</cx:pt>
          <cx:pt idx="885">0.93000000000000005</cx:pt>
          <cx:pt idx="886">0.69999999999999996</cx:pt>
          <cx:pt idx="887">0.68999999999999995</cx:pt>
          <cx:pt idx="888">0.68999999999999995</cx:pt>
          <cx:pt idx="889">1.1299999999999999</cx:pt>
          <cx:pt idx="890">0.68999999999999995</cx:pt>
          <cx:pt idx="891">0.68999999999999995</cx:pt>
          <cx:pt idx="892">0.68999999999999995</cx:pt>
          <cx:pt idx="893">0.68999999999999995</cx:pt>
          <cx:pt idx="894">0.69999999999999996</cx:pt>
          <cx:pt idx="895">0.68999999999999995</cx:pt>
          <cx:pt idx="896">0.69999999999999996</cx:pt>
          <cx:pt idx="897">0.68999999999999995</cx:pt>
          <cx:pt idx="898">0.68999999999999995</cx:pt>
          <cx:pt idx="899">0.72999999999999998</cx:pt>
          <cx:pt idx="900">0.70999999999999996</cx:pt>
          <cx:pt idx="901">0.69999999999999996</cx:pt>
          <cx:pt idx="902">0.69999999999999996</cx:pt>
          <cx:pt idx="903">0.69999999999999996</cx:pt>
          <cx:pt idx="904">0.70999999999999996</cx:pt>
          <cx:pt idx="905">0.69999999999999996</cx:pt>
          <cx:pt idx="906">0.69999999999999996</cx:pt>
          <cx:pt idx="907">0.69999999999999996</cx:pt>
          <cx:pt idx="908">0.70999999999999996</cx:pt>
          <cx:pt idx="909">0.69999999999999996</cx:pt>
          <cx:pt idx="910">0.69999999999999996</cx:pt>
          <cx:pt idx="911">0.69999999999999996</cx:pt>
          <cx:pt idx="912">0.69999999999999996</cx:pt>
          <cx:pt idx="913">0.71999999999999997</cx:pt>
          <cx:pt idx="914">0.70999999999999996</cx:pt>
          <cx:pt idx="915">0.69999999999999996</cx:pt>
          <cx:pt idx="916">0.69999999999999996</cx:pt>
          <cx:pt idx="917">0.69999999999999996</cx:pt>
          <cx:pt idx="918">0.71999999999999997</cx:pt>
          <cx:pt idx="919">0.77000000000000002</cx:pt>
          <cx:pt idx="920">1.1599999999999999</cx:pt>
          <cx:pt idx="921">0.70999999999999996</cx:pt>
          <cx:pt idx="922">0.70999999999999996</cx:pt>
          <cx:pt idx="923">0.70999999999999996</cx:pt>
          <cx:pt idx="924">0.71999999999999997</cx:pt>
          <cx:pt idx="925">0.70999999999999996</cx:pt>
          <cx:pt idx="926">0.70999999999999996</cx:pt>
          <cx:pt idx="927">0.70999999999999996</cx:pt>
          <cx:pt idx="928">0.70999999999999996</cx:pt>
          <cx:pt idx="929">0.70999999999999996</cx:pt>
          <cx:pt idx="930">0.70999999999999996</cx:pt>
          <cx:pt idx="931">0.70999999999999996</cx:pt>
          <cx:pt idx="932">0.71999999999999997</cx:pt>
          <cx:pt idx="933">0.71999999999999997</cx:pt>
          <cx:pt idx="934">0.70999999999999996</cx:pt>
          <cx:pt idx="935">0.70999999999999996</cx:pt>
          <cx:pt idx="936">0.76000000000000001</cx:pt>
          <cx:pt idx="937">0.72999999999999998</cx:pt>
          <cx:pt idx="938">0.71999999999999997</cx:pt>
          <cx:pt idx="939">0.71999999999999997</cx:pt>
          <cx:pt idx="940">0.70999999999999996</cx:pt>
          <cx:pt idx="941">0.71999999999999997</cx:pt>
          <cx:pt idx="942">0.71999999999999997</cx:pt>
          <cx:pt idx="943">0.71999999999999997</cx:pt>
          <cx:pt idx="944">0.71999999999999997</cx:pt>
          <cx:pt idx="945">0.71999999999999997</cx:pt>
          <cx:pt idx="946">0.71999999999999997</cx:pt>
          <cx:pt idx="947">0.71999999999999997</cx:pt>
          <cx:pt idx="948">0.71999999999999997</cx:pt>
          <cx:pt idx="949">0.71999999999999997</cx:pt>
          <cx:pt idx="950">0.71999999999999997</cx:pt>
          <cx:pt idx="951">1.1499999999999999</cx:pt>
          <cx:pt idx="952">0.71999999999999997</cx:pt>
          <cx:pt idx="953">0.73999999999999999</cx:pt>
          <cx:pt idx="954">0.72999999999999998</cx:pt>
          <cx:pt idx="955">0.72999999999999998</cx:pt>
          <cx:pt idx="956">0.71999999999999997</cx:pt>
          <cx:pt idx="957">0.71999999999999997</cx:pt>
          <cx:pt idx="958">0.72999999999999998</cx:pt>
          <cx:pt idx="959">0.72999999999999998</cx:pt>
          <cx:pt idx="960">0.72999999999999998</cx:pt>
          <cx:pt idx="961">0.71999999999999997</cx:pt>
          <cx:pt idx="962">0.72999999999999998</cx:pt>
          <cx:pt idx="963">0.72999999999999998</cx:pt>
          <cx:pt idx="964">0.72999999999999998</cx:pt>
          <cx:pt idx="965">0.72999999999999998</cx:pt>
          <cx:pt idx="966">0.72999999999999998</cx:pt>
          <cx:pt idx="967">0.73999999999999999</cx:pt>
          <cx:pt idx="968">0.76000000000000001</cx:pt>
          <cx:pt idx="969">0.75</cx:pt>
          <cx:pt idx="970">0.72999999999999998</cx:pt>
          <cx:pt idx="971">0.73999999999999999</cx:pt>
          <cx:pt idx="972">0.75</cx:pt>
          <cx:pt idx="973">0.76000000000000001</cx:pt>
          <cx:pt idx="974">0.73999999999999999</cx:pt>
          <cx:pt idx="975">0.76000000000000001</cx:pt>
          <cx:pt idx="976">0.75</cx:pt>
          <cx:pt idx="977">0.76000000000000001</cx:pt>
          <cx:pt idx="978">0.73999999999999999</cx:pt>
          <cx:pt idx="979">0.76000000000000001</cx:pt>
          <cx:pt idx="980">0.78000000000000003</cx:pt>
          <cx:pt idx="981">0.82999999999999996</cx:pt>
          <cx:pt idx="982">1.29</cx:pt>
          <cx:pt idx="983">0.77000000000000002</cx:pt>
          <cx:pt idx="984">0.78000000000000003</cx:pt>
          <cx:pt idx="985">0.78000000000000003</cx:pt>
          <cx:pt idx="986">0.76000000000000001</cx:pt>
          <cx:pt idx="987">0.78000000000000003</cx:pt>
          <cx:pt idx="988">0.76000000000000001</cx:pt>
          <cx:pt idx="989">0.77000000000000002</cx:pt>
          <cx:pt idx="990">0.78000000000000003</cx:pt>
          <cx:pt idx="991">0.78000000000000003</cx:pt>
          <cx:pt idx="992">0.76000000000000001</cx:pt>
          <cx:pt idx="993">0.77000000000000002</cx:pt>
          <cx:pt idx="994">0.78000000000000003</cx:pt>
          <cx:pt idx="995">0.76000000000000001</cx:pt>
          <cx:pt idx="996">0.75</cx:pt>
          <cx:pt idx="997">0.75</cx:pt>
          <cx:pt idx="998">0.78000000000000003</cx:pt>
          <cx:pt idx="999">0.79000000000000004</cx:pt>
        </cx:lvl>
      </cx:numDim>
    </cx:data>
  </cx:chartData>
  <cx:chart>
    <cx:title pos="t" align="ctr" overlay="0">
      <cx:tx>
        <cx:txData>
          <cx:v>Update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Update</a:t>
          </a:r>
        </a:p>
      </cx:txPr>
    </cx:title>
    <cx:plotArea>
      <cx:plotAreaRegion>
        <cx:series layoutId="clusteredColumn" uniqueId="{B0A6B0E4-32E5-4D73-B517-53759C37B31E}">
          <cx:dataLabels pos="outEnd">
            <cx:visibility seriesName="0" categoryName="0" value="1"/>
            <cx:separator>, </cx:separator>
          </cx:dataLabels>
          <cx:dataId val="0"/>
          <cx:layoutPr>
            <cx:binning intervalClosed="r"/>
          </cx:layoutPr>
          <cx:axisId val="1"/>
        </cx:series>
        <cx:series layoutId="paretoLine" ownerIdx="0" uniqueId="{AA42E42D-0ADD-4416-9E15-90FE9D91CD24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ResultadoFinalCsharp!$C$3001:$C$4000</cx:f>
        <cx:lvl ptCount="1000" formatCode="Geral">
          <cx:pt idx="0">4.2699999999999996</cx:pt>
          <cx:pt idx="1">0.31</cx:pt>
          <cx:pt idx="2">0.25</cx:pt>
          <cx:pt idx="3">0.20999999999999999</cx:pt>
          <cx:pt idx="4">0.20999999999999999</cx:pt>
          <cx:pt idx="5">0.20000000000000001</cx:pt>
          <cx:pt idx="6">0.20000000000000001</cx:pt>
          <cx:pt idx="7">0.20000000000000001</cx:pt>
          <cx:pt idx="8">0.20999999999999999</cx:pt>
          <cx:pt idx="9">0.20999999999999999</cx:pt>
          <cx:pt idx="10">0.20000000000000001</cx:pt>
          <cx:pt idx="11">0.20000000000000001</cx:pt>
          <cx:pt idx="12">0.20999999999999999</cx:pt>
          <cx:pt idx="13">0.20000000000000001</cx:pt>
          <cx:pt idx="14">0.20000000000000001</cx:pt>
          <cx:pt idx="15">0.20999999999999999</cx:pt>
          <cx:pt idx="16">0.20999999999999999</cx:pt>
          <cx:pt idx="17">0.20999999999999999</cx:pt>
          <cx:pt idx="18">0.20000000000000001</cx:pt>
          <cx:pt idx="19">0.20999999999999999</cx:pt>
          <cx:pt idx="20">0.20000000000000001</cx:pt>
          <cx:pt idx="21">0.20000000000000001</cx:pt>
          <cx:pt idx="22">0.20999999999999999</cx:pt>
          <cx:pt idx="23">0.20000000000000001</cx:pt>
          <cx:pt idx="24">0.20000000000000001</cx:pt>
          <cx:pt idx="25">0.20000000000000001</cx:pt>
          <cx:pt idx="26">0.20000000000000001</cx:pt>
          <cx:pt idx="27">0.20000000000000001</cx:pt>
          <cx:pt idx="28">0.20999999999999999</cx:pt>
          <cx:pt idx="29">0.20000000000000001</cx:pt>
          <cx:pt idx="30">0.28999999999999998</cx:pt>
          <cx:pt idx="31">0.20999999999999999</cx:pt>
          <cx:pt idx="32">0.20000000000000001</cx:pt>
          <cx:pt idx="33">0.20999999999999999</cx:pt>
          <cx:pt idx="34">0.20000000000000001</cx:pt>
          <cx:pt idx="35">0.20000000000000001</cx:pt>
          <cx:pt idx="36">0.20000000000000001</cx:pt>
          <cx:pt idx="37">0.20000000000000001</cx:pt>
          <cx:pt idx="38">0.20999999999999999</cx:pt>
          <cx:pt idx="39">0.20000000000000001</cx:pt>
          <cx:pt idx="40">0.20000000000000001</cx:pt>
          <cx:pt idx="41">0.20999999999999999</cx:pt>
          <cx:pt idx="42">0.20000000000000001</cx:pt>
          <cx:pt idx="43">0.55000000000000004</cx:pt>
          <cx:pt idx="44">0.20000000000000001</cx:pt>
          <cx:pt idx="45">0.20000000000000001</cx:pt>
          <cx:pt idx="46">0.20000000000000001</cx:pt>
          <cx:pt idx="47">0.20000000000000001</cx:pt>
          <cx:pt idx="48">0.20999999999999999</cx:pt>
          <cx:pt idx="49">0.20000000000000001</cx:pt>
          <cx:pt idx="50">0.20000000000000001</cx:pt>
          <cx:pt idx="51">0.20000000000000001</cx:pt>
          <cx:pt idx="52">0.20000000000000001</cx:pt>
          <cx:pt idx="53">0.20999999999999999</cx:pt>
          <cx:pt idx="54">0.20000000000000001</cx:pt>
          <cx:pt idx="55">0.20000000000000001</cx:pt>
          <cx:pt idx="56">0.20000000000000001</cx:pt>
          <cx:pt idx="57">0.20000000000000001</cx:pt>
          <cx:pt idx="58">0.56000000000000005</cx:pt>
          <cx:pt idx="59">0.20000000000000001</cx:pt>
          <cx:pt idx="60">0.20000000000000001</cx:pt>
          <cx:pt idx="61">0.20999999999999999</cx:pt>
          <cx:pt idx="62">0.20000000000000001</cx:pt>
          <cx:pt idx="63">0.20000000000000001</cx:pt>
          <cx:pt idx="64">0.20000000000000001</cx:pt>
          <cx:pt idx="65">0.20000000000000001</cx:pt>
          <cx:pt idx="66">0.20000000000000001</cx:pt>
          <cx:pt idx="67">0.20999999999999999</cx:pt>
          <cx:pt idx="68">0.20000000000000001</cx:pt>
          <cx:pt idx="69">0.20000000000000001</cx:pt>
          <cx:pt idx="70">0.28000000000000003</cx:pt>
          <cx:pt idx="71">0.23000000000000001</cx:pt>
          <cx:pt idx="72">0.20999999999999999</cx:pt>
          <cx:pt idx="73">0.57999999999999996</cx:pt>
          <cx:pt idx="74">0.20000000000000001</cx:pt>
          <cx:pt idx="75">0.20999999999999999</cx:pt>
          <cx:pt idx="76">0.20000000000000001</cx:pt>
          <cx:pt idx="77">0.20000000000000001</cx:pt>
          <cx:pt idx="78">0.20999999999999999</cx:pt>
          <cx:pt idx="79">0.20000000000000001</cx:pt>
          <cx:pt idx="80">0.20000000000000001</cx:pt>
          <cx:pt idx="81">0.20000000000000001</cx:pt>
          <cx:pt idx="82">0.20000000000000001</cx:pt>
          <cx:pt idx="83">0.20000000000000001</cx:pt>
          <cx:pt idx="84">0.20000000000000001</cx:pt>
          <cx:pt idx="85">0.20999999999999999</cx:pt>
          <cx:pt idx="86">0.25</cx:pt>
          <cx:pt idx="87">0.20000000000000001</cx:pt>
          <cx:pt idx="88">0.57999999999999996</cx:pt>
          <cx:pt idx="89">0.20000000000000001</cx:pt>
          <cx:pt idx="90">0.20000000000000001</cx:pt>
          <cx:pt idx="91">0.20000000000000001</cx:pt>
          <cx:pt idx="92">0.20999999999999999</cx:pt>
          <cx:pt idx="93">0.20999999999999999</cx:pt>
          <cx:pt idx="94">0.20999999999999999</cx:pt>
          <cx:pt idx="95">0.20999999999999999</cx:pt>
          <cx:pt idx="96">0.20000000000000001</cx:pt>
          <cx:pt idx="97">0.20000000000000001</cx:pt>
          <cx:pt idx="98">0.20000000000000001</cx:pt>
          <cx:pt idx="99">0.20000000000000001</cx:pt>
          <cx:pt idx="100">0.20999999999999999</cx:pt>
          <cx:pt idx="101">0.20000000000000001</cx:pt>
          <cx:pt idx="102">0.20000000000000001</cx:pt>
          <cx:pt idx="103">0.56999999999999995</cx:pt>
          <cx:pt idx="104">0.20999999999999999</cx:pt>
          <cx:pt idx="105">0.20000000000000001</cx:pt>
          <cx:pt idx="106">0.20999999999999999</cx:pt>
          <cx:pt idx="107">0.20000000000000001</cx:pt>
          <cx:pt idx="108">0.20000000000000001</cx:pt>
          <cx:pt idx="109">0.34999999999999998</cx:pt>
          <cx:pt idx="110">0.20999999999999999</cx:pt>
          <cx:pt idx="111">0.20999999999999999</cx:pt>
          <cx:pt idx="112">0.20000000000000001</cx:pt>
          <cx:pt idx="113">0.20000000000000001</cx:pt>
          <cx:pt idx="114">0.20000000000000001</cx:pt>
          <cx:pt idx="115">0.20999999999999999</cx:pt>
          <cx:pt idx="116">0.20999999999999999</cx:pt>
          <cx:pt idx="117">0.20000000000000001</cx:pt>
          <cx:pt idx="118">0.20000000000000001</cx:pt>
          <cx:pt idx="119">0.20999999999999999</cx:pt>
          <cx:pt idx="120">0.20999999999999999</cx:pt>
          <cx:pt idx="121">0.20000000000000001</cx:pt>
          <cx:pt idx="122">0.20000000000000001</cx:pt>
          <cx:pt idx="123">0.20999999999999999</cx:pt>
          <cx:pt idx="124">0.20000000000000001</cx:pt>
          <cx:pt idx="125">0.20999999999999999</cx:pt>
          <cx:pt idx="126">0.20000000000000001</cx:pt>
          <cx:pt idx="127">0.29999999999999999</cx:pt>
          <cx:pt idx="128">0.20999999999999999</cx:pt>
          <cx:pt idx="129">0.20999999999999999</cx:pt>
          <cx:pt idx="130">0.20000000000000001</cx:pt>
          <cx:pt idx="131">0.20999999999999999</cx:pt>
          <cx:pt idx="132">0.20999999999999999</cx:pt>
          <cx:pt idx="133">0.20999999999999999</cx:pt>
          <cx:pt idx="134">0.20999999999999999</cx:pt>
          <cx:pt idx="135">0.20999999999999999</cx:pt>
          <cx:pt idx="136">0.20999999999999999</cx:pt>
          <cx:pt idx="137">0.20000000000000001</cx:pt>
          <cx:pt idx="138">0.20999999999999999</cx:pt>
          <cx:pt idx="139">0.20999999999999999</cx:pt>
          <cx:pt idx="140">0.20999999999999999</cx:pt>
          <cx:pt idx="141">0.20999999999999999</cx:pt>
          <cx:pt idx="142">0.20000000000000001</cx:pt>
          <cx:pt idx="143">0.20999999999999999</cx:pt>
          <cx:pt idx="144">0.20000000000000001</cx:pt>
          <cx:pt idx="145">0.20999999999999999</cx:pt>
          <cx:pt idx="146">0.20999999999999999</cx:pt>
          <cx:pt idx="147">0.20999999999999999</cx:pt>
          <cx:pt idx="148">0.22</cx:pt>
          <cx:pt idx="149">0.20999999999999999</cx:pt>
          <cx:pt idx="150">0.20000000000000001</cx:pt>
          <cx:pt idx="151">0.20999999999999999</cx:pt>
          <cx:pt idx="152">0.20999999999999999</cx:pt>
          <cx:pt idx="153">0.20000000000000001</cx:pt>
          <cx:pt idx="154">0.20000000000000001</cx:pt>
          <cx:pt idx="155">0.20000000000000001</cx:pt>
          <cx:pt idx="156">0.20000000000000001</cx:pt>
          <cx:pt idx="157">0.20999999999999999</cx:pt>
          <cx:pt idx="158">0.20999999999999999</cx:pt>
          <cx:pt idx="159">0.20000000000000001</cx:pt>
          <cx:pt idx="160">0.20999999999999999</cx:pt>
          <cx:pt idx="161">0.20999999999999999</cx:pt>
          <cx:pt idx="162">0.22</cx:pt>
          <cx:pt idx="163">0.20999999999999999</cx:pt>
          <cx:pt idx="164">0.20999999999999999</cx:pt>
          <cx:pt idx="165">0.20000000000000001</cx:pt>
          <cx:pt idx="166">0.20999999999999999</cx:pt>
          <cx:pt idx="167">0.20000000000000001</cx:pt>
          <cx:pt idx="168">0.20999999999999999</cx:pt>
          <cx:pt idx="169">0.20000000000000001</cx:pt>
          <cx:pt idx="170">0.20999999999999999</cx:pt>
          <cx:pt idx="171">0.20999999999999999</cx:pt>
          <cx:pt idx="172">0.20000000000000001</cx:pt>
          <cx:pt idx="173">0.20000000000000001</cx:pt>
          <cx:pt idx="174">0.20000000000000001</cx:pt>
          <cx:pt idx="175">0.20999999999999999</cx:pt>
          <cx:pt idx="176">0.20999999999999999</cx:pt>
          <cx:pt idx="177">0.20000000000000001</cx:pt>
          <cx:pt idx="178">0.20000000000000001</cx:pt>
          <cx:pt idx="179">0.20999999999999999</cx:pt>
          <cx:pt idx="180">0.20999999999999999</cx:pt>
          <cx:pt idx="181">0.20000000000000001</cx:pt>
          <cx:pt idx="182">0.20000000000000001</cx:pt>
          <cx:pt idx="183">0.20999999999999999</cx:pt>
          <cx:pt idx="184">0.20000000000000001</cx:pt>
          <cx:pt idx="185">0.20999999999999999</cx:pt>
          <cx:pt idx="186">0.28999999999999998</cx:pt>
          <cx:pt idx="187">0.20999999999999999</cx:pt>
          <cx:pt idx="188">0.20000000000000001</cx:pt>
          <cx:pt idx="189">0.20999999999999999</cx:pt>
          <cx:pt idx="190">0.20999999999999999</cx:pt>
          <cx:pt idx="191">0.20999999999999999</cx:pt>
          <cx:pt idx="192">0.20999999999999999</cx:pt>
          <cx:pt idx="193">0.20000000000000001</cx:pt>
          <cx:pt idx="194">0.20999999999999999</cx:pt>
          <cx:pt idx="195">0.20999999999999999</cx:pt>
          <cx:pt idx="196">0.20999999999999999</cx:pt>
          <cx:pt idx="197">0.23000000000000001</cx:pt>
          <cx:pt idx="198">0.20999999999999999</cx:pt>
          <cx:pt idx="199">0.20000000000000001</cx:pt>
          <cx:pt idx="200">0.20999999999999999</cx:pt>
          <cx:pt idx="201">0.20999999999999999</cx:pt>
          <cx:pt idx="202">0.20999999999999999</cx:pt>
          <cx:pt idx="203">0.20999999999999999</cx:pt>
          <cx:pt idx="204">0.20000000000000001</cx:pt>
          <cx:pt idx="205">0.20999999999999999</cx:pt>
          <cx:pt idx="206">0.20999999999999999</cx:pt>
          <cx:pt idx="207">0.20999999999999999</cx:pt>
          <cx:pt idx="208">0.20999999999999999</cx:pt>
          <cx:pt idx="209">0.53000000000000003</cx:pt>
          <cx:pt idx="210">0.20999999999999999</cx:pt>
          <cx:pt idx="211">0.20999999999999999</cx:pt>
          <cx:pt idx="212">0.20000000000000001</cx:pt>
          <cx:pt idx="213">0.20000000000000001</cx:pt>
          <cx:pt idx="214">0.20999999999999999</cx:pt>
          <cx:pt idx="215">0.20999999999999999</cx:pt>
          <cx:pt idx="216">0.20999999999999999</cx:pt>
          <cx:pt idx="217">0.20999999999999999</cx:pt>
          <cx:pt idx="218">0.20999999999999999</cx:pt>
          <cx:pt idx="219">0.20999999999999999</cx:pt>
          <cx:pt idx="220">0.20999999999999999</cx:pt>
          <cx:pt idx="221">0.20999999999999999</cx:pt>
          <cx:pt idx="222">0.20999999999999999</cx:pt>
          <cx:pt idx="223">0.20999999999999999</cx:pt>
          <cx:pt idx="224">0.55000000000000004</cx:pt>
          <cx:pt idx="225">0.23000000000000001</cx:pt>
          <cx:pt idx="226">0.23000000000000001</cx:pt>
          <cx:pt idx="227">0.20999999999999999</cx:pt>
          <cx:pt idx="228">0.20999999999999999</cx:pt>
          <cx:pt idx="229">0.20999999999999999</cx:pt>
          <cx:pt idx="230">0.20999999999999999</cx:pt>
          <cx:pt idx="231">0.20999999999999999</cx:pt>
          <cx:pt idx="232">0.20999999999999999</cx:pt>
          <cx:pt idx="233">0.23000000000000001</cx:pt>
          <cx:pt idx="234">0.20999999999999999</cx:pt>
          <cx:pt idx="235">0.20999999999999999</cx:pt>
          <cx:pt idx="236">0.20999999999999999</cx:pt>
          <cx:pt idx="237">0.20999999999999999</cx:pt>
          <cx:pt idx="238">0.20999999999999999</cx:pt>
          <cx:pt idx="239">0.59999999999999998</cx:pt>
          <cx:pt idx="240">0.20999999999999999</cx:pt>
          <cx:pt idx="241">0.20999999999999999</cx:pt>
          <cx:pt idx="242">0.20999999999999999</cx:pt>
          <cx:pt idx="243">0.20999999999999999</cx:pt>
          <cx:pt idx="244">0.20999999999999999</cx:pt>
          <cx:pt idx="245">0.20999999999999999</cx:pt>
          <cx:pt idx="246">0.20000000000000001</cx:pt>
          <cx:pt idx="247">0.20000000000000001</cx:pt>
          <cx:pt idx="248">0.20999999999999999</cx:pt>
          <cx:pt idx="249">0.20999999999999999</cx:pt>
          <cx:pt idx="250">0.20999999999999999</cx:pt>
          <cx:pt idx="251">0.20999999999999999</cx:pt>
          <cx:pt idx="252">0.20000000000000001</cx:pt>
          <cx:pt idx="253">0.20999999999999999</cx:pt>
          <cx:pt idx="254">0.56999999999999995</cx:pt>
          <cx:pt idx="255">0.20999999999999999</cx:pt>
          <cx:pt idx="256">0.25</cx:pt>
          <cx:pt idx="257">0.22</cx:pt>
          <cx:pt idx="258">0.20999999999999999</cx:pt>
          <cx:pt idx="259">0.20999999999999999</cx:pt>
          <cx:pt idx="260">0.20999999999999999</cx:pt>
          <cx:pt idx="261">0.20999999999999999</cx:pt>
          <cx:pt idx="262">0.22</cx:pt>
          <cx:pt idx="263">0.20999999999999999</cx:pt>
          <cx:pt idx="264">0.26000000000000001</cx:pt>
          <cx:pt idx="265">0.25</cx:pt>
          <cx:pt idx="266">0.23000000000000001</cx:pt>
          <cx:pt idx="267">0.29999999999999999</cx:pt>
          <cx:pt idx="268">0.28000000000000003</cx:pt>
          <cx:pt idx="269">0.68000000000000005</cx:pt>
          <cx:pt idx="270">0.34999999999999998</cx:pt>
          <cx:pt idx="271">0.28000000000000003</cx:pt>
          <cx:pt idx="272">0.25</cx:pt>
          <cx:pt idx="273">0.23999999999999999</cx:pt>
          <cx:pt idx="274">0.23000000000000001</cx:pt>
          <cx:pt idx="275">0.23000000000000001</cx:pt>
          <cx:pt idx="276">0.23999999999999999</cx:pt>
          <cx:pt idx="277">0.23000000000000001</cx:pt>
          <cx:pt idx="278">0.23000000000000001</cx:pt>
          <cx:pt idx="279">0.22</cx:pt>
          <cx:pt idx="280">0.22</cx:pt>
          <cx:pt idx="281">0.20999999999999999</cx:pt>
          <cx:pt idx="282">0.20999999999999999</cx:pt>
          <cx:pt idx="283">0.20999999999999999</cx:pt>
          <cx:pt idx="284">0.20999999999999999</cx:pt>
          <cx:pt idx="285">0.20999999999999999</cx:pt>
          <cx:pt idx="286">0.20999999999999999</cx:pt>
          <cx:pt idx="287">0.20999999999999999</cx:pt>
          <cx:pt idx="288">0.20999999999999999</cx:pt>
          <cx:pt idx="289">0.20999999999999999</cx:pt>
          <cx:pt idx="290">0.20999999999999999</cx:pt>
          <cx:pt idx="291">0.23999999999999999</cx:pt>
          <cx:pt idx="292">0.20999999999999999</cx:pt>
          <cx:pt idx="293">0.20999999999999999</cx:pt>
          <cx:pt idx="294">0.22</cx:pt>
          <cx:pt idx="295">0.22</cx:pt>
          <cx:pt idx="296">0.20999999999999999</cx:pt>
          <cx:pt idx="297">0.23000000000000001</cx:pt>
          <cx:pt idx="298">0.20999999999999999</cx:pt>
          <cx:pt idx="299">0.20999999999999999</cx:pt>
          <cx:pt idx="300">0.23999999999999999</cx:pt>
          <cx:pt idx="301">0.20999999999999999</cx:pt>
          <cx:pt idx="302">0.20999999999999999</cx:pt>
          <cx:pt idx="303">0.20999999999999999</cx:pt>
          <cx:pt idx="304">0.20999999999999999</cx:pt>
          <cx:pt idx="305">0.23999999999999999</cx:pt>
          <cx:pt idx="306">0.20999999999999999</cx:pt>
          <cx:pt idx="307">0.26000000000000001</cx:pt>
          <cx:pt idx="308">0.20999999999999999</cx:pt>
          <cx:pt idx="309">0.20999999999999999</cx:pt>
          <cx:pt idx="310">0.20999999999999999</cx:pt>
          <cx:pt idx="311">0.20999999999999999</cx:pt>
          <cx:pt idx="312">0.22</cx:pt>
          <cx:pt idx="313">0.20999999999999999</cx:pt>
          <cx:pt idx="314">0.22</cx:pt>
          <cx:pt idx="315">0.25</cx:pt>
          <cx:pt idx="316">0.20999999999999999</cx:pt>
          <cx:pt idx="317">0.20999999999999999</cx:pt>
          <cx:pt idx="318">0.20999999999999999</cx:pt>
          <cx:pt idx="319">0.20999999999999999</cx:pt>
          <cx:pt idx="320">0.20999999999999999</cx:pt>
          <cx:pt idx="321">0.20999999999999999</cx:pt>
          <cx:pt idx="322">0.20999999999999999</cx:pt>
          <cx:pt idx="323">0.23000000000000001</cx:pt>
          <cx:pt idx="324">0.20999999999999999</cx:pt>
          <cx:pt idx="325">0.20999999999999999</cx:pt>
          <cx:pt idx="326">0.20999999999999999</cx:pt>
          <cx:pt idx="327">0.20999999999999999</cx:pt>
          <cx:pt idx="328">0.20999999999999999</cx:pt>
          <cx:pt idx="329">0.20999999999999999</cx:pt>
          <cx:pt idx="330">0.28000000000000003</cx:pt>
          <cx:pt idx="331">0.20999999999999999</cx:pt>
          <cx:pt idx="332">0.20000000000000001</cx:pt>
          <cx:pt idx="333">0.20000000000000001</cx:pt>
          <cx:pt idx="334">0.20999999999999999</cx:pt>
          <cx:pt idx="335">0.20999999999999999</cx:pt>
          <cx:pt idx="336">0.22</cx:pt>
          <cx:pt idx="337">0.22</cx:pt>
          <cx:pt idx="338">0.20999999999999999</cx:pt>
          <cx:pt idx="339">0.20999999999999999</cx:pt>
          <cx:pt idx="340">0.20999999999999999</cx:pt>
          <cx:pt idx="341">0.25</cx:pt>
          <cx:pt idx="342">0.20999999999999999</cx:pt>
          <cx:pt idx="343">0.20999999999999999</cx:pt>
          <cx:pt idx="344">0.20999999999999999</cx:pt>
          <cx:pt idx="345">0.20999999999999999</cx:pt>
          <cx:pt idx="346">0.20000000000000001</cx:pt>
          <cx:pt idx="347">0.20000000000000001</cx:pt>
          <cx:pt idx="348">0.20000000000000001</cx:pt>
          <cx:pt idx="349">0.20000000000000001</cx:pt>
          <cx:pt idx="350">0.23000000000000001</cx:pt>
          <cx:pt idx="351">0.20999999999999999</cx:pt>
          <cx:pt idx="352">0.20000000000000001</cx:pt>
          <cx:pt idx="353">0.20000000000000001</cx:pt>
          <cx:pt idx="354">0.20000000000000001</cx:pt>
          <cx:pt idx="355">0.20000000000000001</cx:pt>
          <cx:pt idx="356">0.20000000000000001</cx:pt>
          <cx:pt idx="357">0.20999999999999999</cx:pt>
          <cx:pt idx="358">0.20000000000000001</cx:pt>
          <cx:pt idx="359">0.20000000000000001</cx:pt>
          <cx:pt idx="360">0.20999999999999999</cx:pt>
          <cx:pt idx="361">0.20000000000000001</cx:pt>
          <cx:pt idx="362">0.20000000000000001</cx:pt>
          <cx:pt idx="363">0.20000000000000001</cx:pt>
          <cx:pt idx="364">0.20999999999999999</cx:pt>
          <cx:pt idx="365">0.20000000000000001</cx:pt>
          <cx:pt idx="366">0.20000000000000001</cx:pt>
          <cx:pt idx="367">0.20000000000000001</cx:pt>
          <cx:pt idx="368">0.20000000000000001</cx:pt>
          <cx:pt idx="369">0.20000000000000001</cx:pt>
          <cx:pt idx="370">0.20000000000000001</cx:pt>
          <cx:pt idx="371">0.20000000000000001</cx:pt>
          <cx:pt idx="372">0.20000000000000001</cx:pt>
          <cx:pt idx="373">0.20000000000000001</cx:pt>
          <cx:pt idx="374">0.20000000000000001</cx:pt>
          <cx:pt idx="375">0.23000000000000001</cx:pt>
          <cx:pt idx="376">0.20999999999999999</cx:pt>
          <cx:pt idx="377">0.20999999999999999</cx:pt>
          <cx:pt idx="378">0.20999999999999999</cx:pt>
          <cx:pt idx="379">0.20999999999999999</cx:pt>
          <cx:pt idx="380">0.20000000000000001</cx:pt>
          <cx:pt idx="381">0.20999999999999999</cx:pt>
          <cx:pt idx="382">0.20000000000000001</cx:pt>
          <cx:pt idx="383">0.20000000000000001</cx:pt>
          <cx:pt idx="384">0.20000000000000001</cx:pt>
          <cx:pt idx="385">0.20000000000000001</cx:pt>
          <cx:pt idx="386">0.20999999999999999</cx:pt>
          <cx:pt idx="387">0.20000000000000001</cx:pt>
          <cx:pt idx="388">0.20000000000000001</cx:pt>
          <cx:pt idx="389">0.20000000000000001</cx:pt>
          <cx:pt idx="390">0.56999999999999995</cx:pt>
          <cx:pt idx="391">0.20000000000000001</cx:pt>
          <cx:pt idx="392">0.20999999999999999</cx:pt>
          <cx:pt idx="393">0.23000000000000001</cx:pt>
          <cx:pt idx="394">0.20999999999999999</cx:pt>
          <cx:pt idx="395">0.20999999999999999</cx:pt>
          <cx:pt idx="396">0.20000000000000001</cx:pt>
          <cx:pt idx="397">0.20000000000000001</cx:pt>
          <cx:pt idx="398">0.20000000000000001</cx:pt>
          <cx:pt idx="399">0.20000000000000001</cx:pt>
          <cx:pt idx="400">0.22</cx:pt>
          <cx:pt idx="401">0.20999999999999999</cx:pt>
          <cx:pt idx="402">0.20000000000000001</cx:pt>
          <cx:pt idx="403">0.20000000000000001</cx:pt>
          <cx:pt idx="404">0.20000000000000001</cx:pt>
          <cx:pt idx="405">0.65000000000000002</cx:pt>
          <cx:pt idx="406">0.22</cx:pt>
          <cx:pt idx="407">0.20999999999999999</cx:pt>
          <cx:pt idx="408">0.20999999999999999</cx:pt>
          <cx:pt idx="409">0.20999999999999999</cx:pt>
          <cx:pt idx="410">0.20999999999999999</cx:pt>
          <cx:pt idx="411">0.20000000000000001</cx:pt>
          <cx:pt idx="412">0.20000000000000001</cx:pt>
          <cx:pt idx="413">0.20000000000000001</cx:pt>
          <cx:pt idx="414">0.20999999999999999</cx:pt>
          <cx:pt idx="415">0.20999999999999999</cx:pt>
          <cx:pt idx="416">0.20999999999999999</cx:pt>
          <cx:pt idx="417">0.20999999999999999</cx:pt>
          <cx:pt idx="418">0.20999999999999999</cx:pt>
          <cx:pt idx="419">0.20999999999999999</cx:pt>
          <cx:pt idx="420">0.66000000000000003</cx:pt>
          <cx:pt idx="421">0.20999999999999999</cx:pt>
          <cx:pt idx="422">0.20999999999999999</cx:pt>
          <cx:pt idx="423">0.20999999999999999</cx:pt>
          <cx:pt idx="424">0.20000000000000001</cx:pt>
          <cx:pt idx="425">0.20999999999999999</cx:pt>
          <cx:pt idx="426">0.20000000000000001</cx:pt>
          <cx:pt idx="427">0.20999999999999999</cx:pt>
          <cx:pt idx="428">0.25</cx:pt>
          <cx:pt idx="429">0.20000000000000001</cx:pt>
          <cx:pt idx="430">0.20999999999999999</cx:pt>
          <cx:pt idx="431">0.20000000000000001</cx:pt>
          <cx:pt idx="432">0.20000000000000001</cx:pt>
          <cx:pt idx="433">0.20000000000000001</cx:pt>
          <cx:pt idx="434">0.20000000000000001</cx:pt>
          <cx:pt idx="435">0.59999999999999998</cx:pt>
          <cx:pt idx="436">0.20999999999999999</cx:pt>
          <cx:pt idx="437">0.25</cx:pt>
          <cx:pt idx="438">0.20000000000000001</cx:pt>
          <cx:pt idx="439">0.20999999999999999</cx:pt>
          <cx:pt idx="440">0.20000000000000001</cx:pt>
          <cx:pt idx="441">0.23000000000000001</cx:pt>
          <cx:pt idx="442">0.20999999999999999</cx:pt>
          <cx:pt idx="443">0.20000000000000001</cx:pt>
          <cx:pt idx="444">0.20000000000000001</cx:pt>
          <cx:pt idx="445">0.20999999999999999</cx:pt>
          <cx:pt idx="446">0.20999999999999999</cx:pt>
          <cx:pt idx="447">0.20999999999999999</cx:pt>
          <cx:pt idx="448">0.20999999999999999</cx:pt>
          <cx:pt idx="449">0.20999999999999999</cx:pt>
          <cx:pt idx="450">0.71999999999999997</cx:pt>
          <cx:pt idx="451">0.20999999999999999</cx:pt>
          <cx:pt idx="452">0.20999999999999999</cx:pt>
          <cx:pt idx="453">0.20999999999999999</cx:pt>
          <cx:pt idx="454">0.20999999999999999</cx:pt>
          <cx:pt idx="455">0.20999999999999999</cx:pt>
          <cx:pt idx="456">0.20999999999999999</cx:pt>
          <cx:pt idx="457">0.20999999999999999</cx:pt>
          <cx:pt idx="458">0.20999999999999999</cx:pt>
          <cx:pt idx="459">0.20999999999999999</cx:pt>
          <cx:pt idx="460">0.20000000000000001</cx:pt>
          <cx:pt idx="461">0.20000000000000001</cx:pt>
          <cx:pt idx="462">0.20999999999999999</cx:pt>
          <cx:pt idx="463">0.20999999999999999</cx:pt>
          <cx:pt idx="464">0.20000000000000001</cx:pt>
          <cx:pt idx="465">0.20999999999999999</cx:pt>
          <cx:pt idx="466">0.20999999999999999</cx:pt>
          <cx:pt idx="467">0.25</cx:pt>
          <cx:pt idx="468">0.20000000000000001</cx:pt>
          <cx:pt idx="469">0.20999999999999999</cx:pt>
          <cx:pt idx="470">0.20000000000000001</cx:pt>
          <cx:pt idx="471">0.20000000000000001</cx:pt>
          <cx:pt idx="472">0.22</cx:pt>
          <cx:pt idx="473">0.20000000000000001</cx:pt>
          <cx:pt idx="474">0.20000000000000001</cx:pt>
          <cx:pt idx="475">0.20000000000000001</cx:pt>
          <cx:pt idx="476">0.20000000000000001</cx:pt>
          <cx:pt idx="477">0.20000000000000001</cx:pt>
          <cx:pt idx="478">0.20000000000000001</cx:pt>
          <cx:pt idx="479">0.20000000000000001</cx:pt>
          <cx:pt idx="480">0.25</cx:pt>
          <cx:pt idx="481">0.22</cx:pt>
          <cx:pt idx="482">0.20999999999999999</cx:pt>
          <cx:pt idx="483">0.20000000000000001</cx:pt>
          <cx:pt idx="484">0.20999999999999999</cx:pt>
          <cx:pt idx="485">0.20000000000000001</cx:pt>
          <cx:pt idx="486">0.20999999999999999</cx:pt>
          <cx:pt idx="487">0.20000000000000001</cx:pt>
          <cx:pt idx="488">0.20000000000000001</cx:pt>
          <cx:pt idx="489">0.20000000000000001</cx:pt>
          <cx:pt idx="490">0.20999999999999999</cx:pt>
          <cx:pt idx="491">0.20999999999999999</cx:pt>
          <cx:pt idx="492">0.20999999999999999</cx:pt>
          <cx:pt idx="493">0.23000000000000001</cx:pt>
          <cx:pt idx="494">0.20999999999999999</cx:pt>
          <cx:pt idx="495">0.20999999999999999</cx:pt>
          <cx:pt idx="496">0.20999999999999999</cx:pt>
          <cx:pt idx="497">0.20999999999999999</cx:pt>
          <cx:pt idx="498">0.20999999999999999</cx:pt>
          <cx:pt idx="499">0.20000000000000001</cx:pt>
          <cx:pt idx="500">0.20999999999999999</cx:pt>
          <cx:pt idx="501">0.20999999999999999</cx:pt>
          <cx:pt idx="502">0.20000000000000001</cx:pt>
          <cx:pt idx="503">0.20000000000000001</cx:pt>
          <cx:pt idx="504">0.20999999999999999</cx:pt>
          <cx:pt idx="505">0.20999999999999999</cx:pt>
          <cx:pt idx="506">0.20999999999999999</cx:pt>
          <cx:pt idx="507">0.22</cx:pt>
          <cx:pt idx="508">0.20000000000000001</cx:pt>
          <cx:pt idx="509">0.22</cx:pt>
          <cx:pt idx="510">0.20999999999999999</cx:pt>
          <cx:pt idx="511">0.25</cx:pt>
          <cx:pt idx="512">0.22</cx:pt>
          <cx:pt idx="513">0.20999999999999999</cx:pt>
          <cx:pt idx="514">0.20999999999999999</cx:pt>
          <cx:pt idx="515">0.20999999999999999</cx:pt>
          <cx:pt idx="516">0.20999999999999999</cx:pt>
          <cx:pt idx="517">0.20999999999999999</cx:pt>
          <cx:pt idx="518">0.23999999999999999</cx:pt>
          <cx:pt idx="519">0.20999999999999999</cx:pt>
          <cx:pt idx="520">0.20999999999999999</cx:pt>
          <cx:pt idx="521">0.20999999999999999</cx:pt>
          <cx:pt idx="522">0.22</cx:pt>
          <cx:pt idx="523">0.22</cx:pt>
          <cx:pt idx="524">0.20999999999999999</cx:pt>
          <cx:pt idx="525">0.23000000000000001</cx:pt>
          <cx:pt idx="526">0.22</cx:pt>
          <cx:pt idx="527">0.20999999999999999</cx:pt>
          <cx:pt idx="528">0.20999999999999999</cx:pt>
          <cx:pt idx="529">0.20999999999999999</cx:pt>
          <cx:pt idx="530">0.22</cx:pt>
          <cx:pt idx="531">0.20999999999999999</cx:pt>
          <cx:pt idx="532">0.20999999999999999</cx:pt>
          <cx:pt idx="533">0.20999999999999999</cx:pt>
          <cx:pt idx="534">0.26000000000000001</cx:pt>
          <cx:pt idx="535">0.20999999999999999</cx:pt>
          <cx:pt idx="536">0.39000000000000001</cx:pt>
          <cx:pt idx="537">0.22</cx:pt>
          <cx:pt idx="538">0.22</cx:pt>
          <cx:pt idx="539">0.20999999999999999</cx:pt>
          <cx:pt idx="540">0.23000000000000001</cx:pt>
          <cx:pt idx="541">0.22</cx:pt>
          <cx:pt idx="542">0.20999999999999999</cx:pt>
          <cx:pt idx="543">0.20999999999999999</cx:pt>
          <cx:pt idx="544">0.22</cx:pt>
          <cx:pt idx="545">0.20999999999999999</cx:pt>
          <cx:pt idx="546">0.20999999999999999</cx:pt>
          <cx:pt idx="547">0.20999999999999999</cx:pt>
          <cx:pt idx="548">0.20999999999999999</cx:pt>
          <cx:pt idx="549">0.23000000000000001</cx:pt>
          <cx:pt idx="550">0.20999999999999999</cx:pt>
          <cx:pt idx="551">0.20999999999999999</cx:pt>
          <cx:pt idx="552">0.20999999999999999</cx:pt>
          <cx:pt idx="553">0.20999999999999999</cx:pt>
          <cx:pt idx="554">0.20999999999999999</cx:pt>
          <cx:pt idx="555">0.20999999999999999</cx:pt>
          <cx:pt idx="556">0.22</cx:pt>
          <cx:pt idx="557">0.20999999999999999</cx:pt>
          <cx:pt idx="558">0.20999999999999999</cx:pt>
          <cx:pt idx="559">0.20999999999999999</cx:pt>
          <cx:pt idx="560">0.20999999999999999</cx:pt>
          <cx:pt idx="561">0.26000000000000001</cx:pt>
          <cx:pt idx="562">0.20999999999999999</cx:pt>
          <cx:pt idx="563">0.20999999999999999</cx:pt>
          <cx:pt idx="564">0.20999999999999999</cx:pt>
          <cx:pt idx="565">0.22</cx:pt>
          <cx:pt idx="566">0.20999999999999999</cx:pt>
          <cx:pt idx="567">0.20999999999999999</cx:pt>
          <cx:pt idx="568">0.29999999999999999</cx:pt>
          <cx:pt idx="569">0.20999999999999999</cx:pt>
          <cx:pt idx="570">0.22</cx:pt>
          <cx:pt idx="571">0.54000000000000004</cx:pt>
          <cx:pt idx="572">0.22</cx:pt>
          <cx:pt idx="573">0.20999999999999999</cx:pt>
          <cx:pt idx="574">0.20999999999999999</cx:pt>
          <cx:pt idx="575">0.20999999999999999</cx:pt>
          <cx:pt idx="576">0.20999999999999999</cx:pt>
          <cx:pt idx="577">0.20999999999999999</cx:pt>
          <cx:pt idx="578">0.20999999999999999</cx:pt>
          <cx:pt idx="579">0.20999999999999999</cx:pt>
          <cx:pt idx="580">0.20999999999999999</cx:pt>
          <cx:pt idx="581">0.22</cx:pt>
          <cx:pt idx="582">0.22</cx:pt>
          <cx:pt idx="583">0.20999999999999999</cx:pt>
          <cx:pt idx="584">0.20999999999999999</cx:pt>
          <cx:pt idx="585">0.20999999999999999</cx:pt>
          <cx:pt idx="586">0.60999999999999999</cx:pt>
          <cx:pt idx="587">0.20999999999999999</cx:pt>
          <cx:pt idx="588">0.20999999999999999</cx:pt>
          <cx:pt idx="589">0.20999999999999999</cx:pt>
          <cx:pt idx="590">0.23000000000000001</cx:pt>
          <cx:pt idx="591">0.20999999999999999</cx:pt>
          <cx:pt idx="592">0.20999999999999999</cx:pt>
          <cx:pt idx="593">0.20999999999999999</cx:pt>
          <cx:pt idx="594">0.27000000000000002</cx:pt>
          <cx:pt idx="595">0.20999999999999999</cx:pt>
          <cx:pt idx="596">0.20999999999999999</cx:pt>
          <cx:pt idx="597">0.22</cx:pt>
          <cx:pt idx="598">0.26000000000000001</cx:pt>
          <cx:pt idx="599">0.20999999999999999</cx:pt>
          <cx:pt idx="600">0.20999999999999999</cx:pt>
          <cx:pt idx="601">0.62</cx:pt>
          <cx:pt idx="602">0.20999999999999999</cx:pt>
          <cx:pt idx="603">0.20999999999999999</cx:pt>
          <cx:pt idx="604">0.20999999999999999</cx:pt>
          <cx:pt idx="605">0.28000000000000003</cx:pt>
          <cx:pt idx="606">0.23999999999999999</cx:pt>
          <cx:pt idx="607">0.22</cx:pt>
          <cx:pt idx="608">0.23000000000000001</cx:pt>
          <cx:pt idx="609">0.20999999999999999</cx:pt>
          <cx:pt idx="610">0.20999999999999999</cx:pt>
          <cx:pt idx="611">0.22</cx:pt>
          <cx:pt idx="612">0.20999999999999999</cx:pt>
          <cx:pt idx="613">0.23000000000000001</cx:pt>
          <cx:pt idx="614">0.27000000000000002</cx:pt>
          <cx:pt idx="615">0.20999999999999999</cx:pt>
          <cx:pt idx="616">0.58999999999999997</cx:pt>
          <cx:pt idx="617">0.23000000000000001</cx:pt>
          <cx:pt idx="618">0.22</cx:pt>
          <cx:pt idx="619">0.20999999999999999</cx:pt>
          <cx:pt idx="620">0.20999999999999999</cx:pt>
          <cx:pt idx="621">0.20999999999999999</cx:pt>
          <cx:pt idx="622">0.20999999999999999</cx:pt>
          <cx:pt idx="623">0.20999999999999999</cx:pt>
          <cx:pt idx="624">0.20999999999999999</cx:pt>
          <cx:pt idx="625">0.22</cx:pt>
          <cx:pt idx="626">0.20999999999999999</cx:pt>
          <cx:pt idx="627">0.20999999999999999</cx:pt>
          <cx:pt idx="628">0.20999999999999999</cx:pt>
          <cx:pt idx="629">0.23000000000000001</cx:pt>
          <cx:pt idx="630">0.20999999999999999</cx:pt>
          <cx:pt idx="631">0.67000000000000004</cx:pt>
          <cx:pt idx="632">0.20999999999999999</cx:pt>
          <cx:pt idx="633">0.22</cx:pt>
          <cx:pt idx="634">0.20999999999999999</cx:pt>
          <cx:pt idx="635">0.22</cx:pt>
          <cx:pt idx="636">0.20999999999999999</cx:pt>
          <cx:pt idx="637">0.20999999999999999</cx:pt>
          <cx:pt idx="638">0.20999999999999999</cx:pt>
          <cx:pt idx="639">0.20999999999999999</cx:pt>
          <cx:pt idx="640">0.22</cx:pt>
          <cx:pt idx="641">0.20999999999999999</cx:pt>
          <cx:pt idx="642">0.22</cx:pt>
          <cx:pt idx="643">0.23999999999999999</cx:pt>
          <cx:pt idx="644">0.28000000000000003</cx:pt>
          <cx:pt idx="645">0.22</cx:pt>
          <cx:pt idx="646">0.22</cx:pt>
          <cx:pt idx="647">0.22</cx:pt>
          <cx:pt idx="648">0.22</cx:pt>
          <cx:pt idx="649">0.20999999999999999</cx:pt>
          <cx:pt idx="650">0.20999999999999999</cx:pt>
          <cx:pt idx="651">0.26000000000000001</cx:pt>
          <cx:pt idx="652">0.20999999999999999</cx:pt>
          <cx:pt idx="653">0.22</cx:pt>
          <cx:pt idx="654">0.20999999999999999</cx:pt>
          <cx:pt idx="655">0.23000000000000001</cx:pt>
          <cx:pt idx="656">0.20999999999999999</cx:pt>
          <cx:pt idx="657">0.20999999999999999</cx:pt>
          <cx:pt idx="658">0.22</cx:pt>
          <cx:pt idx="659">0.20999999999999999</cx:pt>
          <cx:pt idx="660">0.23999999999999999</cx:pt>
          <cx:pt idx="661">0.20999999999999999</cx:pt>
          <cx:pt idx="662">0.22</cx:pt>
          <cx:pt idx="663">0.22</cx:pt>
          <cx:pt idx="664">0.23999999999999999</cx:pt>
          <cx:pt idx="665">0.20999999999999999</cx:pt>
          <cx:pt idx="666">0.22</cx:pt>
          <cx:pt idx="667">0.22</cx:pt>
          <cx:pt idx="668">0.22</cx:pt>
          <cx:pt idx="669">0.23000000000000001</cx:pt>
          <cx:pt idx="670">0.20999999999999999</cx:pt>
          <cx:pt idx="671">0.22</cx:pt>
          <cx:pt idx="672">0.20999999999999999</cx:pt>
          <cx:pt idx="673">0.20999999999999999</cx:pt>
          <cx:pt idx="674">0.22</cx:pt>
          <cx:pt idx="675">0.20999999999999999</cx:pt>
          <cx:pt idx="676">0.23000000000000001</cx:pt>
          <cx:pt idx="677">0.23000000000000001</cx:pt>
          <cx:pt idx="678">0.20999999999999999</cx:pt>
          <cx:pt idx="679">0.20999999999999999</cx:pt>
          <cx:pt idx="680">0.23000000000000001</cx:pt>
          <cx:pt idx="681">0.20999999999999999</cx:pt>
          <cx:pt idx="682">0.22</cx:pt>
          <cx:pt idx="683">0.20999999999999999</cx:pt>
          <cx:pt idx="684">0.23000000000000001</cx:pt>
          <cx:pt idx="685">0.20999999999999999</cx:pt>
          <cx:pt idx="686">0.20999999999999999</cx:pt>
          <cx:pt idx="687">0.20999999999999999</cx:pt>
          <cx:pt idx="688">0.20999999999999999</cx:pt>
          <cx:pt idx="689">0.23999999999999999</cx:pt>
          <cx:pt idx="690">0.20999999999999999</cx:pt>
          <cx:pt idx="691">0.20999999999999999</cx:pt>
          <cx:pt idx="692">0.26000000000000001</cx:pt>
          <cx:pt idx="693">0.26000000000000001</cx:pt>
          <cx:pt idx="694">0.20999999999999999</cx:pt>
          <cx:pt idx="695">0.20999999999999999</cx:pt>
          <cx:pt idx="696">0.20999999999999999</cx:pt>
          <cx:pt idx="697">0.20999999999999999</cx:pt>
          <cx:pt idx="698">0.22</cx:pt>
          <cx:pt idx="699">0.20999999999999999</cx:pt>
          <cx:pt idx="700">0.20999999999999999</cx:pt>
          <cx:pt idx="701">0.20999999999999999</cx:pt>
          <cx:pt idx="702">0.20999999999999999</cx:pt>
          <cx:pt idx="703">0.20999999999999999</cx:pt>
          <cx:pt idx="704">0.20999999999999999</cx:pt>
          <cx:pt idx="705">0.20999999999999999</cx:pt>
          <cx:pt idx="706">0.20999999999999999</cx:pt>
          <cx:pt idx="707">0.22</cx:pt>
          <cx:pt idx="708">0.20999999999999999</cx:pt>
          <cx:pt idx="709">0.20999999999999999</cx:pt>
          <cx:pt idx="710">0.20999999999999999</cx:pt>
          <cx:pt idx="711">0.23000000000000001</cx:pt>
          <cx:pt idx="712">0.20999999999999999</cx:pt>
          <cx:pt idx="713">0.20999999999999999</cx:pt>
          <cx:pt idx="714">0.20999999999999999</cx:pt>
          <cx:pt idx="715">0.20999999999999999</cx:pt>
          <cx:pt idx="716">0.23000000000000001</cx:pt>
          <cx:pt idx="717">0.20999999999999999</cx:pt>
          <cx:pt idx="718">0.20999999999999999</cx:pt>
          <cx:pt idx="719">0.20999999999999999</cx:pt>
          <cx:pt idx="720">0.20999999999999999</cx:pt>
          <cx:pt idx="721">0.23999999999999999</cx:pt>
          <cx:pt idx="722">0.20999999999999999</cx:pt>
          <cx:pt idx="723">0.20999999999999999</cx:pt>
          <cx:pt idx="724">0.20999999999999999</cx:pt>
          <cx:pt idx="725">0.22</cx:pt>
          <cx:pt idx="726">0.20999999999999999</cx:pt>
          <cx:pt idx="727">0.20999999999999999</cx:pt>
          <cx:pt idx="728">0.20999999999999999</cx:pt>
          <cx:pt idx="729">0.20999999999999999</cx:pt>
          <cx:pt idx="730">0.23000000000000001</cx:pt>
          <cx:pt idx="731">0.20999999999999999</cx:pt>
          <cx:pt idx="732">0.20999999999999999</cx:pt>
          <cx:pt idx="733">0.20999999999999999</cx:pt>
          <cx:pt idx="734">0.22</cx:pt>
          <cx:pt idx="735">0.23999999999999999</cx:pt>
          <cx:pt idx="736">0.20999999999999999</cx:pt>
          <cx:pt idx="737">0.22</cx:pt>
          <cx:pt idx="738">0.20999999999999999</cx:pt>
          <cx:pt idx="739">0.23000000000000001</cx:pt>
          <cx:pt idx="740">0.20999999999999999</cx:pt>
          <cx:pt idx="741">0.20999999999999999</cx:pt>
          <cx:pt idx="742">0.20999999999999999</cx:pt>
          <cx:pt idx="743">0.20999999999999999</cx:pt>
          <cx:pt idx="744">0.23000000000000001</cx:pt>
          <cx:pt idx="745">0.40999999999999998</cx:pt>
          <cx:pt idx="746">0.23000000000000001</cx:pt>
          <cx:pt idx="747">0.25</cx:pt>
          <cx:pt idx="748">0.20999999999999999</cx:pt>
          <cx:pt idx="749">0.20999999999999999</cx:pt>
          <cx:pt idx="750">0.20999999999999999</cx:pt>
          <cx:pt idx="751">0.25</cx:pt>
          <cx:pt idx="752">0.59999999999999998</cx:pt>
          <cx:pt idx="753">0.20999999999999999</cx:pt>
          <cx:pt idx="754">0.26000000000000001</cx:pt>
          <cx:pt idx="755">0.22</cx:pt>
          <cx:pt idx="756">0.29999999999999999</cx:pt>
          <cx:pt idx="757">0.22</cx:pt>
          <cx:pt idx="758">0.20999999999999999</cx:pt>
          <cx:pt idx="759">0.22</cx:pt>
          <cx:pt idx="760">0.20999999999999999</cx:pt>
          <cx:pt idx="761">0.20999999999999999</cx:pt>
          <cx:pt idx="762">0.20999999999999999</cx:pt>
          <cx:pt idx="763">0.20999999999999999</cx:pt>
          <cx:pt idx="764">0.25</cx:pt>
          <cx:pt idx="765">0.20999999999999999</cx:pt>
          <cx:pt idx="766">0.20999999999999999</cx:pt>
          <cx:pt idx="767">0.62</cx:pt>
          <cx:pt idx="768">0.20999999999999999</cx:pt>
          <cx:pt idx="769">0.20999999999999999</cx:pt>
          <cx:pt idx="770">0.23000000000000001</cx:pt>
          <cx:pt idx="771">0.20999999999999999</cx:pt>
          <cx:pt idx="772">0.22</cx:pt>
          <cx:pt idx="773">0.20999999999999999</cx:pt>
          <cx:pt idx="774">0.20999999999999999</cx:pt>
          <cx:pt idx="775">0.22</cx:pt>
          <cx:pt idx="776">0.20999999999999999</cx:pt>
          <cx:pt idx="777">0.23000000000000001</cx:pt>
          <cx:pt idx="778">0.20999999999999999</cx:pt>
          <cx:pt idx="779">0.20999999999999999</cx:pt>
          <cx:pt idx="780">0.22</cx:pt>
          <cx:pt idx="781">0.20999999999999999</cx:pt>
          <cx:pt idx="782">0.64000000000000001</cx:pt>
          <cx:pt idx="783">0.20999999999999999</cx:pt>
          <cx:pt idx="784">0.20999999999999999</cx:pt>
          <cx:pt idx="785">0.20999999999999999</cx:pt>
          <cx:pt idx="786">0.23000000000000001</cx:pt>
          <cx:pt idx="787">0.20999999999999999</cx:pt>
          <cx:pt idx="788">0.20999999999999999</cx:pt>
          <cx:pt idx="789">0.20999999999999999</cx:pt>
          <cx:pt idx="790">0.20999999999999999</cx:pt>
          <cx:pt idx="791">0.20999999999999999</cx:pt>
          <cx:pt idx="792">0.20999999999999999</cx:pt>
          <cx:pt idx="793">0.20999999999999999</cx:pt>
          <cx:pt idx="794">0.23000000000000001</cx:pt>
          <cx:pt idx="795">0.20999999999999999</cx:pt>
          <cx:pt idx="796">0.22</cx:pt>
          <cx:pt idx="797">0.60999999999999999</cx:pt>
          <cx:pt idx="798">0.23999999999999999</cx:pt>
          <cx:pt idx="799">0.20999999999999999</cx:pt>
          <cx:pt idx="800">0.20999999999999999</cx:pt>
          <cx:pt idx="801">0.20999999999999999</cx:pt>
          <cx:pt idx="802">0.22</cx:pt>
          <cx:pt idx="803">0.20999999999999999</cx:pt>
          <cx:pt idx="804">0.22</cx:pt>
          <cx:pt idx="805">0.22</cx:pt>
          <cx:pt idx="806">0.20999999999999999</cx:pt>
          <cx:pt idx="807">0.20999999999999999</cx:pt>
          <cx:pt idx="808">0.20999999999999999</cx:pt>
          <cx:pt idx="809">0.20999999999999999</cx:pt>
          <cx:pt idx="810">0.20999999999999999</cx:pt>
          <cx:pt idx="811">0.20999999999999999</cx:pt>
          <cx:pt idx="812">0.70999999999999996</cx:pt>
          <cx:pt idx="813">0.22</cx:pt>
          <cx:pt idx="814">0.20999999999999999</cx:pt>
          <cx:pt idx="815">0.20999999999999999</cx:pt>
          <cx:pt idx="816">0.22</cx:pt>
          <cx:pt idx="817">0.20999999999999999</cx:pt>
          <cx:pt idx="818">0.22</cx:pt>
          <cx:pt idx="819">0.20999999999999999</cx:pt>
          <cx:pt idx="820">0.20999999999999999</cx:pt>
          <cx:pt idx="821">0.22</cx:pt>
          <cx:pt idx="822">0.20999999999999999</cx:pt>
          <cx:pt idx="823">0.20999999999999999</cx:pt>
          <cx:pt idx="824">0.20999999999999999</cx:pt>
          <cx:pt idx="825">0.20999999999999999</cx:pt>
          <cx:pt idx="826">0.22</cx:pt>
          <cx:pt idx="827">0.20999999999999999</cx:pt>
          <cx:pt idx="828">0.38</cx:pt>
          <cx:pt idx="829">0.22</cx:pt>
          <cx:pt idx="830">0.20999999999999999</cx:pt>
          <cx:pt idx="831">0.22</cx:pt>
          <cx:pt idx="832">0.20999999999999999</cx:pt>
          <cx:pt idx="833">0.22</cx:pt>
          <cx:pt idx="834">0.25</cx:pt>
          <cx:pt idx="835">0.22</cx:pt>
          <cx:pt idx="836">0.22</cx:pt>
          <cx:pt idx="837">0.20999999999999999</cx:pt>
          <cx:pt idx="838">0.22</cx:pt>
          <cx:pt idx="839">0.22</cx:pt>
          <cx:pt idx="840">0.20999999999999999</cx:pt>
          <cx:pt idx="841">0.23000000000000001</cx:pt>
          <cx:pt idx="842">0.20999999999999999</cx:pt>
          <cx:pt idx="843">0.22</cx:pt>
          <cx:pt idx="844">0.20999999999999999</cx:pt>
          <cx:pt idx="845">0.23999999999999999</cx:pt>
          <cx:pt idx="846">0.20999999999999999</cx:pt>
          <cx:pt idx="847">0.20999999999999999</cx:pt>
          <cx:pt idx="848">0.20999999999999999</cx:pt>
          <cx:pt idx="849">0.20999999999999999</cx:pt>
          <cx:pt idx="850">0.20999999999999999</cx:pt>
          <cx:pt idx="851">0.20999999999999999</cx:pt>
          <cx:pt idx="852">0.20999999999999999</cx:pt>
          <cx:pt idx="853">0.20999999999999999</cx:pt>
          <cx:pt idx="854">0.20999999999999999</cx:pt>
          <cx:pt idx="855">0.20999999999999999</cx:pt>
          <cx:pt idx="856">0.20999999999999999</cx:pt>
          <cx:pt idx="857">0.22</cx:pt>
          <cx:pt idx="858">0.22</cx:pt>
          <cx:pt idx="859">0.20999999999999999</cx:pt>
          <cx:pt idx="860">0.20999999999999999</cx:pt>
          <cx:pt idx="861">0.23000000000000001</cx:pt>
          <cx:pt idx="862">0.20999999999999999</cx:pt>
          <cx:pt idx="863">0.20999999999999999</cx:pt>
          <cx:pt idx="864">0.20999999999999999</cx:pt>
          <cx:pt idx="865">0.20999999999999999</cx:pt>
          <cx:pt idx="866">0.23000000000000001</cx:pt>
          <cx:pt idx="867">0.20999999999999999</cx:pt>
          <cx:pt idx="868">0.20999999999999999</cx:pt>
          <cx:pt idx="869">0.20999999999999999</cx:pt>
          <cx:pt idx="870">0.20999999999999999</cx:pt>
          <cx:pt idx="871">0.22</cx:pt>
          <cx:pt idx="872">0.22</cx:pt>
          <cx:pt idx="873">0.25</cx:pt>
          <cx:pt idx="874">0.22</cx:pt>
          <cx:pt idx="875">0.22</cx:pt>
          <cx:pt idx="876">0.22</cx:pt>
          <cx:pt idx="877">0.23000000000000001</cx:pt>
          <cx:pt idx="878">0.22</cx:pt>
          <cx:pt idx="879">0.22</cx:pt>
          <cx:pt idx="880">0.22</cx:pt>
          <cx:pt idx="881">0.22</cx:pt>
          <cx:pt idx="882">0.23000000000000001</cx:pt>
          <cx:pt idx="883">0.22</cx:pt>
          <cx:pt idx="884">0.23000000000000001</cx:pt>
          <cx:pt idx="885">0.22</cx:pt>
          <cx:pt idx="886">0.22</cx:pt>
          <cx:pt idx="887">0.22</cx:pt>
          <cx:pt idx="888">0.23000000000000001</cx:pt>
          <cx:pt idx="889">0.22</cx:pt>
          <cx:pt idx="890">0.23000000000000001</cx:pt>
          <cx:pt idx="891">0.22</cx:pt>
          <cx:pt idx="892">0.22</cx:pt>
          <cx:pt idx="893">0.22</cx:pt>
          <cx:pt idx="894">0.22</cx:pt>
          <cx:pt idx="895">0.23000000000000001</cx:pt>
          <cx:pt idx="896">0.22</cx:pt>
          <cx:pt idx="897">0.22</cx:pt>
          <cx:pt idx="898">0.22</cx:pt>
          <cx:pt idx="899">0.22</cx:pt>
          <cx:pt idx="900">0.22</cx:pt>
          <cx:pt idx="901">0.22</cx:pt>
          <cx:pt idx="902">0.23000000000000001</cx:pt>
          <cx:pt idx="903">0.22</cx:pt>
          <cx:pt idx="904">0.23999999999999999</cx:pt>
          <cx:pt idx="905">0.22</cx:pt>
          <cx:pt idx="906">0.31</cx:pt>
          <cx:pt idx="907">0.22</cx:pt>
          <cx:pt idx="908">0.22</cx:pt>
          <cx:pt idx="909">0.22</cx:pt>
          <cx:pt idx="910">0.23999999999999999</cx:pt>
          <cx:pt idx="911">0.22</cx:pt>
          <cx:pt idx="912">0.22</cx:pt>
          <cx:pt idx="913">0.22</cx:pt>
          <cx:pt idx="914">0.22</cx:pt>
          <cx:pt idx="915">0.22</cx:pt>
          <cx:pt idx="916">0.23999999999999999</cx:pt>
          <cx:pt idx="917">0.22</cx:pt>
          <cx:pt idx="918">0.25</cx:pt>
          <cx:pt idx="919">0.23000000000000001</cx:pt>
          <cx:pt idx="920">0.22</cx:pt>
          <cx:pt idx="921">0.25</cx:pt>
          <cx:pt idx="922">0.22</cx:pt>
          <cx:pt idx="923">0.23000000000000001</cx:pt>
          <cx:pt idx="924">0.22</cx:pt>
          <cx:pt idx="925">0.22</cx:pt>
          <cx:pt idx="926">0.23000000000000001</cx:pt>
          <cx:pt idx="927">0.23999999999999999</cx:pt>
          <cx:pt idx="928">0.22</cx:pt>
          <cx:pt idx="929">0.22</cx:pt>
          <cx:pt idx="930">0.22</cx:pt>
          <cx:pt idx="931">0.23000000000000001</cx:pt>
          <cx:pt idx="932">0.22</cx:pt>
          <cx:pt idx="933">0.60999999999999999</cx:pt>
          <cx:pt idx="934">0.22</cx:pt>
          <cx:pt idx="935">0.27000000000000002</cx:pt>
          <cx:pt idx="936">0.22</cx:pt>
          <cx:pt idx="937">0.23000000000000001</cx:pt>
          <cx:pt idx="938">0.22</cx:pt>
          <cx:pt idx="939">0.22</cx:pt>
          <cx:pt idx="940">0.22</cx:pt>
          <cx:pt idx="941">0.22</cx:pt>
          <cx:pt idx="942">0.22</cx:pt>
          <cx:pt idx="943">0.22</cx:pt>
          <cx:pt idx="944">0.22</cx:pt>
          <cx:pt idx="945">0.22</cx:pt>
          <cx:pt idx="946">0.23999999999999999</cx:pt>
          <cx:pt idx="947">0.22</cx:pt>
          <cx:pt idx="948">0.57999999999999996</cx:pt>
          <cx:pt idx="949">0.22</cx:pt>
          <cx:pt idx="950">0.22</cx:pt>
          <cx:pt idx="951">0.22</cx:pt>
          <cx:pt idx="952">0.22</cx:pt>
          <cx:pt idx="953">0.22</cx:pt>
          <cx:pt idx="954">0.22</cx:pt>
          <cx:pt idx="955">0.22</cx:pt>
          <cx:pt idx="956">0.22</cx:pt>
          <cx:pt idx="957">0.22</cx:pt>
          <cx:pt idx="958">0.22</cx:pt>
          <cx:pt idx="959">0.22</cx:pt>
          <cx:pt idx="960">0.22</cx:pt>
          <cx:pt idx="961">0.22</cx:pt>
          <cx:pt idx="962">0.23000000000000001</cx:pt>
          <cx:pt idx="963">0.63</cx:pt>
          <cx:pt idx="964">0.22</cx:pt>
          <cx:pt idx="965">0.22</cx:pt>
          <cx:pt idx="966">0.22</cx:pt>
          <cx:pt idx="967">0.22</cx:pt>
          <cx:pt idx="968">0.22</cx:pt>
          <cx:pt idx="969">0.22</cx:pt>
          <cx:pt idx="970">0.22</cx:pt>
          <cx:pt idx="971">0.22</cx:pt>
          <cx:pt idx="972">0.22</cx:pt>
          <cx:pt idx="973">0.22</cx:pt>
          <cx:pt idx="974">0.22</cx:pt>
          <cx:pt idx="975">0.22</cx:pt>
          <cx:pt idx="976">0.22</cx:pt>
          <cx:pt idx="977">0.22</cx:pt>
          <cx:pt idx="978">0.63</cx:pt>
          <cx:pt idx="979">0.22</cx:pt>
          <cx:pt idx="980">0.38</cx:pt>
          <cx:pt idx="981">0.22</cx:pt>
          <cx:pt idx="982">0.22</cx:pt>
          <cx:pt idx="983">0.22</cx:pt>
          <cx:pt idx="984">0.22</cx:pt>
          <cx:pt idx="985">0.22</cx:pt>
          <cx:pt idx="986">0.22</cx:pt>
          <cx:pt idx="987">0.22</cx:pt>
          <cx:pt idx="988">0.22</cx:pt>
          <cx:pt idx="989">0.22</cx:pt>
          <cx:pt idx="990">0.22</cx:pt>
          <cx:pt idx="991">0.22</cx:pt>
          <cx:pt idx="992">0.22</cx:pt>
          <cx:pt idx="993">0.68999999999999995</cx:pt>
          <cx:pt idx="994">0.22</cx:pt>
          <cx:pt idx="995">0.22</cx:pt>
          <cx:pt idx="996">0.22</cx:pt>
          <cx:pt idx="997">0.22</cx:pt>
          <cx:pt idx="998">0.22</cx:pt>
          <cx:pt idx="999">0.27000000000000002</cx:pt>
        </cx:lvl>
      </cx:numDim>
    </cx:data>
  </cx:chartData>
  <cx:chart>
    <cx:title pos="t" align="ctr" overlay="0">
      <cx:tx>
        <cx:txData>
          <cx:v>Delete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Delete</a:t>
          </a:r>
        </a:p>
      </cx:txPr>
    </cx:title>
    <cx:plotArea>
      <cx:plotAreaRegion>
        <cx:series layoutId="clusteredColumn" uniqueId="{59622538-32E3-4D47-BC6D-12FEBF90825F}">
          <cx:dataLabels pos="inEnd">
            <cx:visibility seriesName="0" categoryName="0" value="1"/>
          </cx:dataLabels>
          <cx:dataId val="0"/>
          <cx:layoutPr>
            <cx:binning intervalClosed="r"/>
          </cx:layoutPr>
          <cx:axisId val="1"/>
        </cx:series>
        <cx:series layoutId="paretoLine" ownerIdx="0" uniqueId="{76C57712-F857-4364-AF6A-445606F77550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0.00065</cdr:x>
      <cdr:y>0.04819</cdr:y>
    </cdr:from>
    <cdr:to>
      <cdr:x>0.0324</cdr:x>
      <cdr:y>0.09647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CC954C4B-EB6F-48ED-9B75-3953E17E35A3}"/>
            </a:ext>
          </a:extLst>
        </cdr:cNvPr>
        <cdr:cNvSpPr txBox="1"/>
      </cdr:nvSpPr>
      <cdr:spPr>
        <a:xfrm xmlns:a="http://schemas.openxmlformats.org/drawingml/2006/main">
          <a:off x="6722" y="215032"/>
          <a:ext cx="328936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rtl="0">
            <a:defRPr lang="pt-br"/>
          </a:defPPr>
          <a:lvl1pPr marL="0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09493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18987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828480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437973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047467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656960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266453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875947" algn="l" defTabSz="1218987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800" dirty="0" err="1">
              <a:solidFill>
                <a:schemeClr val="bg1"/>
              </a:solidFill>
            </a:rPr>
            <a:t>ms</a:t>
          </a:r>
          <a:r>
            <a:rPr lang="pt-BR" sz="800" dirty="0">
              <a:solidFill>
                <a:schemeClr val="bg1"/>
              </a:solidFill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4847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Análise comparativa de desempenho do drive do </a:t>
            </a:r>
            <a:r>
              <a:rPr lang="pt-BR" dirty="0" err="1"/>
              <a:t>MongoDB</a:t>
            </a:r>
            <a:r>
              <a:rPr lang="pt-BR" dirty="0"/>
              <a:t> em diferentes Linguagens de programação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90836" y="3212976"/>
            <a:ext cx="8735325" cy="1752600"/>
          </a:xfrm>
        </p:spPr>
        <p:txBody>
          <a:bodyPr rtlCol="0"/>
          <a:lstStyle/>
          <a:p>
            <a:pPr rtl="0"/>
            <a:r>
              <a:rPr lang="pt-BR" dirty="0"/>
              <a:t>Uma abordagem quantitativa</a:t>
            </a:r>
            <a:endParaRPr lang="pt-br" dirty="0"/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296BCD6E-FB46-4DE9-BE51-518E49408EE0}"/>
              </a:ext>
            </a:extLst>
          </p:cNvPr>
          <p:cNvSpPr txBox="1">
            <a:spLocks/>
          </p:cNvSpPr>
          <p:nvPr/>
        </p:nvSpPr>
        <p:spPr>
          <a:xfrm>
            <a:off x="23383" y="5492824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Por Filiphe Vilar Figueiredo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Update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r>
              <a:rPr lang="pt-BR" dirty="0"/>
              <a:t> 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A31F680-AFD7-4ACB-BDFC-BC1E5FE971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0572884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A31F680-AFD7-4ACB-BDFC-BC1E5FE971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</a:t>
            </a:r>
            <a:r>
              <a:rPr lang="pt-BR"/>
              <a:t>– </a:t>
            </a:r>
            <a:r>
              <a:rPr lang="pt-BR" dirty="0" err="1"/>
              <a:t>Find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D56D094-B06A-4BE7-9F6A-D176809918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18377D9-89C2-4CC2-923F-5E9457112C59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030269-186E-49A6-99C1-4203E005E363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8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</a:t>
            </a:r>
            <a:r>
              <a:rPr lang="pt-BR" dirty="0" err="1"/>
              <a:t>Find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r>
              <a:rPr lang="pt-BR" dirty="0"/>
              <a:t> 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B9F550E-72C7-4E49-A88E-DB13F09E31B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0766861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B9F550E-72C7-4E49-A88E-DB13F09E31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3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Delete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D2371E-CDE8-4804-A04A-F6CB2C4CFE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8E14FC3-6FAE-4961-B7A4-245FDC3A329D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5D921D-A253-4F11-A975-F660C1A2E2A5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Delete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r>
              <a:rPr lang="pt-BR" dirty="0"/>
              <a:t> 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EF1E934-EA5A-4D36-B761-EFD436FB78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7799047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EF1E934-EA5A-4D36-B761-EFD436FB7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9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</a:t>
            </a:r>
            <a:r>
              <a:rPr lang="pt-BR" dirty="0" err="1"/>
              <a:t>Insert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 descr="Mill">
            <a:extLst>
              <a:ext uri="{FF2B5EF4-FFF2-40B4-BE49-F238E27FC236}">
                <a16:creationId xmlns:a16="http://schemas.microsoft.com/office/drawing/2014/main" id="{108F295D-4144-4D3D-9ADB-2B6CEB44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8CB7338-8A83-41F7-9A62-9DE02B577304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207E7E-DB40-443A-9410-1D9132A00770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5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</a:t>
            </a:r>
            <a:r>
              <a:rPr lang="pt-BR" dirty="0" err="1"/>
              <a:t>Insert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54A4DB5-0BAE-448C-B8F2-1924D5B681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5828754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54A4DB5-0BAE-448C-B8F2-1924D5B681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</a:t>
            </a:r>
            <a:r>
              <a:rPr lang="pt-BR" dirty="0" err="1"/>
              <a:t>Find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B4D3C6D-88DC-44BC-A4A0-F47E77273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04420FD-6851-42AB-A945-47F375112870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23352F-66DE-49BB-B9F4-C0918B4B57D0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0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</a:t>
            </a:r>
            <a:r>
              <a:rPr lang="pt-BR" dirty="0" err="1"/>
              <a:t>Find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6D023A3-3B11-4694-9A96-336F06B3336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182413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6D023A3-3B11-4694-9A96-336F06B33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Update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7D96FAF-8D54-4473-A72D-CB5CF3D760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2A23812-36A3-4DE0-A661-B26CD23D7E2E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1898A4-10E9-462E-9B30-BE1974B4457B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0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39C8-E533-44A0-A833-7FFECB77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66946-0625-47DE-BDDD-CDAFAE30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uma análise quantitativa de desempenho das operações de CRUD(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</a:t>
            </a:r>
            <a:r>
              <a:rPr lang="pt-BR" dirty="0" err="1"/>
              <a:t>Delte</a:t>
            </a:r>
            <a:r>
              <a:rPr lang="pt-BR" dirty="0"/>
              <a:t>) no </a:t>
            </a:r>
            <a:r>
              <a:rPr lang="pt-BR" dirty="0" err="1"/>
              <a:t>MongoDB</a:t>
            </a:r>
            <a:r>
              <a:rPr lang="pt-BR" dirty="0"/>
              <a:t> em diferentes linguagens.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Update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7CC99FF-2F1F-4487-8DCC-00426BD1CE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8485904"/>
                  </p:ext>
                </p:extLst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7CC99FF-2F1F-4487-8DCC-00426BD1CE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1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Delete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B76A78-EBF6-44D5-8A5F-3021B9AA52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23E3BE7-0FC7-470D-A2E5-E007F15ED217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D240A-BF6E-43C3-97BF-78F1D7FACD80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7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C# – Delete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85237C8-EBAF-4C5B-87C5-05DE301BC97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85237C8-EBAF-4C5B-87C5-05DE301BC9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3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61CEC-2E68-4144-B790-AA9F0D98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AAF38-6833-4452-B359-C01550AA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obtém resultado mais consistentes e rápidos por causa dos </a:t>
            </a:r>
            <a:r>
              <a:rPr lang="pt-BR" dirty="0" err="1"/>
              <a:t>binds</a:t>
            </a:r>
            <a:r>
              <a:rPr lang="pt-BR" dirty="0"/>
              <a:t> em C.</a:t>
            </a:r>
          </a:p>
          <a:p>
            <a:r>
              <a:rPr lang="pt-BR" dirty="0"/>
              <a:t>C# obtém resultados irregulares e gasta tempo na primeira execução.</a:t>
            </a:r>
          </a:p>
        </p:txBody>
      </p:sp>
    </p:spTree>
    <p:extLst>
      <p:ext uri="{BB962C8B-B14F-4D97-AF65-F5344CB8AC3E}">
        <p14:creationId xmlns:p14="http://schemas.microsoft.com/office/powerpoint/2010/main" val="111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CDF54-812D-4CCB-B93D-A8D84E47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F3BEA-6939-4DE3-99F2-1AF37EE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https://github.com/liphvf/MongoCompare</a:t>
            </a:r>
          </a:p>
        </p:txBody>
      </p:sp>
    </p:spTree>
    <p:extLst>
      <p:ext uri="{BB962C8B-B14F-4D97-AF65-F5344CB8AC3E}">
        <p14:creationId xmlns:p14="http://schemas.microsoft.com/office/powerpoint/2010/main" val="30417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6AF5D-0BAD-4EC6-BEF6-1922EF0F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2276872"/>
            <a:ext cx="8979985" cy="23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646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1784-E6E7-441D-8D2E-AA16673C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C2BB4-70FF-4FF1-B2C4-0AE89CE0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Processador: </a:t>
            </a:r>
            <a:r>
              <a:rPr lang="pt-BR" dirty="0" err="1"/>
              <a:t>Ryzen</a:t>
            </a:r>
            <a:r>
              <a:rPr lang="pt-BR" dirty="0"/>
              <a:t> 1800x</a:t>
            </a:r>
          </a:p>
          <a:p>
            <a:r>
              <a:rPr lang="pt-BR" dirty="0"/>
              <a:t>Memória: 16G 3000mhz</a:t>
            </a:r>
          </a:p>
          <a:p>
            <a:r>
              <a:rPr lang="pt-BR" dirty="0"/>
              <a:t>Sistema Operacional: Windows 10</a:t>
            </a:r>
          </a:p>
          <a:p>
            <a:r>
              <a:rPr lang="pt-BR" dirty="0"/>
              <a:t>Disco: SSD Samsung EVO 750</a:t>
            </a:r>
          </a:p>
        </p:txBody>
      </p:sp>
    </p:spTree>
    <p:extLst>
      <p:ext uri="{BB962C8B-B14F-4D97-AF65-F5344CB8AC3E}">
        <p14:creationId xmlns:p14="http://schemas.microsoft.com/office/powerpoint/2010/main" val="39996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2CE78-AD0C-489E-9A33-A285BB21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7D764-B833-4A17-B7ED-C7EAB19C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diferenças do desempenho do drive do </a:t>
            </a:r>
            <a:r>
              <a:rPr lang="pt-BR" dirty="0" err="1"/>
              <a:t>MongoDB</a:t>
            </a:r>
            <a:r>
              <a:rPr lang="pt-BR" dirty="0"/>
              <a:t> em diferentes linguagens?</a:t>
            </a:r>
          </a:p>
        </p:txBody>
      </p:sp>
    </p:spTree>
    <p:extLst>
      <p:ext uri="{BB962C8B-B14F-4D97-AF65-F5344CB8AC3E}">
        <p14:creationId xmlns:p14="http://schemas.microsoft.com/office/powerpoint/2010/main" val="42156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C1055-7D83-4C14-B0D5-5B54830B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74734-2998-49BE-9A42-08D66A32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execução de </a:t>
            </a:r>
            <a:r>
              <a:rPr lang="pt-BR" dirty="0" err="1"/>
              <a:t>Insert</a:t>
            </a:r>
            <a:r>
              <a:rPr lang="pt-BR" dirty="0"/>
              <a:t> fora da curva 35ms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8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51209-683A-433B-883B-D2F2343C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C47E2-551C-4645-850A-FE22925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execução do </a:t>
            </a:r>
            <a:r>
              <a:rPr lang="pt-BR" dirty="0" err="1"/>
              <a:t>insert</a:t>
            </a:r>
            <a:r>
              <a:rPr lang="pt-BR" dirty="0"/>
              <a:t> fora da curva 158ms</a:t>
            </a:r>
          </a:p>
          <a:p>
            <a:r>
              <a:rPr lang="pt-BR" dirty="0"/>
              <a:t>O primeiro comportamento se repete em grau menor nas outras execuções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</a:t>
            </a:r>
            <a:r>
              <a:rPr lang="pt-BR" dirty="0" err="1"/>
              <a:t>Insert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393838A-93E8-40C6-99BC-8B3AD12C8E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C954C4B-EB6F-48ED-9B75-3953E17E35A3}"/>
              </a:ext>
            </a:extLst>
          </p:cNvPr>
          <p:cNvSpPr txBox="1"/>
          <p:nvPr/>
        </p:nvSpPr>
        <p:spPr>
          <a:xfrm>
            <a:off x="1228972" y="191683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ms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9A59F0-3471-412D-B400-53AD378522B6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</a:t>
            </a:r>
            <a:r>
              <a:rPr lang="pt-BR" dirty="0" err="1"/>
              <a:t>Insert</a:t>
            </a:r>
            <a:r>
              <a:rPr lang="pt-BR" dirty="0"/>
              <a:t>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Percentage</a:t>
            </a:r>
            <a:r>
              <a:rPr lang="pt-BR" dirty="0"/>
              <a:t> 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B86E14A-3864-4E15-B8AB-E15AFA3AE0D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19200" y="1701800"/>
              <a:ext cx="10360025" cy="4462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B86E14A-3864-4E15-B8AB-E15AFA3AE0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0" y="1701800"/>
                <a:ext cx="10360025" cy="446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7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Python – Update – </a:t>
            </a:r>
            <a:r>
              <a:rPr lang="pt-BR" dirty="0" err="1"/>
              <a:t>Milliseconds</a:t>
            </a:r>
            <a:r>
              <a:rPr lang="pt-BR" dirty="0"/>
              <a:t>/</a:t>
            </a:r>
            <a:r>
              <a:rPr lang="pt-BR" dirty="0" err="1"/>
              <a:t>Iteration</a:t>
            </a:r>
            <a:r>
              <a:rPr lang="pt-BR" dirty="0"/>
              <a:t> 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2E859A7-D3BD-4019-ADAC-92DC2CE0E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32992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11FDCD6-B1A3-4091-84BC-E0689965299F}"/>
              </a:ext>
            </a:extLst>
          </p:cNvPr>
          <p:cNvSpPr txBox="1"/>
          <p:nvPr/>
        </p:nvSpPr>
        <p:spPr>
          <a:xfrm>
            <a:off x="1197868" y="5949280"/>
            <a:ext cx="72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solidFill>
                  <a:schemeClr val="bg1"/>
                </a:solidFill>
              </a:rPr>
              <a:t>Iteration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8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104</TotalTime>
  <Words>308</Words>
  <Application>Microsoft Office PowerPoint</Application>
  <PresentationFormat>Personalizar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Tecnologia 16x9</vt:lpstr>
      <vt:lpstr>Análise comparativa de desempenho do drive do MongoDB em diferentes Linguagens de programação</vt:lpstr>
      <vt:lpstr>Objetivo</vt:lpstr>
      <vt:lpstr>Ambiente de Teste </vt:lpstr>
      <vt:lpstr>Pergunta</vt:lpstr>
      <vt:lpstr>Comportamento do Python</vt:lpstr>
      <vt:lpstr>Comportamento do C#</vt:lpstr>
      <vt:lpstr>Python – Insert – Milliseconds/Iteration </vt:lpstr>
      <vt:lpstr>Python – Insert – Milliseconds/Percentage </vt:lpstr>
      <vt:lpstr>Python – Update – Milliseconds/Iteration </vt:lpstr>
      <vt:lpstr>Python – Update – Milliseconds/Percentage </vt:lpstr>
      <vt:lpstr>Python – Find – Milliseconds/Iteration </vt:lpstr>
      <vt:lpstr>Python – Find – Milliseconds/Percentage </vt:lpstr>
      <vt:lpstr>Python – Delete – Milliseconds/Iteration </vt:lpstr>
      <vt:lpstr>Python – Delete – Milliseconds/Percentage </vt:lpstr>
      <vt:lpstr>C# – Insert – Milliseconds/Iteration </vt:lpstr>
      <vt:lpstr>C# – Insert – Milliseconds/Percentage</vt:lpstr>
      <vt:lpstr>C# – Find – Milliseconds/Iteration </vt:lpstr>
      <vt:lpstr>C# – Find – Milliseconds/Percentage</vt:lpstr>
      <vt:lpstr>C# – Update – Milliseconds/Iteration </vt:lpstr>
      <vt:lpstr>C# – Update – Milliseconds/Percentage</vt:lpstr>
      <vt:lpstr>C# – Delete – Milliseconds/Iteration </vt:lpstr>
      <vt:lpstr>C# – Delete – Milliseconds/Percentage</vt:lpstr>
      <vt:lpstr>Conclusões</vt:lpstr>
      <vt:lpstr>Código dos Testes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Filiphe Vilar Figueiredo</dc:creator>
  <cp:lastModifiedBy>Filiphe Vilar Figueiredo</cp:lastModifiedBy>
  <cp:revision>1</cp:revision>
  <dcterms:created xsi:type="dcterms:W3CDTF">2018-06-17T22:20:29Z</dcterms:created>
  <dcterms:modified xsi:type="dcterms:W3CDTF">2018-06-19T00:20:44Z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