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6nVSqhXi9YzA2ChFzFcsk+aFd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EA8035-82AB-4D72-B846-B7FD22CAAF6E}">
  <a:tblStyle styleId="{41EA8035-82AB-4D72-B846-B7FD22CAAF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8c631dbf4_3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8c631dbf4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879162faf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879162fa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6ad477770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6ad47777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6ad4776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16ad4776e3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431bebe9c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431bebe9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83ef8023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83ef802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83ef8023b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83ef802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cricbuzz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JtXrV2tkj4g1QJeFvER-APf8nuolmC3p/view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365125"/>
            <a:ext cx="10515600" cy="1712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b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  <a:t>CS6359 - Object-Oriented Analysis and Design</a:t>
            </a:r>
            <a:endParaRPr b="1"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  <a:t>Cyberminer</a:t>
            </a:r>
            <a: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  <a:t> Project</a:t>
            </a:r>
            <a:b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IN" sz="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IN" sz="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IN" sz="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IN" sz="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IN" sz="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IN" sz="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IN" sz="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IN" sz="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IN" sz="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IN" sz="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IN" sz="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IN" sz="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IN" sz="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IN" sz="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IN" sz="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IN" sz="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IN" sz="3000"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838200" y="2564104"/>
            <a:ext cx="5181600" cy="3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Rainam Shah (rjs190010)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Dhyani Gandhi (dpg190001)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Dharav Bhatt (dnb210000)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Abhijeetsinh Vaghela (abv210000)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Chenyue Li (cxl190051)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Rutvik Avaiya (rxa210000)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Yash Majmudar (ynm210000)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 txBox="1"/>
          <p:nvPr>
            <p:ph idx="2" type="body"/>
          </p:nvPr>
        </p:nvSpPr>
        <p:spPr>
          <a:xfrm>
            <a:off x="6113000" y="2621975"/>
            <a:ext cx="5181600" cy="3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Poojitha Bijjam (pxb190029)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Akash Karuturi (axk200169)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Rohith Jallipalli (rxj200037)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Yasaswi Devi Tiyyagura (yxt200010)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Pavan Sai Pabbisetty (pxp210011)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Yang Yang (yxy110930)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8c631dbf4_3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Front-end Implementation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g118c631dbf4_3_1"/>
          <p:cNvPicPr preferRelativeResize="0"/>
          <p:nvPr/>
        </p:nvPicPr>
        <p:blipFill rotWithShape="1">
          <a:blip r:embed="rId3">
            <a:alphaModFix/>
          </a:blip>
          <a:srcRect b="11801" l="0" r="0" t="0"/>
          <a:stretch/>
        </p:blipFill>
        <p:spPr>
          <a:xfrm>
            <a:off x="1662513" y="1508275"/>
            <a:ext cx="8866974" cy="51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498000" y="657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Back-end Implementation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775" y="1391475"/>
            <a:ext cx="6660450" cy="516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879162faf_4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Integration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g11879162faf_4_0"/>
          <p:cNvSpPr txBox="1"/>
          <p:nvPr>
            <p:ph idx="1" type="body"/>
          </p:nvPr>
        </p:nvSpPr>
        <p:spPr>
          <a:xfrm>
            <a:off x="838200" y="1825625"/>
            <a:ext cx="10184100" cy="429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Axios({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    method: "POST",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    data: { searchInput: this.state.searchInput },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    url: "http://localhost:5000/searchWord"}).then((res) =&gt; 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    		this.setState({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      			searchResults: res.data["result"],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    		});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  	});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6ad477770_0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160" name="Google Shape;160;g116ad477770_0_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[{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'title': 'Cricbuzz',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'url': ' </a:t>
            </a:r>
            <a:r>
              <a:rPr lang="en-I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https://www.cricbuzz.com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',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'description': 'Cricbuzz is an Indian cricket news website owned by Times Internet. It features, news, articles and live coverage of cricket matches including videos, text commentary, player stats and team rankings-Google. '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}]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p8" title="CyberMiner Search Engine - Google Chrome 2022-03-06 19-04-2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7288" y="1452975"/>
            <a:ext cx="6737425" cy="50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Move from csv file to database.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Add binary search option.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Add option for user to enter numbers of results needed.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Add 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Suggestions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and Autocomplete features.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Cache the data for quick response to search.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Update UI to provide users with option to add and edit 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URLs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in the database.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Add more URLs to increase number of search results.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6ad4776e3_1_0"/>
          <p:cNvSpPr txBox="1"/>
          <p:nvPr>
            <p:ph type="title"/>
          </p:nvPr>
        </p:nvSpPr>
        <p:spPr>
          <a:xfrm>
            <a:off x="838200" y="6722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IN" sz="62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n-IN" sz="6200">
                <a:latin typeface="Times New Roman"/>
                <a:ea typeface="Times New Roman"/>
                <a:cs typeface="Times New Roman"/>
                <a:sym typeface="Times New Roman"/>
              </a:rPr>
              <a:t>hank</a:t>
            </a:r>
            <a:r>
              <a:rPr b="1" lang="en-IN" sz="6200">
                <a:latin typeface="Times New Roman"/>
                <a:ea typeface="Times New Roman"/>
                <a:cs typeface="Times New Roman"/>
                <a:sym typeface="Times New Roman"/>
              </a:rPr>
              <a:t> Y</a:t>
            </a:r>
            <a:r>
              <a:rPr b="1" lang="en-IN" sz="6200">
                <a:latin typeface="Times New Roman"/>
                <a:ea typeface="Times New Roman"/>
                <a:cs typeface="Times New Roman"/>
                <a:sym typeface="Times New Roman"/>
              </a:rPr>
              <a:t>ou</a:t>
            </a:r>
            <a:endParaRPr b="1" sz="6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116ad4776e3_1_0"/>
          <p:cNvSpPr txBox="1"/>
          <p:nvPr>
            <p:ph idx="1" type="body"/>
          </p:nvPr>
        </p:nvSpPr>
        <p:spPr>
          <a:xfrm>
            <a:off x="1213500" y="2597050"/>
            <a:ext cx="10140300" cy="3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latin typeface="Times New Roman"/>
                <a:ea typeface="Times New Roman"/>
                <a:cs typeface="Times New Roman"/>
                <a:sym typeface="Times New Roman"/>
              </a:rPr>
              <a:t>Any Questions ? 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431bebe9c_1_0"/>
          <p:cNvSpPr txBox="1"/>
          <p:nvPr>
            <p:ph type="title"/>
          </p:nvPr>
        </p:nvSpPr>
        <p:spPr>
          <a:xfrm>
            <a:off x="838200" y="147175"/>
            <a:ext cx="10515600" cy="78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Team Distribution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2" name="Google Shape;92;g11431bebe9c_1_0"/>
          <p:cNvGraphicFramePr/>
          <p:nvPr/>
        </p:nvGraphicFramePr>
        <p:xfrm>
          <a:off x="952500" y="1060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{41EA8035-82AB-4D72-B846-B7FD22CAAF6E}</a:tableStyleId>
              </a:tblPr>
              <a:tblGrid>
                <a:gridCol w="3429000"/>
                <a:gridCol w="3429000"/>
                <a:gridCol w="3429000"/>
              </a:tblGrid>
              <a:tr h="88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Members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 Leader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  <a:tr h="139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 Team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Rainam Shah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Dhyani Gandhi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AbhijeetSinh Vaghela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Chenyue Li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Rainam Shah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39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Backend Team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Poojitha Bijjam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Akash Karuturi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Rohith Jallipalli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Pavan Pabbisetty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Yasaswi Devi Tiyyagura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Poojitha Bijjam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39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UML and Documentation Team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Dharav Bhatt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Rutvik Avaiya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Yash Majmudar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Yang Yang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Dharav Bhatt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83ef8023b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What is Cyberminer?</a:t>
            </a:r>
            <a:endParaRPr/>
          </a:p>
        </p:txBody>
      </p:sp>
      <p:sp>
        <p:nvSpPr>
          <p:cNvPr id="98" name="Google Shape;98;g1183ef8023b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Cyberminer is a search engine that accepts input and displays list of URLs, whose description or title matches to the input entered.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It takes list of keywords through textbox in the user interface.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In output, it displays the list of URLs, titles and descriptions.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83ef8023b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Functional Requirements</a:t>
            </a:r>
            <a:endParaRPr/>
          </a:p>
        </p:txBody>
      </p:sp>
      <p:sp>
        <p:nvSpPr>
          <p:cNvPr id="104" name="Google Shape;104;g1183ef8023b_0_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When the user clicks on the URL, which has been retrieved as the result of a query, the system takes the user to the corresponding website.</a:t>
            </a:r>
            <a:endParaRPr sz="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Multiple Search Engines work concurrently and shows the respective results.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The system shall allow the user to specify the mode of search, using “OR”, “AND” or “NOT”.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838200" y="-190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Use Case Diagram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6307675" y="1690700"/>
            <a:ext cx="10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025" y="983725"/>
            <a:ext cx="6059376" cy="587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838200" y="-2940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Sequence Diagram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350" y="785950"/>
            <a:ext cx="8734124" cy="607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Class Diagram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448363"/>
            <a:ext cx="10693317" cy="486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838200" y="1963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100">
                <a:latin typeface="Times New Roman"/>
                <a:ea typeface="Times New Roman"/>
                <a:cs typeface="Times New Roman"/>
                <a:sym typeface="Times New Roman"/>
              </a:rPr>
              <a:t>Road-Map Diagram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0550" y="1300050"/>
            <a:ext cx="5150899" cy="53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Front-end Implementation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We have used React as the front-end framework.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In the initial phase, we have developed home page and a page that shows URLs as results according to search string.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6" name="Google Shape;13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525" y="3188152"/>
            <a:ext cx="7913400" cy="36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2022-03-05T20:43:45Z</dcterms:created>
  <dc:creator>D N Bhatt</dc:creator>
</cp:coreProperties>
</file>