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60" r:id="rId5"/>
    <p:sldId id="263" r:id="rId6"/>
    <p:sldId id="264" r:id="rId7"/>
    <p:sldId id="258" r:id="rId8"/>
    <p:sldId id="257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8D50248-624F-3F7B-9C73-81DDAF532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77CBA7CB-4B98-5883-05D6-1D53D541C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1004D70-4F4C-88A5-8D58-94AB3849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152-F7FB-4FE8-B2C4-7759405C1F8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DA060BD-75DF-0FF0-708E-5E9F9AE6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7EE1CAD-225D-620B-72D6-4A40BB1D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9EDA-233F-45F2-BDB1-73DF5A8E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1DBE5C5-87CA-F95F-9074-F871CA2B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C88942E6-6C08-8306-E86D-963B5F39C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EB2E28-0274-BAB3-9266-4A5BD928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152-F7FB-4FE8-B2C4-7759405C1F8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6B580E7-413E-5A28-90F3-1D9B1C5A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EEC6682-104E-5201-BE28-77E3BF34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9EDA-233F-45F2-BDB1-73DF5A8E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6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1789F8C-69CD-65E9-8D86-9D2CB98AD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BE4376B-DD51-5145-5AC1-8C2B950FE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C5FBD90-59A0-ACE0-8B3F-A7914616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152-F7FB-4FE8-B2C4-7759405C1F8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F35D11AB-979A-744D-5210-4A9B22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0083EFE-B7A0-C0F8-F258-A393FFD2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9EDA-233F-45F2-BDB1-73DF5A8E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2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1ACB181-4F4D-E09F-D31A-8A36583C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71D32C6-3FF4-30B6-2DBF-4198DA59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5663122-2405-CD03-7015-BF8E8CE4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152-F7FB-4FE8-B2C4-7759405C1F8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E3B6FD0-3412-CDF1-5211-0BFCD8CB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8493354-2CEF-7D39-277C-FE30DE56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9EDA-233F-45F2-BDB1-73DF5A8E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52E5A41-348A-6593-9B9B-8D159C14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DAE0253-BFCE-BA62-EBCB-5E4939578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16BAA2B-1F0B-EBF9-6A4C-04FE5311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152-F7FB-4FE8-B2C4-7759405C1F8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034DCB86-D6FA-3A0D-9BB4-ECDB2CE0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0BE6EFC-AB58-4D4F-F121-42818542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9EDA-233F-45F2-BDB1-73DF5A8E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1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6BD1A12-CBA8-478B-137F-C733D09D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C1DDD184-57B7-654B-63C9-FDE08815E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8850F2D-B136-45D2-0DD6-121BC58DB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83D0DEE5-DFB3-F1FB-6391-A4061FE1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152-F7FB-4FE8-B2C4-7759405C1F8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5201AFC4-F8CA-3A3F-7F91-D6E7D238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70E3D206-8B25-3C53-8853-047A14A6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9EDA-233F-45F2-BDB1-73DF5A8E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1BC4B32-814F-66D4-6AC4-C5629D06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1AEC43A-27FA-774B-1828-E831473BA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AA66DF6-E5EA-AFAB-6F80-8333958C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24199C40-99D2-6259-6AC8-8262F41CD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A11ADE2-A01D-F3AA-FDA1-12349C3FF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4D05F20A-963B-A5D6-D7C7-C2F2C1FB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152-F7FB-4FE8-B2C4-7759405C1F8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459E36F-DFE1-00DF-C66F-BD83AB08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9CA6BAF8-E97F-9728-0609-F868E58A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9EDA-233F-45F2-BDB1-73DF5A8E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84E7F31-5964-04F3-C757-5993CD966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DEBD11A-855D-F95A-290A-870FD8FB6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152-F7FB-4FE8-B2C4-7759405C1F8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762988DF-A74C-8FDE-BF2E-26EA10F5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A0A7890-C77B-5002-BFFD-8F94D915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9EDA-233F-45F2-BDB1-73DF5A8E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3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FC481103-C6CB-6188-0354-B6364309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152-F7FB-4FE8-B2C4-7759405C1F8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EB6D0F6-7D37-6674-C97D-BA616A219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8D29B800-0867-394A-53AA-8257953C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9EDA-233F-45F2-BDB1-73DF5A8E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B69715E-2DC7-6F47-EF22-63298042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AC80D288-9555-4C55-F2EE-5D1C68A50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AC3F54A-3A2B-63F8-3E34-B4B137794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2A0BC83-F656-4810-9867-F3FEFA54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152-F7FB-4FE8-B2C4-7759405C1F8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97796910-D341-5E41-F545-484C1AD3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EA73E9C-C12E-6746-490B-C28237F1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9EDA-233F-45F2-BDB1-73DF5A8E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BA3277-F69D-928A-CC9C-21E13085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FAB8DB1-E6E6-2DE5-A4AE-74DF193C7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C66BE88-79F7-8BC7-125A-1BB659871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8983612-915F-AF6B-A252-9218EEED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152-F7FB-4FE8-B2C4-7759405C1F8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7A85A71-11E4-56A5-EA8A-3383F281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0418F4CB-C250-8627-28E9-30C3F4AF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49EDA-233F-45F2-BDB1-73DF5A8E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1EFD9829-1086-A57B-1448-0B171B92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7C9A886-6A6D-F815-54DA-0FB97E80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367EC3E-BBBF-EBBA-3C3C-E9E144A27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E152-F7FB-4FE8-B2C4-7759405C1F89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8C2B2A57-EF55-82E3-4F16-96982E5FF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F870CF56-6F5E-EBA3-1518-5A5BB9BC5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49EDA-233F-45F2-BDB1-73DF5A8E17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1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34936-D538-4468-4002-8BCCFF4BB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997984B-B500-F653-C14B-C0A999BD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38" y="1553970"/>
            <a:ext cx="5092822" cy="3750059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210EFDB6-06C3-CF13-45C2-A405D3FF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241" y="2069995"/>
            <a:ext cx="1698872" cy="480116"/>
          </a:xfrm>
          <a:prstGeom prst="rect">
            <a:avLst/>
          </a:prstGeom>
        </p:spPr>
      </p:pic>
      <p:sp>
        <p:nvSpPr>
          <p:cNvPr id="7" name="สี่เหลี่ยมผืนผ้า 6">
            <a:extLst>
              <a:ext uri="{FF2B5EF4-FFF2-40B4-BE49-F238E27FC236}">
                <a16:creationId xmlns:a16="http://schemas.microsoft.com/office/drawing/2014/main" id="{63B16FC3-8D22-FEF0-F585-B51F4C5BF42E}"/>
              </a:ext>
            </a:extLst>
          </p:cNvPr>
          <p:cNvSpPr/>
          <p:nvPr/>
        </p:nvSpPr>
        <p:spPr>
          <a:xfrm>
            <a:off x="8309499" y="2067775"/>
            <a:ext cx="710214" cy="480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B39DB523-A7B1-F5B9-F45A-740B3A601FF1}"/>
              </a:ext>
            </a:extLst>
          </p:cNvPr>
          <p:cNvSpPr txBox="1"/>
          <p:nvPr/>
        </p:nvSpPr>
        <p:spPr>
          <a:xfrm>
            <a:off x="6223247" y="1643335"/>
            <a:ext cx="27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Representative acceleration</a:t>
            </a: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A5623903-1F46-108D-FE89-2C533E631301}"/>
              </a:ext>
            </a:extLst>
          </p:cNvPr>
          <p:cNvSpPr txBox="1"/>
          <p:nvPr/>
        </p:nvSpPr>
        <p:spPr>
          <a:xfrm>
            <a:off x="9206605" y="2422773"/>
            <a:ext cx="322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Representative displacement</a:t>
            </a: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C70293B1-7FE7-7B58-4EBD-34B4EEFC4C5E}"/>
              </a:ext>
            </a:extLst>
          </p:cNvPr>
          <p:cNvSpPr/>
          <p:nvPr/>
        </p:nvSpPr>
        <p:spPr>
          <a:xfrm>
            <a:off x="9579006" y="2067775"/>
            <a:ext cx="355107" cy="4801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5227C4B6-0709-81C7-CA26-A831A7F3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138" y="2792105"/>
            <a:ext cx="20859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6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D74C0-5C76-1C23-EF8E-1D0DE1DE6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7D2BC638-21CA-99D6-C4BD-0D9FF745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961417"/>
            <a:ext cx="5010150" cy="2724150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15687F3E-6DF0-9852-C4BA-46652A613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67" y="1293846"/>
            <a:ext cx="1698872" cy="480116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BA888517-E8C0-FB49-0555-3A8B6B8C9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897" y="1961417"/>
            <a:ext cx="4188041" cy="336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35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51B76F8-3A7E-AE11-E296-50C71085B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38" y="246702"/>
            <a:ext cx="2340170" cy="164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CAF31B7E-6645-52D3-AF5A-C78325EA1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052" y="700586"/>
            <a:ext cx="7042396" cy="545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3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D9347-BD8A-95D2-0A7E-ED538F583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ACF3D1C-E95A-80ED-3E0B-E43FD369B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1300162"/>
            <a:ext cx="51149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3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F745E-C9E2-113B-C796-95996E6C4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517FBFEB-4B72-7F62-C82B-7B59C833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5" y="1092672"/>
            <a:ext cx="3058987" cy="2370268"/>
          </a:xfrm>
          <a:prstGeom prst="rect">
            <a:avLst/>
          </a:prstGeom>
        </p:spPr>
      </p:pic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34A10A0E-1C14-3A37-6211-65C0B1EE2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7" y="371660"/>
            <a:ext cx="7353300" cy="2257425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C409392-9C8F-7E39-38D1-A660DCBBE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577" y="2390590"/>
            <a:ext cx="7277100" cy="4095750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4C54A9EC-9C07-96A8-3FC4-0E51DC16F900}"/>
              </a:ext>
            </a:extLst>
          </p:cNvPr>
          <p:cNvSpPr txBox="1"/>
          <p:nvPr/>
        </p:nvSpPr>
        <p:spPr>
          <a:xfrm>
            <a:off x="10425344" y="186994"/>
            <a:ext cx="176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DOWNSTREAM</a:t>
            </a:r>
          </a:p>
        </p:txBody>
      </p:sp>
    </p:spTree>
    <p:extLst>
      <p:ext uri="{BB962C8B-B14F-4D97-AF65-F5344CB8AC3E}">
        <p14:creationId xmlns:p14="http://schemas.microsoft.com/office/powerpoint/2010/main" val="323311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124B5-3301-E67B-08B6-3B3C8725B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24FBB9E6-0439-F7BC-C3DD-8CECD194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5" y="1092672"/>
            <a:ext cx="3058987" cy="2370268"/>
          </a:xfrm>
          <a:prstGeom prst="rect">
            <a:avLst/>
          </a:prstGeom>
        </p:spPr>
      </p:pic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EDA0B127-909C-0655-105C-46A4DF499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7" y="186994"/>
            <a:ext cx="7353300" cy="2257425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44FEF24-E91E-26D4-9EB7-964D70C659A7}"/>
              </a:ext>
            </a:extLst>
          </p:cNvPr>
          <p:cNvSpPr txBox="1"/>
          <p:nvPr/>
        </p:nvSpPr>
        <p:spPr>
          <a:xfrm>
            <a:off x="11242090" y="186994"/>
            <a:ext cx="68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CH08</a:t>
            </a:r>
          </a:p>
        </p:txBody>
      </p:sp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9AD7A69C-BE61-102D-8BA9-BA4F6B9A5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3677" y="2575256"/>
            <a:ext cx="72771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4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02AD7-EBF1-0427-7C4C-A5B46E6A7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360044F6-0690-746D-BC66-858FDF05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5" y="1092672"/>
            <a:ext cx="3058987" cy="2370268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425114F1-3724-DB99-0722-ED36B719DB5B}"/>
              </a:ext>
            </a:extLst>
          </p:cNvPr>
          <p:cNvSpPr txBox="1"/>
          <p:nvPr/>
        </p:nvSpPr>
        <p:spPr>
          <a:xfrm>
            <a:off x="11283519" y="152755"/>
            <a:ext cx="69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CH09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C3E71600-7A1C-2497-9C56-8A5C0592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7" y="2532320"/>
            <a:ext cx="7277100" cy="4095750"/>
          </a:xfrm>
          <a:prstGeom prst="rect">
            <a:avLst/>
          </a:prstGeom>
        </p:spPr>
      </p:pic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0BFD38F9-EE27-3687-FB83-7D35294CA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577" y="204016"/>
            <a:ext cx="73533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83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59AFF9A8-15E4-97E8-2E23-AE71EE7F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5" y="1092672"/>
            <a:ext cx="3058987" cy="2370268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403237D2-2B3A-B6E1-521E-8EBD155D3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7" y="257521"/>
            <a:ext cx="7277100" cy="1940385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271FBE1C-E1B6-FF38-9ABA-1EABDBB5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577" y="2277806"/>
            <a:ext cx="7277100" cy="4095750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B0ACD38-3899-2964-E8BD-5A7FECA195DE}"/>
              </a:ext>
            </a:extLst>
          </p:cNvPr>
          <p:cNvSpPr txBox="1"/>
          <p:nvPr/>
        </p:nvSpPr>
        <p:spPr>
          <a:xfrm>
            <a:off x="11283519" y="152755"/>
            <a:ext cx="69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CH10</a:t>
            </a:r>
          </a:p>
        </p:txBody>
      </p:sp>
    </p:spTree>
    <p:extLst>
      <p:ext uri="{BB962C8B-B14F-4D97-AF65-F5344CB8AC3E}">
        <p14:creationId xmlns:p14="http://schemas.microsoft.com/office/powerpoint/2010/main" val="1746014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B3FEE-D221-3E8D-10CD-AB5F4232B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B87B7FC4-8E42-1DBA-32F6-205E4D3E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05" y="1092672"/>
            <a:ext cx="3058987" cy="2370268"/>
          </a:xfrm>
          <a:prstGeom prst="rect">
            <a:avLst/>
          </a:prstGeom>
        </p:spPr>
      </p:pic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BD557F3A-EEF6-23CF-B230-E408ABA457AE}"/>
              </a:ext>
            </a:extLst>
          </p:cNvPr>
          <p:cNvSpPr txBox="1"/>
          <p:nvPr/>
        </p:nvSpPr>
        <p:spPr>
          <a:xfrm>
            <a:off x="11283519" y="152755"/>
            <a:ext cx="69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CH11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364002EF-6C74-F9EC-061F-AE6A2982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7" y="2629085"/>
            <a:ext cx="7343775" cy="4095750"/>
          </a:xfrm>
          <a:prstGeom prst="rect">
            <a:avLst/>
          </a:prstGeom>
        </p:spPr>
      </p:pic>
      <p:pic>
        <p:nvPicPr>
          <p:cNvPr id="7" name="รูปภาพ 6">
            <a:extLst>
              <a:ext uri="{FF2B5EF4-FFF2-40B4-BE49-F238E27FC236}">
                <a16:creationId xmlns:a16="http://schemas.microsoft.com/office/drawing/2014/main" id="{5BBB698A-D7B1-C5DF-BCCC-DFE7DD9D5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577" y="371660"/>
            <a:ext cx="74199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80659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แบบจอกว้าง</PresentationFormat>
  <Paragraphs>7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ธีมของ Office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ภัทท์ เกิดสมศรี</dc:creator>
  <cp:lastModifiedBy>ภัทท์ เกิดสมศรี</cp:lastModifiedBy>
  <cp:revision>1</cp:revision>
  <dcterms:created xsi:type="dcterms:W3CDTF">2025-08-14T23:07:56Z</dcterms:created>
  <dcterms:modified xsi:type="dcterms:W3CDTF">2025-08-14T23:33:29Z</dcterms:modified>
</cp:coreProperties>
</file>