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a Hsu" initials="" lastIdx="1" clrIdx="0"/>
  <p:cmAuthor id="7" name="Karina Huang" initials="KH [4]" lastIdx="1" clrIdx="7">
    <p:extLst/>
  </p:cmAuthor>
  <p:cmAuthor id="1" name="Alexandra Singer" initials="" lastIdx="2" clrIdx="1"/>
  <p:cmAuthor id="2" name="Kelcie Grenier" initials="" lastIdx="2" clrIdx="2"/>
  <p:cmAuthor id="3" name="osxadmin" initials="o" lastIdx="24" clrIdx="3"/>
  <p:cmAuthor id="4" name="Karina Huang" initials="KH" lastIdx="1" clrIdx="4">
    <p:extLst/>
  </p:cmAuthor>
  <p:cmAuthor id="5" name="Karina Huang" initials="KH [2]" lastIdx="1" clrIdx="5">
    <p:extLst/>
  </p:cmAuthor>
  <p:cmAuthor id="6" name="Karina Huang" initials="KH [3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AD"/>
    <a:srgbClr val="FFCC33"/>
    <a:srgbClr val="FFFF66"/>
    <a:srgbClr val="008000"/>
    <a:srgbClr val="F2730D"/>
    <a:srgbClr val="EE5E1F"/>
    <a:srgbClr val="29C1E2"/>
    <a:srgbClr val="EA0000"/>
    <a:srgbClr val="F3691C"/>
    <a:srgbClr val="EF8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C788D-AEED-4340-9FDC-0209E74E415F}">
  <a:tblStyle styleId="{863C788D-AEED-4340-9FDC-0209E74E415F}" styleName="Table_0"/>
  <a:tblStyle styleId="{7E3C92F1-64F6-45C0-9674-CD2E8BCEACB4}" styleName="Table_1"/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93" autoAdjust="0"/>
    <p:restoredTop sz="92441" autoAdjust="0"/>
  </p:normalViewPr>
  <p:slideViewPr>
    <p:cSldViewPr snapToGrid="0" snapToObjects="1">
      <p:cViewPr>
        <p:scale>
          <a:sx n="22" d="100"/>
          <a:sy n="22" d="100"/>
        </p:scale>
        <p:origin x="1656" y="47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569" y="10226675"/>
            <a:ext cx="37308065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136" y="18653125"/>
            <a:ext cx="30724928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67101" y="21153440"/>
            <a:ext cx="37308065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67101" y="13952537"/>
            <a:ext cx="3730806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22768153" y="11429322"/>
            <a:ext cx="26336626" cy="932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4048805" y="2166940"/>
            <a:ext cx="26336626" cy="278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12071350" y="731837"/>
            <a:ext cx="19748499" cy="37309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602435" y="23042565"/>
            <a:ext cx="26335264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8602435" y="2941641"/>
            <a:ext cx="26335264" cy="19750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02435" y="25763540"/>
            <a:ext cx="26335264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833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159968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833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94833" y="1317625"/>
            <a:ext cx="39501537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194833" y="7369178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2194833" y="10439403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2296664" y="7369178"/>
            <a:ext cx="19399703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2296664" y="10439403"/>
            <a:ext cx="19399703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91569" y="9512300"/>
            <a:ext cx="18588716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22010914" y="9512300"/>
            <a:ext cx="18588718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9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marR="0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marR="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marR="0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marR="0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marR="0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6121975" y="6581775"/>
            <a:ext cx="908049" cy="2578099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31837" y="14316075"/>
            <a:ext cx="12069761" cy="1192211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20725" y="392557"/>
            <a:ext cx="42449751" cy="3675278"/>
          </a:xfrm>
          <a:prstGeom prst="rect">
            <a:avLst/>
          </a:prstGeom>
          <a:solidFill>
            <a:srgbClr val="00AAAD"/>
          </a:solidFill>
          <a:ln w="76200" cap="flat">
            <a:noFill/>
            <a:prstDash val="solid"/>
            <a:miter/>
            <a:headEnd type="none" w="med" len="med"/>
            <a:tailEnd type="none" w="med" len="med"/>
          </a:ln>
        </p:spPr>
        <p:txBody>
          <a:bodyPr lIns="397100" tIns="198550" rIns="397100" bIns="19855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Quantitative Input Influence: A study of influence of inputs in recidivism decisions</a:t>
            </a:r>
          </a:p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Karina Huang, Lipika Ramaswamy </a:t>
            </a:r>
            <a:endParaRPr lang="en-US" sz="4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21543962" y="13676312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1543962" y="130857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543962" y="130095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28650" y="4005262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3543537" y="14854237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725" y="4405311"/>
            <a:ext cx="13845581" cy="2783323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457200" lvl="0" indent="-457200">
              <a:spcBef>
                <a:spcPts val="600"/>
              </a:spcBef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19AE6E-AEEA-0145-8C36-FF28950FE4BE}"/>
              </a:ext>
            </a:extLst>
          </p:cNvPr>
          <p:cNvGrpSpPr/>
          <p:nvPr/>
        </p:nvGrpSpPr>
        <p:grpSpPr>
          <a:xfrm>
            <a:off x="1151166" y="1872542"/>
            <a:ext cx="3090250" cy="2114359"/>
            <a:chOff x="628650" y="1872542"/>
            <a:chExt cx="3090250" cy="21143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E1C113-D780-CB4F-B102-2E4C3A28A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6396"/>
            <a:stretch/>
          </p:blipFill>
          <p:spPr>
            <a:xfrm>
              <a:off x="2335870" y="2360818"/>
              <a:ext cx="1383030" cy="16077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C363FF-F411-8C4D-87C8-8522E0B77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3921" b="14291"/>
            <a:stretch/>
          </p:blipFill>
          <p:spPr>
            <a:xfrm>
              <a:off x="628650" y="1872542"/>
              <a:ext cx="1383030" cy="2114359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F0ABDD-8EC0-AA4F-B901-6347F8E3E681}"/>
              </a:ext>
            </a:extLst>
          </p:cNvPr>
          <p:cNvSpPr txBox="1"/>
          <p:nvPr/>
        </p:nvSpPr>
        <p:spPr>
          <a:xfrm>
            <a:off x="15022810" y="4405311"/>
            <a:ext cx="13845581" cy="2783323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457200" lvl="0" indent="-457200">
              <a:spcBef>
                <a:spcPts val="600"/>
              </a:spcBef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1165CB-A548-3942-BDC2-1601F1453288}"/>
              </a:ext>
            </a:extLst>
          </p:cNvPr>
          <p:cNvSpPr txBox="1"/>
          <p:nvPr/>
        </p:nvSpPr>
        <p:spPr>
          <a:xfrm>
            <a:off x="29324895" y="4405310"/>
            <a:ext cx="13845581" cy="2783323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457200" lvl="0" indent="-457200">
              <a:spcBef>
                <a:spcPts val="600"/>
              </a:spcBef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11174</TotalTime>
  <Words>19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</dc:creator>
  <cp:lastModifiedBy>Ramaswamy, Lipika</cp:lastModifiedBy>
  <cp:revision>218</cp:revision>
  <dcterms:modified xsi:type="dcterms:W3CDTF">2019-05-06T14:39:49Z</dcterms:modified>
</cp:coreProperties>
</file>