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91503" autoAdjust="0"/>
  </p:normalViewPr>
  <p:slideViewPr>
    <p:cSldViewPr snapToGrid="0" snapToObjects="1">
      <p:cViewPr>
        <p:scale>
          <a:sx n="98" d="100"/>
          <a:sy n="98" d="100"/>
        </p:scale>
        <p:origin x="-16528" y="-640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study of influence of inputs on automated recidivism decisions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</a:t>
            </a:r>
            <a:b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</a:br>
            <a:r>
              <a:rPr lang="en-US" sz="4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Institute for Applied Computational Science, Harvard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363FF-F411-8C4D-87C8-8522E0B7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21" b="14291"/>
          <a:stretch/>
        </p:blipFill>
        <p:spPr>
          <a:xfrm>
            <a:off x="1185601" y="-51005"/>
            <a:ext cx="2629458" cy="40198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an open question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(Datta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 is computed as a difference between the actual feature distribution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criminal records of </a:t>
            </a:r>
            <a:r>
              <a:rPr lang="en-US" sz="4400" dirty="0"/>
              <a:t>7,214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individuals in Broward County, FL,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Sex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Race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Priors,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Misdemeanor Counts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We trained three classifiers and report on the Decision Tree.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20725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933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9338" y="16102600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lvl="4" algn="just">
              <a:spcBef>
                <a:spcPts val="600"/>
              </a:spcBef>
            </a:pPr>
            <a:endParaRPr lang="en-US" sz="10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for predicted low and medium decile scores, these three features appear to bias for or against Caucasians.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Further, the magnitude of bias is arguably minor given the scale.</a:t>
            </a:r>
          </a:p>
          <a:p>
            <a:pPr lvl="4" algn="just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9338" y="1519592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95499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" r="5437" b="57578"/>
          <a:stretch/>
        </p:blipFill>
        <p:spPr>
          <a:xfrm>
            <a:off x="915075" y="26103481"/>
            <a:ext cx="13479103" cy="10690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84380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6953-3639-5343-A0F5-D4FE63FFA4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8" t="14012" r="3442" b="20444"/>
          <a:stretch/>
        </p:blipFill>
        <p:spPr>
          <a:xfrm>
            <a:off x="31186361" y="10639702"/>
            <a:ext cx="10100422" cy="871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9EB90-43B6-A642-B8E7-6EC5013101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4695"/>
          <a:stretch/>
        </p:blipFill>
        <p:spPr>
          <a:xfrm>
            <a:off x="40105442" y="777422"/>
            <a:ext cx="2629458" cy="30718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11632</TotalTime>
  <Words>534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262</cp:revision>
  <cp:lastPrinted>2019-05-07T17:36:10Z</cp:lastPrinted>
  <dcterms:modified xsi:type="dcterms:W3CDTF">2019-05-07T17:40:00Z</dcterms:modified>
</cp:coreProperties>
</file>