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BBE8-A00C-42C1-BC67-5E2D791BA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ADD8-943E-49DC-9CF7-50F8CA705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E3AE-3E64-4739-B6EA-04835D9D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369F-7ED3-4E40-9ADB-1096BE7A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526C-9BA7-4CED-A12E-0478DB23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B670-9729-4639-9CF0-25A5E8F9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04EC2-0169-49D5-9996-9042D5D9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AE4F-3D50-4771-B0C2-3CCB6001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DC3E-DE5B-41FF-A3AD-6AEEB7EC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CDA72-4A8E-43B5-B775-2F32CFA0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8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631E1-70CB-4C69-9CB8-68549CB4C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AE5C-5D38-4516-BD03-5982591EA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592E-727D-4DE4-971B-DE921DC9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3D11-982C-4D8E-BE68-8F6D96C9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6D5-E7AF-4F9F-8002-3462228E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0F90-F101-4BED-8035-8AC3C813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B809-CF1B-4CD6-A694-F1D29B1D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FEDB-5234-4C3F-AD13-9029F3A6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2F3E-E4FA-41FE-9564-ED63A33B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A4E1-F795-40C5-8CD9-B2BDF2DC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8079-226B-4494-B4EB-A8C89BF2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FE4F-6402-4875-B671-444801E2E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A657D-5E9E-4E07-B969-2A6E53D9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449B-953B-437A-B673-93F14BA3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5E148-ED19-4F73-B1C9-B17B1F49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869E-99C8-4AD6-8210-EBBCD12C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C353-E419-4B08-B79D-9971F569B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AA69F-1E92-4A97-AC61-40CA8956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C854F-EEC3-4F08-8B93-DE8E0562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DF080-BFDC-4851-A2ED-828966A4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0A69-65F0-429D-8791-19E70435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2BC1-5D05-4859-BC88-D17B0EB9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60B5-5868-4811-A8FB-B7D917C6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7995D-D384-4857-86DF-5BA1B1087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EC21C-9284-44C5-8593-E71F04A18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8CEBA-A27E-48BE-8B49-4D16818B7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CD932-F35C-46B5-9557-5239BF34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4A6AF-BE32-4EB0-8186-493B5B52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5AACC-A503-49BC-8BC2-F2601ECE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6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50CF-0ADC-467B-8ECC-349D006F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96D8-8C3B-4607-95BD-E1E989BB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5AAB-F7DD-421C-87FB-081404AE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C039E-0736-4A28-8355-C56E99A7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BA6A9-6774-4B9F-9419-1BF9480D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065A5-9B9B-45C6-9B83-A877CD38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311D2-0626-4E9E-BAF2-0785AA93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C558-8764-4FB4-81A8-6C8112F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C0DC-82D3-42FF-BCE2-DC00795A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4EF1E-7179-4D40-B254-01277010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2A2CC-E4D1-45BD-851A-9E2CD33F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88B08-22C3-4BA9-BF4C-966AB51C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4655C-19A0-4D35-92F9-EE9373DD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9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71FB-6875-4638-AA49-A437543F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D8D55-8639-416A-9E8A-9D1CCC22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66E84-FBB1-4BCD-9DEE-4C67CCE4C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5A3D-CCA7-4CF7-B2DE-D3EEBC74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58B5-A261-4317-99F7-11B2FFB8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ADCB8-9769-425C-A4E2-DE85A6C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A0B26-92E9-4C4A-AC7D-378199A6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273A0-8077-4A45-A759-D18598A5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6772-5144-4DA4-BBAA-B8A752DF5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EA93-94CD-4F26-83DC-97A408B6D2C4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8672-B931-42EA-A2C8-04633DDBB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E232-E672-41C6-BB50-5175BAA99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445-A831-439C-B944-F6FC84F6F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5F4E9-D626-4CD3-B8BC-FC742F473630}"/>
              </a:ext>
            </a:extLst>
          </p:cNvPr>
          <p:cNvGrpSpPr/>
          <p:nvPr/>
        </p:nvGrpSpPr>
        <p:grpSpPr>
          <a:xfrm>
            <a:off x="4049486" y="892490"/>
            <a:ext cx="3433389" cy="4302228"/>
            <a:chOff x="4049486" y="892490"/>
            <a:chExt cx="3433389" cy="43022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074BD8E-CFD6-445B-91DC-45C1BF3D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834" y="2168434"/>
              <a:ext cx="0" cy="279545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E7FE369-CED2-49B2-B84B-DB8586C740AA}"/>
                </a:ext>
              </a:extLst>
            </p:cNvPr>
            <p:cNvSpPr/>
            <p:nvPr/>
          </p:nvSpPr>
          <p:spPr>
            <a:xfrm>
              <a:off x="5368834" y="2475411"/>
              <a:ext cx="1074799" cy="2488475"/>
            </a:xfrm>
            <a:custGeom>
              <a:avLst/>
              <a:gdLst>
                <a:gd name="connsiteX0" fmla="*/ 3671 w 983386"/>
                <a:gd name="connsiteY0" fmla="*/ 2338251 h 2338251"/>
                <a:gd name="connsiteX1" fmla="*/ 49391 w 983386"/>
                <a:gd name="connsiteY1" fmla="*/ 1874520 h 2338251"/>
                <a:gd name="connsiteX2" fmla="*/ 349837 w 983386"/>
                <a:gd name="connsiteY2" fmla="*/ 966651 h 2338251"/>
                <a:gd name="connsiteX3" fmla="*/ 983386 w 983386"/>
                <a:gd name="connsiteY3" fmla="*/ 0 h 233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386" h="2338251">
                  <a:moveTo>
                    <a:pt x="3671" y="2338251"/>
                  </a:moveTo>
                  <a:cubicBezTo>
                    <a:pt x="-2316" y="2220685"/>
                    <a:pt x="-8303" y="2103120"/>
                    <a:pt x="49391" y="1874520"/>
                  </a:cubicBezTo>
                  <a:cubicBezTo>
                    <a:pt x="107085" y="1645920"/>
                    <a:pt x="194171" y="1279071"/>
                    <a:pt x="349837" y="966651"/>
                  </a:cubicBezTo>
                  <a:cubicBezTo>
                    <a:pt x="505503" y="654231"/>
                    <a:pt x="744444" y="327115"/>
                    <a:pt x="983386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9DFD81C-0529-463D-9587-5DB2EA5E45B4}"/>
                </a:ext>
              </a:extLst>
            </p:cNvPr>
            <p:cNvCxnSpPr/>
            <p:nvPr/>
          </p:nvCxnSpPr>
          <p:spPr>
            <a:xfrm flipV="1">
              <a:off x="5368834" y="1281580"/>
              <a:ext cx="0" cy="101890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13C017-2BA7-47EF-96D4-0881901A8A94}"/>
                </a:ext>
              </a:extLst>
            </p:cNvPr>
            <p:cNvCxnSpPr>
              <a:cxnSpLocks/>
            </p:cNvCxnSpPr>
            <p:nvPr/>
          </p:nvCxnSpPr>
          <p:spPr>
            <a:xfrm>
              <a:off x="4049486" y="4963886"/>
              <a:ext cx="30442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E7D1F6-4AE7-4DC9-9535-4A35471BBA92}"/>
                </a:ext>
              </a:extLst>
            </p:cNvPr>
            <p:cNvCxnSpPr/>
            <p:nvPr/>
          </p:nvCxnSpPr>
          <p:spPr>
            <a:xfrm flipH="1">
              <a:off x="4191473" y="2168434"/>
              <a:ext cx="10410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D4EEC6-1CEC-4253-B83A-DC75CBDC3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359" y="2168434"/>
              <a:ext cx="0" cy="2795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44E13F-59DA-49A5-8511-8AC0D5829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4803" y="2475411"/>
              <a:ext cx="3303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27702F-9F92-4C43-82CB-51F52DF75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9981" y="2475411"/>
              <a:ext cx="0" cy="2488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683060-1BB0-4810-8825-7D8923BB7C9A}"/>
                </a:ext>
              </a:extLst>
            </p:cNvPr>
            <p:cNvSpPr txBox="1"/>
            <p:nvPr/>
          </p:nvSpPr>
          <p:spPr>
            <a:xfrm>
              <a:off x="4191473" y="325798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72A974-C6F2-49DB-93D7-672A21D76307}"/>
                </a:ext>
              </a:extLst>
            </p:cNvPr>
            <p:cNvSpPr txBox="1"/>
            <p:nvPr/>
          </p:nvSpPr>
          <p:spPr>
            <a:xfrm>
              <a:off x="6758236" y="3335328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2F454-A356-4236-9D81-3A480537DFCC}"/>
                </a:ext>
              </a:extLst>
            </p:cNvPr>
            <p:cNvSpPr txBox="1"/>
            <p:nvPr/>
          </p:nvSpPr>
          <p:spPr>
            <a:xfrm>
              <a:off x="7161953" y="473305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3A2860-596A-4E87-A2E9-7D8B830BB510}"/>
                </a:ext>
              </a:extLst>
            </p:cNvPr>
            <p:cNvSpPr txBox="1"/>
            <p:nvPr/>
          </p:nvSpPr>
          <p:spPr>
            <a:xfrm>
              <a:off x="5190740" y="89249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31F2FC-DC59-4037-8538-B30022116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3633" y="1845839"/>
              <a:ext cx="0" cy="62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5C2CA5-BF7E-4558-87E4-FDED905B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2277" y="1980348"/>
              <a:ext cx="10613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37AE456-41A3-4E67-A1B2-B02710BB30F0}"/>
                    </a:ext>
                  </a:extLst>
                </p:cNvPr>
                <p:cNvSpPr txBox="1"/>
                <p:nvPr/>
              </p:nvSpPr>
              <p:spPr>
                <a:xfrm>
                  <a:off x="5727937" y="1637060"/>
                  <a:ext cx="370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37AE456-41A3-4E67-A1B2-B02710BB3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937" y="1637060"/>
                  <a:ext cx="37003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413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Hong, Liu</dc:creator>
  <cp:lastModifiedBy>Hong, Liu</cp:lastModifiedBy>
  <cp:revision>4</cp:revision>
  <dcterms:created xsi:type="dcterms:W3CDTF">2019-12-17T22:47:23Z</dcterms:created>
  <dcterms:modified xsi:type="dcterms:W3CDTF">2019-12-17T23:15:36Z</dcterms:modified>
</cp:coreProperties>
</file>