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3" r:id="rId1"/>
  </p:sldMasterIdLst>
  <p:sldIdLst>
    <p:sldId id="261" r:id="rId2"/>
    <p:sldId id="270" r:id="rId3"/>
    <p:sldId id="269" r:id="rId4"/>
    <p:sldId id="271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294B"/>
    <a:srgbClr val="E84A27"/>
    <a:srgbClr val="131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99"/>
    <p:restoredTop sz="94636"/>
  </p:normalViewPr>
  <p:slideViewPr>
    <p:cSldViewPr snapToGrid="0" snapToObjects="1">
      <p:cViewPr varScale="1">
        <p:scale>
          <a:sx n="51" d="100"/>
          <a:sy n="51" d="100"/>
        </p:scale>
        <p:origin x="1440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5505750" cy="160767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28650" y="1973263"/>
            <a:ext cx="2964150" cy="1374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800">
                <a:latin typeface="+mn-lt"/>
              </a:defRPr>
            </a:lvl3pPr>
            <a:lvl4pPr marL="1371600" indent="0">
              <a:buNone/>
              <a:defRPr sz="1800">
                <a:latin typeface="+mn-lt"/>
              </a:defRPr>
            </a:lvl4pPr>
            <a:lvl5pPr marL="1828800" indent="0">
              <a:buNone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6011236"/>
            <a:ext cx="1835876" cy="31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16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>
                <a:solidFill>
                  <a:srgbClr val="131F33"/>
                </a:solidFill>
              </a:rPr>
              <a:t>Click to edit Master title style</a:t>
            </a:r>
            <a:endParaRPr lang="en-US" dirty="0">
              <a:solidFill>
                <a:srgbClr val="131F33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05800" cy="4525963"/>
          </a:xfrm>
          <a:prstGeom prst="rect">
            <a:avLst/>
          </a:prstGeom>
        </p:spPr>
        <p:txBody>
          <a:bodyPr/>
          <a:lstStyle/>
          <a:p>
            <a:pPr lvl="0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Click to edit Master text styles</a:t>
            </a:r>
          </a:p>
          <a:p>
            <a:pPr lvl="1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Second level</a:t>
            </a:r>
          </a:p>
          <a:p>
            <a:pPr lvl="2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Third level</a:t>
            </a:r>
          </a:p>
          <a:p>
            <a:pPr lvl="3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Fourth level</a:t>
            </a:r>
          </a:p>
          <a:p>
            <a:pPr lvl="4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Fifth level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826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58674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>
                <a:solidFill>
                  <a:srgbClr val="131F33"/>
                </a:solidFill>
              </a:rPr>
              <a:t>Click to edit Master title style</a:t>
            </a:r>
            <a:endParaRPr lang="en-US" dirty="0">
              <a:solidFill>
                <a:srgbClr val="131F33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5867400" cy="4525963"/>
          </a:xfrm>
          <a:prstGeom prst="rect">
            <a:avLst/>
          </a:prstGeom>
        </p:spPr>
        <p:txBody>
          <a:bodyPr/>
          <a:lstStyle/>
          <a:p>
            <a:pPr lvl="0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Click to edit Master text styles</a:t>
            </a:r>
          </a:p>
          <a:p>
            <a:pPr lvl="1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Second level</a:t>
            </a:r>
          </a:p>
          <a:p>
            <a:pPr lvl="2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Third level</a:t>
            </a:r>
          </a:p>
          <a:p>
            <a:pPr lvl="3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Fourth level</a:t>
            </a:r>
          </a:p>
          <a:p>
            <a:pPr lvl="4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Fifth level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4662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432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 txBox="1">
            <a:spLocks/>
          </p:cNvSpPr>
          <p:nvPr/>
        </p:nvSpPr>
        <p:spPr>
          <a:xfrm>
            <a:off x="4800600" y="2224088"/>
            <a:ext cx="3990600" cy="1930311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Continuous Laser PIV design</a:t>
            </a:r>
          </a:p>
          <a:p>
            <a:endParaRPr lang="en-US" sz="4000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Liu Hong</a:t>
            </a:r>
          </a:p>
        </p:txBody>
      </p:sp>
    </p:spTree>
    <p:extLst>
      <p:ext uri="{BB962C8B-B14F-4D97-AF65-F5344CB8AC3E}">
        <p14:creationId xmlns:p14="http://schemas.microsoft.com/office/powerpoint/2010/main" val="3429692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green, grass, sitting, light&#10;&#10;Description automatically generated">
            <a:extLst>
              <a:ext uri="{FF2B5EF4-FFF2-40B4-BE49-F238E27FC236}">
                <a16:creationId xmlns:a16="http://schemas.microsoft.com/office/drawing/2014/main" id="{2D6F454E-F19E-47B1-AD13-81F3EADDE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869" y="1299280"/>
            <a:ext cx="2646599" cy="3528799"/>
          </a:xfrm>
          <a:prstGeom prst="rect">
            <a:avLst/>
          </a:prstGeom>
        </p:spPr>
      </p:pic>
      <p:pic>
        <p:nvPicPr>
          <p:cNvPr id="7" name="Picture 6" descr="A picture containing indoor, table, computer, sitting&#10;&#10;Description automatically generated">
            <a:extLst>
              <a:ext uri="{FF2B5EF4-FFF2-40B4-BE49-F238E27FC236}">
                <a16:creationId xmlns:a16="http://schemas.microsoft.com/office/drawing/2014/main" id="{B0B70D6F-E547-410D-BDD2-E9695D68D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4577"/>
            <a:ext cx="6295869" cy="47219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96B11A-AF79-4389-8D33-D9252D13A6B6}"/>
              </a:ext>
            </a:extLst>
          </p:cNvPr>
          <p:cNvSpPr txBox="1"/>
          <p:nvPr/>
        </p:nvSpPr>
        <p:spPr>
          <a:xfrm>
            <a:off x="3890783" y="976115"/>
            <a:ext cx="1139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Laser point</a:t>
            </a:r>
          </a:p>
        </p:txBody>
      </p:sp>
    </p:spTree>
    <p:extLst>
      <p:ext uri="{BB962C8B-B14F-4D97-AF65-F5344CB8AC3E}">
        <p14:creationId xmlns:p14="http://schemas.microsoft.com/office/powerpoint/2010/main" val="735284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tiled, metal, board, air&#10;&#10;Description automatically generated">
            <a:extLst>
              <a:ext uri="{FF2B5EF4-FFF2-40B4-BE49-F238E27FC236}">
                <a16:creationId xmlns:a16="http://schemas.microsoft.com/office/drawing/2014/main" id="{F03A2415-89A9-427D-B610-FF2CAD5C3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370" y="2307547"/>
            <a:ext cx="7644984" cy="353580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1A9D540-A985-4D08-A6BF-A86FA5A29062}"/>
              </a:ext>
            </a:extLst>
          </p:cNvPr>
          <p:cNvSpPr txBox="1"/>
          <p:nvPr/>
        </p:nvSpPr>
        <p:spPr>
          <a:xfrm>
            <a:off x="2491010" y="1938215"/>
            <a:ext cx="4581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gif, please view in “slide show” mode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CF1B3C-FDB0-439D-B4E4-D436734EC95D}"/>
              </a:ext>
            </a:extLst>
          </p:cNvPr>
          <p:cNvSpPr txBox="1"/>
          <p:nvPr/>
        </p:nvSpPr>
        <p:spPr>
          <a:xfrm>
            <a:off x="734518" y="549214"/>
            <a:ext cx="267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appropriate delta t</a:t>
            </a:r>
          </a:p>
        </p:txBody>
      </p:sp>
    </p:spTree>
    <p:extLst>
      <p:ext uri="{BB962C8B-B14F-4D97-AF65-F5344CB8AC3E}">
        <p14:creationId xmlns:p14="http://schemas.microsoft.com/office/powerpoint/2010/main" val="2033806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641250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ILtemplates">
  <a:themeElements>
    <a:clrScheme name="Custom 3">
      <a:dk1>
        <a:srgbClr val="131F33"/>
      </a:dk1>
      <a:lt1>
        <a:srgbClr val="FFFFFF"/>
      </a:lt1>
      <a:dk2>
        <a:srgbClr val="FA6300"/>
      </a:dk2>
      <a:lt2>
        <a:srgbClr val="FAFAFA"/>
      </a:lt2>
      <a:accent1>
        <a:srgbClr val="131F33"/>
      </a:accent1>
      <a:accent2>
        <a:srgbClr val="FA6300"/>
      </a:accent2>
      <a:accent3>
        <a:srgbClr val="555555"/>
      </a:accent3>
      <a:accent4>
        <a:srgbClr val="888888"/>
      </a:accent4>
      <a:accent5>
        <a:srgbClr val="4BACC6"/>
      </a:accent5>
      <a:accent6>
        <a:srgbClr val="F79646"/>
      </a:accent6>
      <a:hlink>
        <a:srgbClr val="666666"/>
      </a:hlink>
      <a:folHlink>
        <a:srgbClr val="AAAAAA"/>
      </a:folHlink>
    </a:clrScheme>
    <a:fontScheme name="Garamond-Trebuchet M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ILtemplates" id="{6EC0D3B8-D00B-9A47-9A8C-D7EB10692958}" vid="{653600DB-8A06-0545-A332-28A5B2E8376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</TotalTime>
  <Words>23</Words>
  <Application>Microsoft Office PowerPoint</Application>
  <PresentationFormat>On-screen Show (4:3)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Garamond</vt:lpstr>
      <vt:lpstr>Georgia</vt:lpstr>
      <vt:lpstr>Trebuchet MS</vt:lpstr>
      <vt:lpstr>Wingdings</vt:lpstr>
      <vt:lpstr>ThemeILtemplates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Hoerr</dc:creator>
  <cp:lastModifiedBy>Hong, Liu</cp:lastModifiedBy>
  <cp:revision>37</cp:revision>
  <dcterms:created xsi:type="dcterms:W3CDTF">2016-01-13T21:18:08Z</dcterms:created>
  <dcterms:modified xsi:type="dcterms:W3CDTF">2020-07-16T20:45:19Z</dcterms:modified>
</cp:coreProperties>
</file>