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8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5A800-37D6-43A5-A66E-BCAEF9184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28D045-34DB-4E59-ABC0-E597DCF6B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889455-7575-477A-8172-A02203455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CF2C-3777-4AF2-8ECD-80974633757F}" type="datetimeFigureOut">
              <a:rPr lang="de-DE" smtClean="0"/>
              <a:t>18.03.2022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984E11-C69A-43A3-8841-EA86DFF5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9151F1-5856-448D-84EB-7A9EF9A8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2DFB-0768-46FF-AA52-48846BC068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18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141299-1D47-4201-8959-12399A15F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35BA9-8B19-4D67-90FD-CF73367EA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58E960-66E8-49EF-89C2-072F6036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CF2C-3777-4AF2-8ECD-80974633757F}" type="datetimeFigureOut">
              <a:rPr lang="de-DE" smtClean="0"/>
              <a:t>18.03.2022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22CA2C-E8F1-4270-983C-B266A947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522CCA-F7B8-4FB1-9287-26F51C60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2DFB-0768-46FF-AA52-48846BC068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306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B1BFCC-742C-4671-8494-06D9E6B41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D1EB216-4E7E-47BB-8D84-C32A86692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FDA4A7-ED82-41BC-9B85-C16DCA11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CF2C-3777-4AF2-8ECD-80974633757F}" type="datetimeFigureOut">
              <a:rPr lang="de-DE" smtClean="0"/>
              <a:t>18.03.2022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39CFDA-4DFC-43DE-9013-FF9CDA00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3F8BA1-CB61-423A-B763-ECF0505A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2DFB-0768-46FF-AA52-48846BC068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16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8B253-C6B0-4892-BA8D-78DF6445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7EA06F-7ECA-48B9-803F-3AE962D82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385955-7DFD-4090-9F7F-8271B45C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CF2C-3777-4AF2-8ECD-80974633757F}" type="datetimeFigureOut">
              <a:rPr lang="de-DE" smtClean="0"/>
              <a:t>18.03.2022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AFF617-DF17-4030-A0FB-66FA5524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8FDF79-477B-4C31-B6E4-290AD701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2DFB-0768-46FF-AA52-48846BC068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40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EF0AE-EBA8-4BE1-BE62-9A3B0CEA2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F63737-70CF-4053-9D8B-75A4BEBA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D60829-48F9-4029-AC51-54CABEE2F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CF2C-3777-4AF2-8ECD-80974633757F}" type="datetimeFigureOut">
              <a:rPr lang="de-DE" smtClean="0"/>
              <a:t>18.03.2022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FB596F-5A39-44FB-8B9E-48DD3834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9A3EEA-8DE0-40B7-B226-CDCBD5F6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2DFB-0768-46FF-AA52-48846BC068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93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2DDCD-6316-4493-84FD-9885B318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9CF2AA-EF80-42B8-9129-42F517CA6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758D04-4E07-4EF5-BC15-45FD95B19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67FBDB-6744-4905-A3D1-1B20EB23C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CF2C-3777-4AF2-8ECD-80974633757F}" type="datetimeFigureOut">
              <a:rPr lang="de-DE" smtClean="0"/>
              <a:t>18.03.2022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ACCC84-8234-44C9-8EE4-950C1AF7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CF7EA5-53B7-41ED-A879-707C7EE7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2DFB-0768-46FF-AA52-48846BC068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46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04F3B-797D-4090-BAD6-6159C4A7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A09E6C-76EC-4A0C-8430-2B3A5D539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C3B795-C530-4F2A-A4D5-BCF85D094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611D22-D9D9-4DC6-BA90-8B2AC75FA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444736-30FC-4AFE-86FE-2E5B5E221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F4E0A3C-0181-42DE-8A74-E05842A5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CF2C-3777-4AF2-8ECD-80974633757F}" type="datetimeFigureOut">
              <a:rPr lang="de-DE" smtClean="0"/>
              <a:t>18.03.2022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C529162-8402-40E5-A0A2-9C60C7D0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DD4DDB3-8A5D-4802-998F-8A357DBA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2DFB-0768-46FF-AA52-48846BC068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42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1F65F-F68C-42FC-A678-A48B9640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CC2083D-531E-4D05-9A21-E13D2C0D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CF2C-3777-4AF2-8ECD-80974633757F}" type="datetimeFigureOut">
              <a:rPr lang="de-DE" smtClean="0"/>
              <a:t>18.03.2022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85EECE-6657-404C-A874-C8E18D3D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5BA155-C71F-4575-B0F9-7688CEAD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2DFB-0768-46FF-AA52-48846BC068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70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73EF8E-1C74-4D46-BA67-2A6B8AE0F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CF2C-3777-4AF2-8ECD-80974633757F}" type="datetimeFigureOut">
              <a:rPr lang="de-DE" smtClean="0"/>
              <a:t>18.03.2022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93D802-96B0-4771-86A2-EEB419BA6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48AFCF-E212-4367-BE69-E6D16D95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2DFB-0768-46FF-AA52-48846BC068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04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C1810-2D22-45CC-A22D-C86FF7F4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C8FEFE-F3AF-41EF-806E-5FC531ECE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6EA912-1992-486A-8B29-8C6BD9AB5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F6F2B1-E606-4295-8ABF-3C26D21D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CF2C-3777-4AF2-8ECD-80974633757F}" type="datetimeFigureOut">
              <a:rPr lang="de-DE" smtClean="0"/>
              <a:t>18.03.2022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B2FF9D-6505-417F-9E4B-29264B006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350CFC-2586-4762-8D6C-F6B2154F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2DFB-0768-46FF-AA52-48846BC068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08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1D189-2844-48CD-9924-57920AA4D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1D722A-BB31-4A2E-94EF-5F1CA6BD3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5835D8-7A66-4986-A0B6-6F6E58FE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53291B-6B38-44F3-AF3C-99DD1452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CF2C-3777-4AF2-8ECD-80974633757F}" type="datetimeFigureOut">
              <a:rPr lang="de-DE" smtClean="0"/>
              <a:t>18.03.2022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C85061-65C0-43CD-9233-61ABD1536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EE0638-16CF-462D-8B7D-FA5D7BC5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2DFB-0768-46FF-AA52-48846BC068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98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51D18C-2F95-4468-B08C-D3D59648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3F3A34-BBC6-409E-B5A1-74A61FCEF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BA3617-2C50-44B2-B649-83BB6938D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CF2C-3777-4AF2-8ECD-80974633757F}" type="datetimeFigureOut">
              <a:rPr lang="de-DE" smtClean="0"/>
              <a:t>18.03.2022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6A85EA-7637-41A2-AE1C-53734863B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172BC5-8B35-4778-864E-FDCCA279B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A2DFB-0768-46FF-AA52-48846BC068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67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D8E1D41-A78C-48B9-9719-FE183AD6C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907" y="408892"/>
            <a:ext cx="6039693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Deborah Chrystall Djon</dc:creator>
  <cp:lastModifiedBy>Deborah Chrystall Djon</cp:lastModifiedBy>
  <cp:revision>1</cp:revision>
  <dcterms:created xsi:type="dcterms:W3CDTF">2022-03-18T14:10:58Z</dcterms:created>
  <dcterms:modified xsi:type="dcterms:W3CDTF">2022-03-18T14:11:53Z</dcterms:modified>
</cp:coreProperties>
</file>