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3"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dirty="0" lang="en-US"/>
          </a:p>
        </p:txBody>
      </p:sp>
      <p:sp>
        <p:nvSpPr>
          <p:cNvPr id="1048584" name="Subtitle 2"/>
          <p:cNvSpPr>
            <a:spLocks noGrp="1"/>
          </p:cNvSpPr>
          <p:nvPr>
            <p:ph type="subTitle" idx="1"/>
          </p:nvPr>
        </p:nvSpPr>
        <p:spPr>
          <a:xfrm>
            <a:off x="685800" y="4572000"/>
            <a:ext cx="6461760" cy="1066800"/>
          </a:xfrm>
        </p:spPr>
        <p:txBody>
          <a:bodyPr anchor="t">
            <a:normAutofit/>
          </a:bodyPr>
          <a:lstStyle>
            <a:lvl1pPr algn="l" indent="0" marL="0">
              <a:buNone/>
              <a:defRPr sz="20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5"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586" name="Footer Placeholder 4"/>
          <p:cNvSpPr>
            <a:spLocks noGrp="1"/>
          </p:cNvSpPr>
          <p:nvPr>
            <p:ph type="ftr" sz="quarter" idx="11"/>
          </p:nvPr>
        </p:nvSpPr>
        <p:spPr/>
        <p:txBody>
          <a:bodyPr/>
          <a:p>
            <a:endParaRPr lang="en-IN"/>
          </a:p>
        </p:txBody>
      </p:sp>
      <p:sp>
        <p:nvSpPr>
          <p:cNvPr id="1048587"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p:txBody>
          <a:bodyPr/>
          <a:p>
            <a:r>
              <a:rPr lang="en-US" smtClean="0"/>
              <a:t>Click to edit Master title style</a:t>
            </a:r>
            <a:endParaRPr lang="en-US"/>
          </a:p>
        </p:txBody>
      </p:sp>
      <p:sp>
        <p:nvSpPr>
          <p:cNvPr id="104863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5"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636" name="Footer Placeholder 4"/>
          <p:cNvSpPr>
            <a:spLocks noGrp="1"/>
          </p:cNvSpPr>
          <p:nvPr>
            <p:ph type="ftr" sz="quarter" idx="11"/>
          </p:nvPr>
        </p:nvSpPr>
        <p:spPr/>
        <p:txBody>
          <a:bodyPr/>
          <a:p>
            <a:endParaRPr lang="en-IN"/>
          </a:p>
        </p:txBody>
      </p:sp>
      <p:sp>
        <p:nvSpPr>
          <p:cNvPr id="1048637"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17" name="Vertical Title 1"/>
          <p:cNvSpPr>
            <a:spLocks noGrp="1"/>
          </p:cNvSpPr>
          <p:nvPr>
            <p:ph type="title" orient="vert"/>
          </p:nvPr>
        </p:nvSpPr>
        <p:spPr>
          <a:xfrm>
            <a:off x="6629400" y="274638"/>
            <a:ext cx="1752600" cy="5851525"/>
          </a:xfrm>
        </p:spPr>
        <p:txBody>
          <a:bodyPr anchor="b" anchorCtr="0" vert="eaVert"/>
          <a:p>
            <a:r>
              <a:rPr lang="en-US" smtClean="0"/>
              <a:t>Click to edit Master title style</a:t>
            </a:r>
            <a:endParaRPr dirty="0" lang="en-US"/>
          </a:p>
        </p:txBody>
      </p:sp>
      <p:sp>
        <p:nvSpPr>
          <p:cNvPr id="104861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620" name="Footer Placeholder 4"/>
          <p:cNvSpPr>
            <a:spLocks noGrp="1"/>
          </p:cNvSpPr>
          <p:nvPr>
            <p:ph type="ftr" sz="quarter" idx="11"/>
          </p:nvPr>
        </p:nvSpPr>
        <p:spPr/>
        <p:txBody>
          <a:bodyPr/>
          <a:p>
            <a:endParaRPr lang="en-IN"/>
          </a:p>
        </p:txBody>
      </p:sp>
      <p:sp>
        <p:nvSpPr>
          <p:cNvPr id="1048621"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22" name="Title 1"/>
          <p:cNvSpPr>
            <a:spLocks noGrp="1"/>
          </p:cNvSpPr>
          <p:nvPr>
            <p:ph type="title"/>
          </p:nvPr>
        </p:nvSpPr>
        <p:spPr/>
        <p:txBody>
          <a:bodyPr/>
          <a:p>
            <a:r>
              <a:rPr lang="en-US" smtClean="0"/>
              <a:t>Click to edit Master title style</a:t>
            </a:r>
            <a:endParaRPr lang="en-US"/>
          </a:p>
        </p:txBody>
      </p:sp>
      <p:sp>
        <p:nvSpPr>
          <p:cNvPr id="104862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4"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625" name="Footer Placeholder 4"/>
          <p:cNvSpPr>
            <a:spLocks noGrp="1"/>
          </p:cNvSpPr>
          <p:nvPr>
            <p:ph type="ftr" sz="quarter" idx="11"/>
          </p:nvPr>
        </p:nvSpPr>
        <p:spPr/>
        <p:txBody>
          <a:bodyPr/>
          <a:p>
            <a:endParaRPr lang="en-IN"/>
          </a:p>
        </p:txBody>
      </p:sp>
      <p:sp>
        <p:nvSpPr>
          <p:cNvPr id="1048626"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Title 1"/>
          <p:cNvSpPr>
            <a:spLocks noGrp="1"/>
          </p:cNvSpPr>
          <p:nvPr>
            <p:ph type="title"/>
          </p:nvPr>
        </p:nvSpPr>
        <p:spPr>
          <a:xfrm>
            <a:off x="722313" y="5486400"/>
            <a:ext cx="7659687" cy="1168400"/>
          </a:xfrm>
        </p:spPr>
        <p:txBody>
          <a:bodyPr anchor="t"/>
          <a:lstStyle>
            <a:lvl1pPr algn="l">
              <a:defRPr b="0" cap="all" sz="3600"/>
            </a:lvl1pPr>
          </a:lstStyle>
          <a:p>
            <a:r>
              <a:rPr lang="en-US" smtClean="0"/>
              <a:t>Click to edit Master title style</a:t>
            </a:r>
            <a:endParaRPr dirty="0" lang="en-US"/>
          </a:p>
        </p:txBody>
      </p:sp>
      <p:sp>
        <p:nvSpPr>
          <p:cNvPr id="1048639" name="Text Placeholder 2"/>
          <p:cNvSpPr>
            <a:spLocks noGrp="1"/>
          </p:cNvSpPr>
          <p:nvPr>
            <p:ph type="body" idx="1"/>
          </p:nvPr>
        </p:nvSpPr>
        <p:spPr>
          <a:xfrm>
            <a:off x="722313" y="3852863"/>
            <a:ext cx="6135687" cy="1633538"/>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0" name="Date Placeholder 3"/>
          <p:cNvSpPr>
            <a:spLocks noGrp="1"/>
          </p:cNvSpPr>
          <p:nvPr>
            <p:ph type="dt" sz="half" idx="10"/>
          </p:nvPr>
        </p:nvSpPr>
        <p:spPr/>
        <p:txBody>
          <a:bodyPr/>
          <a:p>
            <a:fld id="{E680939F-3EB5-455C-8C54-5637DEE70719}" type="datetimeFigureOut">
              <a:rPr lang="en-IN" smtClean="0"/>
              <a:t>04-04-2024</a:t>
            </a:fld>
            <a:endParaRPr lang="en-IN"/>
          </a:p>
        </p:txBody>
      </p:sp>
      <p:sp>
        <p:nvSpPr>
          <p:cNvPr id="1048641" name="Footer Placeholder 4"/>
          <p:cNvSpPr>
            <a:spLocks noGrp="1"/>
          </p:cNvSpPr>
          <p:nvPr>
            <p:ph type="ftr" sz="quarter" idx="11"/>
          </p:nvPr>
        </p:nvSpPr>
        <p:spPr/>
        <p:txBody>
          <a:bodyPr/>
          <a:p>
            <a:endParaRPr lang="en-IN"/>
          </a:p>
        </p:txBody>
      </p:sp>
      <p:sp>
        <p:nvSpPr>
          <p:cNvPr id="1048642" name="Slide Number Placeholder 5"/>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5"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6" name="Date Placeholder 4"/>
          <p:cNvSpPr>
            <a:spLocks noGrp="1"/>
          </p:cNvSpPr>
          <p:nvPr>
            <p:ph type="dt" sz="half" idx="10"/>
          </p:nvPr>
        </p:nvSpPr>
        <p:spPr/>
        <p:txBody>
          <a:bodyPr/>
          <a:p>
            <a:fld id="{E680939F-3EB5-455C-8C54-5637DEE70719}" type="datetimeFigureOut">
              <a:rPr lang="en-IN" smtClean="0"/>
              <a:t>04-04-2024</a:t>
            </a:fld>
            <a:endParaRPr lang="en-IN"/>
          </a:p>
        </p:txBody>
      </p:sp>
      <p:sp>
        <p:nvSpPr>
          <p:cNvPr id="1048647" name="Footer Placeholder 5"/>
          <p:cNvSpPr>
            <a:spLocks noGrp="1"/>
          </p:cNvSpPr>
          <p:nvPr>
            <p:ph type="ftr" sz="quarter" idx="11"/>
          </p:nvPr>
        </p:nvSpPr>
        <p:spPr/>
        <p:txBody>
          <a:bodyPr/>
          <a:p>
            <a:endParaRPr lang="en-IN"/>
          </a:p>
        </p:txBody>
      </p:sp>
      <p:sp>
        <p:nvSpPr>
          <p:cNvPr id="1048648" name="Slide Number Placeholder 6"/>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p:txBody>
          <a:bodyPr/>
          <a:p>
            <a:r>
              <a:rPr lang="en-US" smtClean="0"/>
              <a:t>Click to edit Master title style</a:t>
            </a:r>
            <a:endParaRPr lang="en-US"/>
          </a:p>
        </p:txBody>
      </p:sp>
      <p:sp>
        <p:nvSpPr>
          <p:cNvPr id="1048650" name="Text Placeholder 2"/>
          <p:cNvSpPr>
            <a:spLocks noGrp="1"/>
          </p:cNvSpPr>
          <p:nvPr>
            <p:ph type="body" idx="1"/>
          </p:nvPr>
        </p:nvSpPr>
        <p:spPr>
          <a:xfrm>
            <a:off x="4572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1"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2" name="Text Placeholder 4"/>
          <p:cNvSpPr>
            <a:spLocks noGrp="1"/>
          </p:cNvSpPr>
          <p:nvPr>
            <p:ph type="body" sz="quarter" idx="3"/>
          </p:nvPr>
        </p:nvSpPr>
        <p:spPr>
          <a:xfrm>
            <a:off x="44196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3"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4" name="Date Placeholder 6"/>
          <p:cNvSpPr>
            <a:spLocks noGrp="1"/>
          </p:cNvSpPr>
          <p:nvPr>
            <p:ph type="dt" sz="half" idx="10"/>
          </p:nvPr>
        </p:nvSpPr>
        <p:spPr/>
        <p:txBody>
          <a:bodyPr/>
          <a:p>
            <a:fld id="{E680939F-3EB5-455C-8C54-5637DEE70719}" type="datetimeFigureOut">
              <a:rPr lang="en-IN" smtClean="0"/>
              <a:t>04-04-2024</a:t>
            </a:fld>
            <a:endParaRPr lang="en-IN"/>
          </a:p>
        </p:txBody>
      </p:sp>
      <p:sp>
        <p:nvSpPr>
          <p:cNvPr id="1048655" name="Footer Placeholder 7"/>
          <p:cNvSpPr>
            <a:spLocks noGrp="1"/>
          </p:cNvSpPr>
          <p:nvPr>
            <p:ph type="ftr" sz="quarter" idx="11"/>
          </p:nvPr>
        </p:nvSpPr>
        <p:spPr/>
        <p:txBody>
          <a:bodyPr/>
          <a:p>
            <a:endParaRPr lang="en-IN"/>
          </a:p>
        </p:txBody>
      </p:sp>
      <p:sp>
        <p:nvSpPr>
          <p:cNvPr id="1048656" name="Slide Number Placeholder 8"/>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p>
            <a:r>
              <a:rPr lang="en-US" smtClean="0"/>
              <a:t>Click to edit Master title style</a:t>
            </a:r>
            <a:endParaRPr lang="en-US"/>
          </a:p>
        </p:txBody>
      </p:sp>
      <p:sp>
        <p:nvSpPr>
          <p:cNvPr id="1048614" name="Date Placeholder 2"/>
          <p:cNvSpPr>
            <a:spLocks noGrp="1"/>
          </p:cNvSpPr>
          <p:nvPr>
            <p:ph type="dt" sz="half" idx="10"/>
          </p:nvPr>
        </p:nvSpPr>
        <p:spPr/>
        <p:txBody>
          <a:bodyPr/>
          <a:p>
            <a:fld id="{E680939F-3EB5-455C-8C54-5637DEE70719}" type="datetimeFigureOut">
              <a:rPr lang="en-IN" smtClean="0"/>
              <a:t>04-04-2024</a:t>
            </a:fld>
            <a:endParaRPr lang="en-IN"/>
          </a:p>
        </p:txBody>
      </p:sp>
      <p:sp>
        <p:nvSpPr>
          <p:cNvPr id="1048615" name="Footer Placeholder 3"/>
          <p:cNvSpPr>
            <a:spLocks noGrp="1"/>
          </p:cNvSpPr>
          <p:nvPr>
            <p:ph type="ftr" sz="quarter" idx="11"/>
          </p:nvPr>
        </p:nvSpPr>
        <p:spPr/>
        <p:txBody>
          <a:bodyPr/>
          <a:p>
            <a:endParaRPr lang="en-IN"/>
          </a:p>
        </p:txBody>
      </p:sp>
      <p:sp>
        <p:nvSpPr>
          <p:cNvPr id="1048616" name="Slide Number Placeholder 4"/>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 name=""/>
        <p:cNvGrpSpPr/>
        <p:nvPr/>
      </p:nvGrpSpPr>
      <p:grpSpPr>
        <a:xfrm>
          <a:off x="0" y="0"/>
          <a:ext cx="0" cy="0"/>
          <a:chOff x="0" y="0"/>
          <a:chExt cx="0" cy="0"/>
        </a:xfrm>
      </p:grpSpPr>
      <p:sp>
        <p:nvSpPr>
          <p:cNvPr id="1048591" name="Date Placeholder 1"/>
          <p:cNvSpPr>
            <a:spLocks noGrp="1"/>
          </p:cNvSpPr>
          <p:nvPr>
            <p:ph type="dt" sz="half" idx="10"/>
          </p:nvPr>
        </p:nvSpPr>
        <p:spPr/>
        <p:txBody>
          <a:bodyPr/>
          <a:p>
            <a:fld id="{E680939F-3EB5-455C-8C54-5637DEE70719}" type="datetimeFigureOut">
              <a:rPr lang="en-IN" smtClean="0"/>
              <a:t>04-04-2024</a:t>
            </a:fld>
            <a:endParaRPr lang="en-IN"/>
          </a:p>
        </p:txBody>
      </p:sp>
      <p:sp>
        <p:nvSpPr>
          <p:cNvPr id="1048592" name="Footer Placeholder 2"/>
          <p:cNvSpPr>
            <a:spLocks noGrp="1"/>
          </p:cNvSpPr>
          <p:nvPr>
            <p:ph type="ftr" sz="quarter" idx="11"/>
          </p:nvPr>
        </p:nvSpPr>
        <p:spPr/>
        <p:txBody>
          <a:bodyPr/>
          <a:p>
            <a:endParaRPr lang="en-IN"/>
          </a:p>
        </p:txBody>
      </p:sp>
      <p:sp>
        <p:nvSpPr>
          <p:cNvPr id="1048593" name="Slide Number Placeholder 3"/>
          <p:cNvSpPr>
            <a:spLocks noGrp="1"/>
          </p:cNvSpPr>
          <p:nvPr>
            <p:ph type="sldNum" sz="quarter" idx="12"/>
          </p:nvPr>
        </p:nvSpPr>
        <p:spPr/>
        <p:txBody>
          <a:bodyPr/>
          <a:p>
            <a:fld id="{187C702F-96F6-4C11-B315-C0614C01843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 name=""/>
        <p:cNvGrpSpPr/>
        <p:nvPr/>
      </p:nvGrpSpPr>
      <p:grpSpPr>
        <a:xfrm>
          <a:off x="0" y="0"/>
          <a:ext cx="0" cy="0"/>
          <a:chOff x="0" y="0"/>
          <a:chExt cx="0" cy="0"/>
        </a:xfrm>
      </p:grpSpPr>
      <p:sp>
        <p:nvSpPr>
          <p:cNvPr id="1048657" name="Title 1"/>
          <p:cNvSpPr>
            <a:spLocks noGrp="1"/>
          </p:cNvSpPr>
          <p:nvPr>
            <p:ph type="title"/>
          </p:nvPr>
        </p:nvSpPr>
        <p:spPr>
          <a:xfrm>
            <a:off x="304801" y="5495544"/>
            <a:ext cx="7772400" cy="594360"/>
          </a:xfrm>
        </p:spPr>
        <p:txBody>
          <a:bodyPr anchor="b"/>
          <a:lstStyle>
            <a:lvl1pPr algn="ctr">
              <a:defRPr b="1" sz="2200"/>
            </a:lvl1pPr>
          </a:lstStyle>
          <a:p>
            <a:r>
              <a:rPr lang="en-US" smtClean="0"/>
              <a:t>Click to edit Master title style</a:t>
            </a:r>
            <a:endParaRPr dirty="0" lang="en-US"/>
          </a:p>
        </p:txBody>
      </p:sp>
      <p:sp>
        <p:nvSpPr>
          <p:cNvPr id="1048658" name="Text Placeholder 3"/>
          <p:cNvSpPr>
            <a:spLocks noGrp="1"/>
          </p:cNvSpPr>
          <p:nvPr>
            <p:ph type="body" sz="half" idx="2"/>
          </p:nvPr>
        </p:nvSpPr>
        <p:spPr>
          <a:xfrm>
            <a:off x="304799" y="6096000"/>
            <a:ext cx="7772401" cy="6096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9" name="Date Placeholder 4"/>
          <p:cNvSpPr>
            <a:spLocks noGrp="1"/>
          </p:cNvSpPr>
          <p:nvPr>
            <p:ph type="dt" sz="half" idx="10"/>
          </p:nvPr>
        </p:nvSpPr>
        <p:spPr/>
        <p:txBody>
          <a:bodyPr/>
          <a:p>
            <a:fld id="{E680939F-3EB5-455C-8C54-5637DEE70719}" type="datetimeFigureOut">
              <a:rPr lang="en-IN" smtClean="0"/>
              <a:t>04-04-2024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187C702F-96F6-4C11-B315-C0614C01843D}" type="slidenum">
              <a:rPr lang="en-IN" smtClean="0"/>
              <a:t>‹#›</a:t>
            </a:fld>
            <a:endParaRPr lang="en-IN"/>
          </a:p>
        </p:txBody>
      </p:sp>
      <p:sp>
        <p:nvSpPr>
          <p:cNvPr id="1048662" name="Content Placeholder 8"/>
          <p:cNvSpPr>
            <a:spLocks noGrp="1"/>
          </p:cNvSpPr>
          <p:nvPr>
            <p:ph sz="quarter" idx="13"/>
          </p:nvPr>
        </p:nvSpPr>
        <p:spPr>
          <a:xfrm>
            <a:off x="304800" y="381000"/>
            <a:ext cx="7772400" cy="494284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301752" y="5495278"/>
            <a:ext cx="7772400" cy="594626"/>
          </a:xfrm>
        </p:spPr>
        <p:txBody>
          <a:bodyPr anchor="b"/>
          <a:lstStyle>
            <a:lvl1pPr algn="ctr">
              <a:defRPr b="1" sz="2200">
                <a:ln>
                  <a:noFill/>
                </a:ln>
                <a:solidFill>
                  <a:schemeClr val="tx2"/>
                </a:solidFill>
              </a:defRPr>
            </a:lvl1pPr>
          </a:lstStyle>
          <a:p>
            <a:r>
              <a:rPr lang="en-US" smtClean="0"/>
              <a:t>Click to edit Master title style</a:t>
            </a:r>
            <a:endParaRPr dirty="0" lang="en-US"/>
          </a:p>
        </p:txBody>
      </p:sp>
      <p:sp>
        <p:nvSpPr>
          <p:cNvPr id="1048628" name="Picture Placeholder 2"/>
          <p:cNvSpPr>
            <a:spLocks noGrp="1"/>
          </p:cNvSpPr>
          <p:nvPr>
            <p:ph type="pic" idx="1"/>
          </p:nvPr>
        </p:nvSpPr>
        <p:spPr>
          <a:xfrm>
            <a:off x="0" y="0"/>
            <a:ext cx="8458200" cy="54864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29" name="Text Placeholder 3"/>
          <p:cNvSpPr>
            <a:spLocks noGrp="1"/>
          </p:cNvSpPr>
          <p:nvPr>
            <p:ph type="body" sz="half" idx="2"/>
          </p:nvPr>
        </p:nvSpPr>
        <p:spPr>
          <a:xfrm>
            <a:off x="301752" y="6096000"/>
            <a:ext cx="7772400" cy="612648"/>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0" name="Date Placeholder 7"/>
          <p:cNvSpPr>
            <a:spLocks noGrp="1"/>
          </p:cNvSpPr>
          <p:nvPr>
            <p:ph type="dt" sz="half" idx="10"/>
          </p:nvPr>
        </p:nvSpPr>
        <p:spPr/>
        <p:txBody>
          <a:bodyPr/>
          <a:p>
            <a:fld id="{E680939F-3EB5-455C-8C54-5637DEE70719}" type="datetimeFigureOut">
              <a:rPr lang="en-IN" smtClean="0"/>
              <a:t>04-04-2024</a:t>
            </a:fld>
            <a:endParaRPr lang="en-IN"/>
          </a:p>
        </p:txBody>
      </p:sp>
      <p:sp>
        <p:nvSpPr>
          <p:cNvPr id="1048631" name="Slide Number Placeholder 8"/>
          <p:cNvSpPr>
            <a:spLocks noGrp="1"/>
          </p:cNvSpPr>
          <p:nvPr>
            <p:ph type="sldNum" sz="quarter" idx="11"/>
          </p:nvPr>
        </p:nvSpPr>
        <p:spPr/>
        <p:txBody>
          <a:bodyPr/>
          <a:p>
            <a:fld id="{187C702F-96F6-4C11-B315-C0614C01843D}" type="slidenum">
              <a:rPr lang="en-IN" smtClean="0"/>
              <a:t>‹#›</a:t>
            </a:fld>
            <a:endParaRPr lang="en-IN"/>
          </a:p>
        </p:txBody>
      </p:sp>
      <p:sp>
        <p:nvSpPr>
          <p:cNvPr id="1048632" name="Footer Placeholder 9"/>
          <p:cNvSpPr>
            <a:spLocks noGrp="1"/>
          </p:cNvSpPr>
          <p:nvPr>
            <p:ph type="ftr" sz="quarter" idx="12"/>
          </p:nvPr>
        </p:nvSpPr>
        <p:spPr/>
        <p:txBody>
          <a:bodyPr/>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7620000" cy="1143000"/>
          </a:xfrm>
          <a:prstGeom prst="rect"/>
        </p:spPr>
        <p:txBody>
          <a:bodyPr anchor="ctr" bIns="45720" lIns="91440" rIns="91440" rtlCol="0" tIns="45720" vert="horz">
            <a:noAutofit/>
          </a:bodyPr>
          <a:p>
            <a:r>
              <a:rPr lang="en-US" smtClean="0"/>
              <a:t>Click to edit Master title style</a:t>
            </a:r>
            <a:endParaRPr dirty="0" lang="en-US"/>
          </a:p>
        </p:txBody>
      </p:sp>
      <p:sp>
        <p:nvSpPr>
          <p:cNvPr id="1048577" name="Text Placeholder 2"/>
          <p:cNvSpPr>
            <a:spLocks noGrp="1"/>
          </p:cNvSpPr>
          <p:nvPr>
            <p:ph type="body" idx="1"/>
          </p:nvPr>
        </p:nvSpPr>
        <p:spPr>
          <a:xfrm>
            <a:off x="457200" y="1600200"/>
            <a:ext cx="7620000" cy="48006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Rectangle 6"/>
          <p:cNvSpPr/>
          <p:nvPr/>
        </p:nvSpPr>
        <p:spPr>
          <a:xfrm>
            <a:off x="8458200" y="0"/>
            <a:ext cx="6858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9" name="Rectangle 7"/>
          <p:cNvSpPr/>
          <p:nvPr/>
        </p:nvSpPr>
        <p:spPr>
          <a:xfrm>
            <a:off x="8458200" y="5486400"/>
            <a:ext cx="685800" cy="6858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0"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anchor="ctr" bIns="0" lIns="0" rIns="0" rtlCol="0" tIns="0" vert="horz"/>
          <a:lstStyle>
            <a:lvl1pPr algn="ctr">
              <a:defRPr sz="1800">
                <a:solidFill>
                  <a:srgbClr val="FFFFFF"/>
                </a:solidFill>
              </a:defRPr>
            </a:lvl1pPr>
          </a:lstStyle>
          <a:p>
            <a:fld id="{187C702F-96F6-4C11-B315-C0614C01843D}" type="slidenum">
              <a:rPr lang="en-IN" smtClean="0"/>
              <a:t>‹#›</a:t>
            </a:fld>
            <a:endParaRPr lang="en-IN"/>
          </a:p>
        </p:txBody>
      </p:sp>
      <p:sp>
        <p:nvSpPr>
          <p:cNvPr id="1048581" name="Footer Placeholder 4"/>
          <p:cNvSpPr>
            <a:spLocks noGrp="1"/>
          </p:cNvSpPr>
          <p:nvPr>
            <p:ph type="ftr" sz="quarter" idx="3"/>
          </p:nvPr>
        </p:nvSpPr>
        <p:spPr>
          <a:xfrm rot="16200000">
            <a:off x="7586910" y="4048760"/>
            <a:ext cx="2367281" cy="365760"/>
          </a:xfrm>
          <a:prstGeom prst="rect"/>
        </p:spPr>
        <p:txBody>
          <a:bodyPr anchor="ctr" bIns="45720" lIns="91440" rIns="91440" rtlCol="0" tIns="45720" vert="horz"/>
          <a:lstStyle>
            <a:lvl1pPr algn="r">
              <a:defRPr sz="1200">
                <a:solidFill>
                  <a:schemeClr val="bg2"/>
                </a:solidFill>
              </a:defRPr>
            </a:lvl1pPr>
          </a:lstStyle>
          <a:p>
            <a:endParaRPr lang="en-IN"/>
          </a:p>
        </p:txBody>
      </p:sp>
      <p:sp>
        <p:nvSpPr>
          <p:cNvPr id="1048582" name="Date Placeholder 3"/>
          <p:cNvSpPr>
            <a:spLocks noGrp="1"/>
          </p:cNvSpPr>
          <p:nvPr>
            <p:ph type="dt" sz="half" idx="2"/>
          </p:nvPr>
        </p:nvSpPr>
        <p:spPr>
          <a:xfrm rot="16200000">
            <a:off x="7551351" y="1645920"/>
            <a:ext cx="2438399" cy="365760"/>
          </a:xfrm>
          <a:prstGeom prst="rect"/>
        </p:spPr>
        <p:txBody>
          <a:bodyPr anchor="ctr" bIns="45720" lIns="91440" rIns="91440" rtlCol="0" tIns="45720" vert="horz"/>
          <a:lstStyle>
            <a:lvl1pPr algn="l">
              <a:defRPr sz="1200">
                <a:solidFill>
                  <a:schemeClr val="bg2"/>
                </a:solidFill>
              </a:defRPr>
            </a:lvl1pPr>
          </a:lstStyle>
          <a:p>
            <a:fld id="{E680939F-3EB5-455C-8C54-5637DEE70719}" type="datetimeFigureOut">
              <a:rPr lang="en-IN" smtClean="0"/>
              <a:t>04-04-2024</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aseline="0" cap="none" sz="4600" kern="1200" spc="-100">
          <a:ln>
            <a:noFill/>
          </a:ln>
          <a:solidFill>
            <a:schemeClr val="tx2"/>
          </a:solidFill>
          <a:effectLst/>
          <a:latin typeface="+mj-lt"/>
          <a:ea typeface="+mj-ea"/>
          <a:cs typeface="+mj-cs"/>
        </a:defRPr>
      </a:lvl1pPr>
    </p:titleStyle>
    <p:bodyStyle>
      <a:lvl1pPr algn="l" defTabSz="914400" eaLnBrk="1" hangingPunct="1" indent="-228600" latinLnBrk="0" marL="342900" rtl="0">
        <a:spcBef>
          <a:spcPct val="20000"/>
        </a:spcBef>
        <a:buClr>
          <a:schemeClr val="accent1"/>
        </a:buClr>
        <a:buFont typeface="Arial" pitchFamily="34" charset="0"/>
        <a:buChar char="•"/>
        <a:defRPr sz="2200" kern="1200">
          <a:solidFill>
            <a:schemeClr val="tx1"/>
          </a:solidFill>
          <a:latin typeface="+mn-lt"/>
          <a:ea typeface="+mn-ea"/>
          <a:cs typeface="+mn-cs"/>
        </a:defRPr>
      </a:lvl1pPr>
      <a:lvl2pPr algn="l" defTabSz="914400" eaLnBrk="1" hangingPunct="1" indent="-228600" latinLnBrk="0" marL="640080" rtl="0">
        <a:spcBef>
          <a:spcPct val="20000"/>
        </a:spcBef>
        <a:buClr>
          <a:schemeClr val="accent2"/>
        </a:buClr>
        <a:buFont typeface="Arial" pitchFamily="34" charset="0"/>
        <a:buChar char="•"/>
        <a:defRPr sz="2000" kern="1200">
          <a:solidFill>
            <a:schemeClr val="tx1"/>
          </a:solidFill>
          <a:latin typeface="+mn-lt"/>
          <a:ea typeface="+mn-ea"/>
          <a:cs typeface="+mn-cs"/>
        </a:defRPr>
      </a:lvl2pPr>
      <a:lvl3pPr algn="l" defTabSz="914400" eaLnBrk="1" hangingPunct="1" indent="-228600" latinLnBrk="0" marL="1005840" rtl="0">
        <a:spcBef>
          <a:spcPct val="20000"/>
        </a:spcBef>
        <a:buClr>
          <a:schemeClr val="accent3"/>
        </a:buClr>
        <a:buFont typeface="Arial" pitchFamily="34" charset="0"/>
        <a:buChar char="•"/>
        <a:defRPr sz="1800" kern="1200">
          <a:solidFill>
            <a:schemeClr val="tx1"/>
          </a:solidFill>
          <a:latin typeface="+mn-lt"/>
          <a:ea typeface="+mn-ea"/>
          <a:cs typeface="+mn-cs"/>
        </a:defRPr>
      </a:lvl3pPr>
      <a:lvl4pPr algn="l" defTabSz="914400" eaLnBrk="1" hangingPunct="1" indent="-228600" latinLnBrk="0" marL="1280160" rtl="0">
        <a:spcBef>
          <a:spcPct val="20000"/>
        </a:spcBef>
        <a:buClr>
          <a:schemeClr val="accent4"/>
        </a:buClr>
        <a:buFont typeface="Arial" pitchFamily="34" charset="0"/>
        <a:buChar char="•"/>
        <a:defRPr sz="1600" kern="1200">
          <a:solidFill>
            <a:schemeClr val="tx1"/>
          </a:solidFill>
          <a:latin typeface="+mn-lt"/>
          <a:ea typeface="+mn-ea"/>
          <a:cs typeface="+mn-cs"/>
        </a:defRPr>
      </a:lvl4pPr>
      <a:lvl5pPr algn="l" defTabSz="914400" eaLnBrk="1" hangingPunct="1" indent="-228600" latinLnBrk="0" marL="1554480" rtl="0">
        <a:spcBef>
          <a:spcPct val="20000"/>
        </a:spcBef>
        <a:buClr>
          <a:schemeClr val="accent5"/>
        </a:buClr>
        <a:buFont typeface="Arial" pitchFamily="34" charset="0"/>
        <a:buChar char="•"/>
        <a:defRPr baseline="0" sz="1400" kern="1200">
          <a:solidFill>
            <a:schemeClr val="tx1"/>
          </a:solidFill>
          <a:latin typeface="+mn-lt"/>
          <a:ea typeface="+mn-ea"/>
          <a:cs typeface="+mn-cs"/>
        </a:defRPr>
      </a:lvl5pPr>
      <a:lvl6pPr algn="l" defTabSz="914400" eaLnBrk="1" hangingPunct="1" indent="-182880" latinLnBrk="0" marL="1737360" rtl="0">
        <a:spcBef>
          <a:spcPct val="20000"/>
        </a:spcBef>
        <a:buClr>
          <a:schemeClr val="accent1"/>
        </a:buClr>
        <a:buFont typeface="Arial" pitchFamily="34" charset="0"/>
        <a:buChar char="•"/>
        <a:defRPr baseline="0" sz="1400" kern="1200">
          <a:solidFill>
            <a:schemeClr val="tx1"/>
          </a:solidFill>
          <a:latin typeface="+mn-lt"/>
          <a:ea typeface="+mn-ea"/>
          <a:cs typeface="+mn-cs"/>
        </a:defRPr>
      </a:lvl6pPr>
      <a:lvl7pPr algn="l" defTabSz="914400" eaLnBrk="1" hangingPunct="1" indent="-182880" latinLnBrk="0" marL="1920240" rtl="0">
        <a:spcBef>
          <a:spcPct val="20000"/>
        </a:spcBef>
        <a:buClr>
          <a:schemeClr val="accent2"/>
        </a:buClr>
        <a:buFont typeface="Arial" pitchFamily="34" charset="0"/>
        <a:buChar char="•"/>
        <a:defRPr sz="1400" kern="1200">
          <a:solidFill>
            <a:schemeClr val="tx1"/>
          </a:solidFill>
          <a:latin typeface="+mn-lt"/>
          <a:ea typeface="+mn-ea"/>
          <a:cs typeface="+mn-cs"/>
        </a:defRPr>
      </a:lvl7pPr>
      <a:lvl8pPr algn="l" defTabSz="914400" eaLnBrk="1" hangingPunct="1" indent="-182880" latinLnBrk="0" marL="2103120" rtl="0">
        <a:spcBef>
          <a:spcPct val="20000"/>
        </a:spcBef>
        <a:buClr>
          <a:schemeClr val="accent3"/>
        </a:buClr>
        <a:buFont typeface="Arial" pitchFamily="34" charset="0"/>
        <a:buChar char="•"/>
        <a:defRPr sz="1400" kern="1200">
          <a:solidFill>
            <a:schemeClr val="tx1"/>
          </a:solidFill>
          <a:latin typeface="+mn-lt"/>
          <a:ea typeface="+mn-ea"/>
          <a:cs typeface="+mn-cs"/>
        </a:defRPr>
      </a:lvl8pPr>
      <a:lvl9pPr algn="l" defTabSz="914400" eaLnBrk="1" hangingPunct="1" indent="-182880" latinLnBrk="0" marL="2286000" rtl="0">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8" name="Title 1"/>
          <p:cNvSpPr>
            <a:spLocks noGrp="1"/>
          </p:cNvSpPr>
          <p:nvPr>
            <p:ph type="ctrTitle"/>
          </p:nvPr>
        </p:nvSpPr>
        <p:spPr>
          <a:xfrm>
            <a:off x="0" y="1844824"/>
            <a:ext cx="9144000" cy="977778"/>
          </a:xfrm>
        </p:spPr>
        <p:txBody>
          <a:bodyPr/>
          <a:p>
            <a:pPr algn="ctr"/>
            <a:r>
              <a:rPr b="1" dirty="0" sz="5400" lang="en-US" smtClean="0">
                <a:solidFill>
                  <a:srgbClr val="002060"/>
                </a:solidFill>
                <a:latin typeface="Times New Roman" pitchFamily="18" charset="0"/>
                <a:cs typeface="Times New Roman" pitchFamily="18" charset="0"/>
              </a:rPr>
              <a:t>KEYLOGGER</a:t>
            </a:r>
            <a:endParaRPr b="1" dirty="0" sz="5400" lang="en-US">
              <a:solidFill>
                <a:srgbClr val="002060"/>
              </a:solidFill>
              <a:latin typeface="Times New Roman" pitchFamily="18" charset="0"/>
              <a:cs typeface="Times New Roman" pitchFamily="18" charset="0"/>
            </a:endParaRPr>
          </a:p>
        </p:txBody>
      </p:sp>
      <p:sp>
        <p:nvSpPr>
          <p:cNvPr id="1048589" name="TextBox 4"/>
          <p:cNvSpPr txBox="1"/>
          <p:nvPr/>
        </p:nvSpPr>
        <p:spPr>
          <a:xfrm>
            <a:off x="-1785982" y="785794"/>
            <a:ext cx="12798086" cy="584775"/>
          </a:xfrm>
          <a:prstGeom prst="rect"/>
          <a:noFill/>
        </p:spPr>
        <p:txBody>
          <a:bodyPr anchor="t" bIns="45720" lIns="91440" rIns="91440" rtlCol="0" tIns="45720" wrap="square">
            <a:spAutoFit/>
          </a:bodyPr>
          <a:p>
            <a:pPr algn="ctr"/>
            <a:r>
              <a:rPr b="1" dirty="0" sz="3200" lang="en-US">
                <a:latin typeface="Times New Roman" pitchFamily="18" charset="0"/>
                <a:cs typeface="Times New Roman" pitchFamily="18" charset="0"/>
              </a:rPr>
              <a:t>CAPSTONE PROJECT</a:t>
            </a:r>
          </a:p>
        </p:txBody>
      </p:sp>
      <p:sp>
        <p:nvSpPr>
          <p:cNvPr id="1048590" name="TextBox 5"/>
          <p:cNvSpPr txBox="1"/>
          <p:nvPr/>
        </p:nvSpPr>
        <p:spPr>
          <a:xfrm>
            <a:off x="428596" y="3714752"/>
            <a:ext cx="7980183" cy="1005839"/>
          </a:xfrm>
          <a:prstGeom prst="rect"/>
          <a:noFill/>
        </p:spPr>
        <p:txBody>
          <a:bodyPr anchor="t" bIns="45720" lIns="91440" rIns="91440" rtlCol="0" tIns="45720" wrap="square">
            <a:spAutoFit/>
          </a:bodyPr>
          <a:p>
            <a:r>
              <a:rPr b="1" dirty="0" sz="2000" lang="en-US">
                <a:solidFill>
                  <a:srgbClr val="002060"/>
                </a:solidFill>
                <a:latin typeface="Times New Roman" pitchFamily="18" charset="0"/>
                <a:cs typeface="Times New Roman" pitchFamily="18" charset="0"/>
              </a:rPr>
              <a:t>Presented By:</a:t>
            </a:r>
          </a:p>
          <a:p>
            <a:r>
              <a:rPr b="1" sz="2000" lang="en-US" smtClean="0">
                <a:solidFill>
                  <a:srgbClr val="002060"/>
                </a:solidFill>
                <a:latin typeface="Times New Roman" pitchFamily="18" charset="0"/>
                <a:cs typeface="Times New Roman" pitchFamily="18" charset="0"/>
              </a:rPr>
              <a:t>L</a:t>
            </a:r>
            <a:r>
              <a:rPr b="1" sz="2000" lang="en-US" smtClean="0">
                <a:solidFill>
                  <a:srgbClr val="002060"/>
                </a:solidFill>
                <a:latin typeface="Times New Roman" pitchFamily="18" charset="0"/>
                <a:cs typeface="Times New Roman" pitchFamily="18" charset="0"/>
              </a:rPr>
              <a:t>i</a:t>
            </a:r>
            <a:r>
              <a:rPr b="1" sz="2000" lang="en-US" smtClean="0">
                <a:solidFill>
                  <a:srgbClr val="002060"/>
                </a:solidFill>
                <a:latin typeface="Times New Roman" pitchFamily="18" charset="0"/>
                <a:cs typeface="Times New Roman" pitchFamily="18" charset="0"/>
              </a:rPr>
              <a:t>p</a:t>
            </a:r>
            <a:r>
              <a:rPr b="1" sz="2000" lang="en-US" smtClean="0">
                <a:solidFill>
                  <a:srgbClr val="002060"/>
                </a:solidFill>
                <a:latin typeface="Times New Roman" pitchFamily="18" charset="0"/>
                <a:cs typeface="Times New Roman" pitchFamily="18" charset="0"/>
              </a:rPr>
              <a:t>i</a:t>
            </a:r>
            <a:r>
              <a:rPr b="1" sz="2000" lang="en-US" smtClean="0">
                <a:solidFill>
                  <a:srgbClr val="002060"/>
                </a:solidFill>
                <a:latin typeface="Times New Roman" pitchFamily="18" charset="0"/>
                <a:cs typeface="Times New Roman" pitchFamily="18" charset="0"/>
              </a:rPr>
              <a:t>n</a:t>
            </a:r>
            <a:r>
              <a:rPr b="1" sz="2000" lang="en-US" smtClean="0">
                <a:solidFill>
                  <a:srgbClr val="002060"/>
                </a:solidFill>
                <a:latin typeface="Times New Roman" pitchFamily="18" charset="0"/>
                <a:cs typeface="Times New Roman" pitchFamily="18" charset="0"/>
              </a:rPr>
              <a:t>.</a:t>
            </a:r>
            <a:r>
              <a:rPr b="1" sz="2000" lang="en-US" smtClean="0">
                <a:solidFill>
                  <a:srgbClr val="002060"/>
                </a:solidFill>
                <a:latin typeface="Times New Roman" pitchFamily="18" charset="0"/>
                <a:cs typeface="Times New Roman" pitchFamily="18" charset="0"/>
              </a:rPr>
              <a:t>L</a:t>
            </a:r>
            <a:endParaRPr altLang="en-US" lang="zh-CN"/>
          </a:p>
          <a:p>
            <a:r>
              <a:rPr b="1" dirty="0" sz="2000" lang="en-US" err="1" smtClean="0">
                <a:solidFill>
                  <a:srgbClr val="002060"/>
                </a:solidFill>
                <a:latin typeface="Times New Roman" pitchFamily="18" charset="0"/>
                <a:cs typeface="Times New Roman" pitchFamily="18" charset="0"/>
              </a:rPr>
              <a:t>St.Joseph</a:t>
            </a:r>
            <a:r>
              <a:rPr b="1" dirty="0" sz="2000" lang="en-US" smtClean="0">
                <a:solidFill>
                  <a:srgbClr val="002060"/>
                </a:solidFill>
                <a:latin typeface="Times New Roman" pitchFamily="18" charset="0"/>
                <a:cs typeface="Times New Roman" pitchFamily="18" charset="0"/>
              </a:rPr>
              <a:t> </a:t>
            </a:r>
            <a:r>
              <a:rPr b="1" dirty="0" sz="2000" lang="en-US" smtClean="0">
                <a:solidFill>
                  <a:srgbClr val="002060"/>
                </a:solidFill>
                <a:latin typeface="Times New Roman" pitchFamily="18" charset="0"/>
                <a:cs typeface="Times New Roman" pitchFamily="18" charset="0"/>
              </a:rPr>
              <a:t>College of Engineering- Information </a:t>
            </a:r>
            <a:r>
              <a:rPr b="1" dirty="0" sz="2000" lang="en-US">
                <a:solidFill>
                  <a:srgbClr val="002060"/>
                </a:solidFill>
                <a:latin typeface="Times New Roman" pitchFamily="18" charset="0"/>
                <a:cs typeface="Times New Roman" pitchFamily="18" charset="0"/>
              </a:rPr>
              <a:t>T</a:t>
            </a:r>
            <a:r>
              <a:rPr b="1" dirty="0" sz="2000" lang="en-US" smtClean="0">
                <a:solidFill>
                  <a:srgbClr val="002060"/>
                </a:solidFill>
                <a:latin typeface="Times New Roman" pitchFamily="18" charset="0"/>
                <a:cs typeface="Times New Roman" pitchFamily="18" charset="0"/>
              </a:rPr>
              <a: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4"/>
          <p:cNvSpPr txBox="1"/>
          <p:nvPr/>
        </p:nvSpPr>
        <p:spPr>
          <a:xfrm>
            <a:off x="0" y="771730"/>
            <a:ext cx="9142452" cy="530296"/>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REFERENCES</a:t>
            </a:r>
            <a:endParaRPr dirty="0" sz="2800" lang="en-US">
              <a:solidFill>
                <a:srgbClr val="7030A0"/>
              </a:solidFill>
              <a:latin typeface="Times New Roman" pitchFamily="18" charset="0"/>
              <a:cs typeface="Times New Roman" pitchFamily="18" charset="0"/>
            </a:endParaRPr>
          </a:p>
        </p:txBody>
      </p:sp>
      <p:sp>
        <p:nvSpPr>
          <p:cNvPr id="1048611" name="Content Placeholder 1"/>
          <p:cNvSpPr txBox="1"/>
          <p:nvPr/>
        </p:nvSpPr>
        <p:spPr>
          <a:xfrm>
            <a:off x="447461" y="1643050"/>
            <a:ext cx="7482125" cy="4401874"/>
          </a:xfrm>
          <a:prstGeom prst="rect"/>
        </p:spPr>
        <p:txBody>
          <a:bodyPr>
            <a:norm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305435" marL="305435">
              <a:lnSpc>
                <a:spcPct val="150000"/>
              </a:lnSpc>
            </a:pPr>
            <a:r>
              <a:rPr dirty="0" sz="1800" lang="en-IN"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dirty="0" sz="1800" lang="en-IN" err="1" smtClean="0">
                <a:solidFill>
                  <a:srgbClr val="0F0F0F"/>
                </a:solidFill>
                <a:latin typeface="Times New Roman" pitchFamily="18" charset="0"/>
                <a:ea typeface="+mn-lt"/>
                <a:cs typeface="Times New Roman" pitchFamily="18" charset="0"/>
              </a:rPr>
              <a:t>preprocessing</a:t>
            </a:r>
            <a:r>
              <a:rPr dirty="0" sz="1800" lang="en-IN" smtClean="0">
                <a:solidFill>
                  <a:srgbClr val="0F0F0F"/>
                </a:solidFill>
                <a:latin typeface="Times New Roman" pitchFamily="18" charset="0"/>
                <a:ea typeface="+mn-lt"/>
                <a:cs typeface="Times New Roman" pitchFamily="18" charset="0"/>
              </a:rPr>
              <a:t> and model evaluation.</a:t>
            </a:r>
            <a:endParaRPr dirty="0" sz="1800" lang="en-IN">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Rectangle 3"/>
          <p:cNvSpPr/>
          <p:nvPr/>
        </p:nvSpPr>
        <p:spPr>
          <a:xfrm>
            <a:off x="2428860" y="2714620"/>
            <a:ext cx="3742263" cy="584775"/>
          </a:xfrm>
          <a:prstGeom prst="rect"/>
        </p:spPr>
        <p:txBody>
          <a:bodyPr wrap="square">
            <a:spAutoFit/>
          </a:bodyPr>
          <a:p>
            <a:pPr algn="ctr"/>
            <a:r>
              <a:rPr b="1" dirty="0" sz="3200" lang="en-US" smtClean="0">
                <a:solidFill>
                  <a:srgbClr val="002060"/>
                </a:solidFill>
                <a:latin typeface="Times New Roman" pitchFamily="18" charset="0"/>
                <a:cs typeface="Times New Roman" pitchFamily="18" charset="0"/>
              </a:rPr>
              <a:t>THANK YOU</a:t>
            </a:r>
            <a:endParaRPr dirty="0" sz="3200" lang="en-IN">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4" name="Title 1"/>
          <p:cNvSpPr txBox="1"/>
          <p:nvPr/>
        </p:nvSpPr>
        <p:spPr>
          <a:xfrm>
            <a:off x="-684584" y="785794"/>
            <a:ext cx="10515600" cy="833143"/>
          </a:xfrm>
          <a:prstGeom prst="rect"/>
        </p:spPr>
        <p:txBody>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cs typeface="Times New Roman" pitchFamily="18" charset="0"/>
              </a:rPr>
              <a:t>OUTLINE</a:t>
            </a:r>
            <a:endParaRPr b="1" dirty="0" sz="2800" lang="en-US">
              <a:solidFill>
                <a:srgbClr val="7030A0"/>
              </a:solidFill>
              <a:latin typeface="Times New Roman" pitchFamily="18" charset="0"/>
              <a:cs typeface="Times New Roman" pitchFamily="18" charset="0"/>
            </a:endParaRPr>
          </a:p>
        </p:txBody>
      </p:sp>
      <p:sp>
        <p:nvSpPr>
          <p:cNvPr id="1048595" name="Content Placeholder 2"/>
          <p:cNvSpPr txBox="1"/>
          <p:nvPr/>
        </p:nvSpPr>
        <p:spPr>
          <a:xfrm>
            <a:off x="156130" y="1618937"/>
            <a:ext cx="11019020" cy="5239062"/>
          </a:xfrm>
          <a:prstGeom prst="rect"/>
        </p:spPr>
        <p:txBody>
          <a:bodyPr anchor="t" bIns="45720" lIns="91440" rIns="91440" rtlCol="0" tIns="45720" vert="horz">
            <a:no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Arial" pitchFamily="34" charset="0"/>
              <a:buNone/>
            </a:pPr>
            <a:r>
              <a:rPr b="1" dirty="0" sz="2000" lang="en-US" smtClean="0">
                <a:latin typeface="Arial"/>
                <a:ea typeface="+mn-lt"/>
                <a:cs typeface="Arial"/>
              </a:rPr>
              <a:t>  </a:t>
            </a:r>
            <a:endParaRPr dirty="0" lang="en-US" smtClean="0">
              <a:latin typeface="Arial"/>
              <a:cs typeface="Arial"/>
            </a:endParaRPr>
          </a:p>
          <a:p>
            <a:pPr indent="-305435" marL="305435"/>
            <a:r>
              <a:rPr dirty="0" sz="2000" lang="en-US" smtClean="0">
                <a:latin typeface="Times New Roman" pitchFamily="18" charset="0"/>
                <a:ea typeface="+mn-lt"/>
                <a:cs typeface="Times New Roman" pitchFamily="18" charset="0"/>
              </a:rPr>
              <a:t>Problem Statement (Should not include solution)</a:t>
            </a:r>
            <a:endParaRPr dirty="0" lang="en-US" smtClean="0">
              <a:latin typeface="Times New Roman" pitchFamily="18" charset="0"/>
              <a:cs typeface="Times New Roman" pitchFamily="18" charset="0"/>
            </a:endParaRPr>
          </a:p>
          <a:p>
            <a:pPr indent="-305435" marL="305435"/>
            <a:r>
              <a:rPr dirty="0" sz="2000" lang="en-US" smtClean="0">
                <a:latin typeface="Times New Roman" pitchFamily="18" charset="0"/>
                <a:ea typeface="+mn-lt"/>
                <a:cs typeface="Times New Roman" pitchFamily="18" charset="0"/>
              </a:rPr>
              <a:t>Proposed System/Solution</a:t>
            </a:r>
            <a:endParaRPr dirty="0" lang="en-US" smtClean="0">
              <a:latin typeface="Times New Roman" pitchFamily="18" charset="0"/>
              <a:cs typeface="Times New Roman" pitchFamily="18" charset="0"/>
            </a:endParaRPr>
          </a:p>
          <a:p>
            <a:pPr indent="-305435" marL="305435"/>
            <a:r>
              <a:rPr dirty="0" sz="2000" lang="en-US" smtClean="0">
                <a:latin typeface="Times New Roman" pitchFamily="18" charset="0"/>
                <a:ea typeface="+mn-lt"/>
                <a:cs typeface="Times New Roman" pitchFamily="18" charset="0"/>
              </a:rPr>
              <a:t>System Development Approach (Technology Used) </a:t>
            </a:r>
            <a:endParaRPr dirty="0" lang="en-US" smtClean="0">
              <a:latin typeface="Times New Roman" pitchFamily="18" charset="0"/>
              <a:ea typeface="+mn-lt"/>
              <a:cs typeface="Times New Roman" pitchFamily="18" charset="0"/>
            </a:endParaRPr>
          </a:p>
          <a:p>
            <a:pPr indent="-305435" marL="305435"/>
            <a:r>
              <a:rPr dirty="0" sz="2000" lang="en-US" smtClean="0">
                <a:latin typeface="Times New Roman" pitchFamily="18" charset="0"/>
                <a:ea typeface="+mn-lt"/>
                <a:cs typeface="Times New Roman" pitchFamily="18" charset="0"/>
              </a:rPr>
              <a:t>Algorithm &amp; Deployment  </a:t>
            </a:r>
            <a:endParaRPr dirty="0" lang="en-US" smtClean="0">
              <a:latin typeface="Times New Roman" pitchFamily="18" charset="0"/>
              <a:cs typeface="Times New Roman" pitchFamily="18" charset="0"/>
            </a:endParaRPr>
          </a:p>
          <a:p>
            <a:pPr indent="-305435" marL="305435"/>
            <a:r>
              <a:rPr dirty="0" sz="2000" lang="en-US" smtClean="0">
                <a:latin typeface="Times New Roman" pitchFamily="18" charset="0"/>
                <a:ea typeface="+mn-lt"/>
                <a:cs typeface="Times New Roman" pitchFamily="18" charset="0"/>
              </a:rPr>
              <a:t>Result (Output Image)</a:t>
            </a:r>
          </a:p>
          <a:p>
            <a:pPr indent="-305435" marL="305435"/>
            <a:r>
              <a:rPr dirty="0" sz="2000" lang="en-US" smtClean="0">
                <a:latin typeface="Times New Roman" pitchFamily="18" charset="0"/>
                <a:ea typeface="+mn-lt"/>
                <a:cs typeface="Times New Roman" pitchFamily="18" charset="0"/>
              </a:rPr>
              <a:t>Conclusion</a:t>
            </a:r>
            <a:endParaRPr dirty="0" lang="en-US" smtClean="0">
              <a:latin typeface="Times New Roman" pitchFamily="18" charset="0"/>
              <a:cs typeface="Times New Roman" pitchFamily="18" charset="0"/>
            </a:endParaRPr>
          </a:p>
          <a:p>
            <a:pPr indent="-305435" marL="305435"/>
            <a:r>
              <a:rPr dirty="0" sz="2000" lang="en-US" smtClean="0">
                <a:latin typeface="Times New Roman" pitchFamily="18" charset="0"/>
                <a:ea typeface="+mn-lt"/>
                <a:cs typeface="Times New Roman" pitchFamily="18" charset="0"/>
              </a:rPr>
              <a:t>Future Scope</a:t>
            </a:r>
          </a:p>
          <a:p>
            <a:pPr indent="-305435" marL="305435"/>
            <a:r>
              <a:rPr dirty="0" sz="2000" lang="en-US" smtClean="0">
                <a:latin typeface="Times New Roman" pitchFamily="18" charset="0"/>
                <a:ea typeface="+mn-lt"/>
                <a:cs typeface="Times New Roman" pitchFamily="18" charset="0"/>
              </a:rPr>
              <a:t>References</a:t>
            </a:r>
            <a:endParaRPr dirty="0" lang="en-US" smtClean="0">
              <a:latin typeface="Times New Roman" pitchFamily="18" charset="0"/>
              <a:cs typeface="Times New Roman" pitchFamily="18" charset="0"/>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6" name="Title 4"/>
          <p:cNvSpPr txBox="1"/>
          <p:nvPr/>
        </p:nvSpPr>
        <p:spPr>
          <a:xfrm>
            <a:off x="-928726" y="714356"/>
            <a:ext cx="11029616" cy="530296"/>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cs typeface="Times New Roman" pitchFamily="18" charset="0"/>
              </a:rPr>
              <a:t>PROBLEM</a:t>
            </a:r>
            <a:r>
              <a:rPr b="1" dirty="0" sz="2800" lang="en-US" smtClean="0">
                <a:solidFill>
                  <a:schemeClr val="accent1"/>
                </a:solidFill>
                <a:latin typeface="Times New Roman" pitchFamily="18" charset="0"/>
                <a:cs typeface="Times New Roman" pitchFamily="18" charset="0"/>
              </a:rPr>
              <a:t> </a:t>
            </a:r>
            <a:r>
              <a:rPr b="1" dirty="0" sz="2800" lang="en-US" smtClean="0">
                <a:solidFill>
                  <a:srgbClr val="7030A0"/>
                </a:solidFill>
                <a:latin typeface="Times New Roman" pitchFamily="18" charset="0"/>
                <a:cs typeface="Times New Roman" pitchFamily="18" charset="0"/>
              </a:rPr>
              <a:t>STATEMENT</a:t>
            </a:r>
            <a:endParaRPr dirty="0" sz="2800" lang="en-US">
              <a:solidFill>
                <a:srgbClr val="7030A0"/>
              </a:solidFill>
              <a:latin typeface="Times New Roman" pitchFamily="18" charset="0"/>
              <a:cs typeface="Times New Roman" pitchFamily="18" charset="0"/>
            </a:endParaRPr>
          </a:p>
        </p:txBody>
      </p:sp>
      <p:sp>
        <p:nvSpPr>
          <p:cNvPr id="1048597" name="Content Placeholder 1"/>
          <p:cNvSpPr txBox="1"/>
          <p:nvPr/>
        </p:nvSpPr>
        <p:spPr>
          <a:xfrm>
            <a:off x="357158" y="1785926"/>
            <a:ext cx="7643866" cy="4444190"/>
          </a:xfrm>
          <a:prstGeom prst="rect"/>
        </p:spPr>
        <p:txBody>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Arial" pitchFamily="34" charset="0"/>
              <a:buNone/>
            </a:pPr>
            <a:r>
              <a:rPr dirty="0" lang="en-IN" smtClean="0">
                <a:solidFill>
                  <a:srgbClr val="002060"/>
                </a:solidFill>
                <a:latin typeface="Times New Roman" pitchFamily="18" charset="0"/>
                <a:ea typeface="+mn-lt"/>
                <a:cs typeface="Times New Roman" pitchFamily="18" charset="0"/>
              </a:rPr>
              <a:t>Example:</a:t>
            </a:r>
            <a:r>
              <a:rPr dirty="0" sz="2800" lang="en-IN" smtClean="0">
                <a:solidFill>
                  <a:srgbClr val="0F0F0F"/>
                </a:solidFill>
                <a:latin typeface="Times New Roman" pitchFamily="18" charset="0"/>
                <a:ea typeface="+mn-lt"/>
                <a:cs typeface="Times New Roman" pitchFamily="18" charset="0"/>
              </a:rPr>
              <a:t> </a:t>
            </a:r>
            <a:endParaRPr dirty="0" sz="2800" lang="en-IN" smtClean="0">
              <a:solidFill>
                <a:srgbClr val="0F0F0F"/>
              </a:solidFill>
              <a:latin typeface="Times New Roman" pitchFamily="18" charset="0"/>
              <a:ea typeface="+mn-lt"/>
              <a:cs typeface="Times New Roman" pitchFamily="18" charset="0"/>
            </a:endParaRPr>
          </a:p>
          <a:p>
            <a:pPr algn="just" indent="0" marL="0">
              <a:lnSpc>
                <a:spcPct val="150000"/>
              </a:lnSpc>
              <a:buFont typeface="Arial" pitchFamily="34" charset="0"/>
              <a:buNone/>
            </a:pPr>
            <a:r>
              <a:rPr dirty="0" sz="2800" lang="en-IN" smtClean="0">
                <a:solidFill>
                  <a:srgbClr val="0F0F0F"/>
                </a:solidFill>
                <a:latin typeface="Times New Roman" pitchFamily="18" charset="0"/>
                <a:ea typeface="+mn-lt"/>
                <a:cs typeface="Times New Roman" pitchFamily="18" charset="0"/>
              </a:rPr>
              <a:t>	</a:t>
            </a:r>
            <a:r>
              <a:rPr dirty="0" sz="1800" lang="en-IN" smtClean="0">
                <a:solidFill>
                  <a:srgbClr val="0F0F0F"/>
                </a:solidFill>
                <a:latin typeface="Times New Roman" pitchFamily="18" charset="0"/>
                <a:ea typeface="+mn-lt"/>
                <a:cs typeface="Times New Roman" pitchFamily="18" charset="0"/>
              </a:rPr>
              <a:t>Currently </a:t>
            </a:r>
            <a:r>
              <a:rPr dirty="0" sz="1800" lang="en-IN"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dirty="0" sz="1800" lang="en-IN" smtClean="0">
              <a:latin typeface="Times New Roman" pitchFamily="18" charset="0"/>
              <a:cs typeface="Times New Roman" pitchFamily="18" charset="0"/>
            </a:endParaRP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8" name="Title 4"/>
          <p:cNvSpPr txBox="1"/>
          <p:nvPr/>
        </p:nvSpPr>
        <p:spPr>
          <a:xfrm>
            <a:off x="221910" y="357166"/>
            <a:ext cx="8582185" cy="500066"/>
          </a:xfrm>
          <a:prstGeom prst="rect"/>
        </p:spPr>
        <p:txBody>
          <a:bodyPr>
            <a:no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cs typeface="Times New Roman" pitchFamily="18" charset="0"/>
              </a:rPr>
              <a:t>PROPOSED</a:t>
            </a:r>
            <a:r>
              <a:rPr b="1" dirty="0" sz="2800" lang="en-US" smtClean="0">
                <a:solidFill>
                  <a:schemeClr val="accent1"/>
                </a:solidFill>
                <a:latin typeface="Times New Roman" pitchFamily="18" charset="0"/>
                <a:cs typeface="Times New Roman" pitchFamily="18" charset="0"/>
              </a:rPr>
              <a:t> </a:t>
            </a:r>
            <a:r>
              <a:rPr b="1" dirty="0" sz="2800" lang="en-US" smtClean="0">
                <a:solidFill>
                  <a:srgbClr val="7030A0"/>
                </a:solidFill>
                <a:latin typeface="Times New Roman" pitchFamily="18" charset="0"/>
                <a:cs typeface="Times New Roman" pitchFamily="18" charset="0"/>
              </a:rPr>
              <a:t>SOLUTION</a:t>
            </a:r>
            <a:endParaRPr b="1" dirty="0" sz="2800" lang="en-US">
              <a:solidFill>
                <a:srgbClr val="7030A0"/>
              </a:solidFill>
              <a:latin typeface="Times New Roman" pitchFamily="18" charset="0"/>
              <a:cs typeface="Times New Roman" pitchFamily="18" charset="0"/>
            </a:endParaRPr>
          </a:p>
        </p:txBody>
      </p:sp>
      <p:sp>
        <p:nvSpPr>
          <p:cNvPr id="1048599" name="Content Placeholder 1"/>
          <p:cNvSpPr txBox="1"/>
          <p:nvPr/>
        </p:nvSpPr>
        <p:spPr>
          <a:xfrm>
            <a:off x="214282" y="942305"/>
            <a:ext cx="8001056" cy="5367016"/>
          </a:xfrm>
          <a:prstGeom prst="rect"/>
        </p:spPr>
        <p:txBody>
          <a:bodyPr anchor="ctr" bIns="45720" lIns="91440" rIns="91440" rtlCol="0" tIns="45720" vert="horz">
            <a:no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305435" marL="305435"/>
            <a:endParaRPr dirty="0" sz="1200" lang="en-IN" smtClean="0">
              <a:latin typeface="Calibri"/>
              <a:cs typeface="Calibri"/>
            </a:endParaRPr>
          </a:p>
          <a:p>
            <a:pPr algn="just" indent="-305435" marL="305435"/>
            <a:r>
              <a:rPr dirty="0" sz="1200" lang="en-IN"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Data Collection:</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Gather historical data on bike rentals, including time, date, location, and other relevant factors.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Utilize real-time data sources, such as weather conditions, events, and holidays, to enhance prediction accuracy.</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Data Preprocessing:</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Clean and preprocess the collected data to handle missing values, outliers, and inconsistencies.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Feature engineering to extract relevant features from the data that might impact bike demand.</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Machine Learning Algorithm:</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Deployment:</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Develop a user-friendly interface or application that provides real-time predictions for bike counts at different hours.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dirty="0" sz="1200" lang="en-IN" smtClean="0">
              <a:latin typeface="Times New Roman" pitchFamily="18" charset="0"/>
              <a:cs typeface="Times New Roman" pitchFamily="18" charset="0"/>
            </a:endParaRPr>
          </a:p>
          <a:p>
            <a:pPr algn="just" indent="-305435" marL="305435"/>
            <a:r>
              <a:rPr dirty="0" sz="1200" lang="en-IN" smtClean="0">
                <a:latin typeface="Times New Roman" pitchFamily="18" charset="0"/>
                <a:ea typeface="+mn-lt"/>
                <a:cs typeface="Times New Roman" pitchFamily="18" charset="0"/>
              </a:rPr>
              <a:t>Evaluation:</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Fine-tune the model based on feedback and continuous monitoring of prediction accuracy.</a:t>
            </a:r>
            <a:endParaRPr dirty="0" sz="1200" lang="en-IN" smtClean="0">
              <a:latin typeface="Times New Roman" pitchFamily="18" charset="0"/>
              <a:cs typeface="Times New Roman" pitchFamily="18" charset="0"/>
            </a:endParaRPr>
          </a:p>
          <a:p>
            <a:pPr algn="just" indent="-305435" lvl="1" marL="629920"/>
            <a:r>
              <a:rPr dirty="0" sz="1200" lang="en-IN" smtClean="0">
                <a:latin typeface="Times New Roman" pitchFamily="18" charset="0"/>
                <a:ea typeface="+mn-lt"/>
                <a:cs typeface="Times New Roman" pitchFamily="18" charset="0"/>
              </a:rPr>
              <a:t>Result:</a:t>
            </a:r>
            <a:endParaRPr dirty="0" sz="1200" lang="en-IN" smtClean="0">
              <a:latin typeface="Times New Roman" pitchFamily="18" charset="0"/>
              <a:cs typeface="Times New Roman" pitchFamily="18" charset="0"/>
            </a:endParaRPr>
          </a:p>
          <a:p>
            <a:pPr indent="0" marL="0">
              <a:buFont typeface="Arial" pitchFamily="34" charset="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Title 4"/>
          <p:cNvSpPr txBox="1"/>
          <p:nvPr/>
        </p:nvSpPr>
        <p:spPr>
          <a:xfrm>
            <a:off x="-15822" y="553073"/>
            <a:ext cx="9159823" cy="474395"/>
          </a:xfrm>
          <a:prstGeom prst="rect"/>
        </p:spPr>
        <p:txBody>
          <a:bodyPr>
            <a:no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SYSTEM  APPROACH</a:t>
            </a:r>
            <a:endParaRPr dirty="0" sz="2800" lang="en-US">
              <a:solidFill>
                <a:srgbClr val="7030A0"/>
              </a:solidFill>
              <a:latin typeface="Times New Roman" pitchFamily="18" charset="0"/>
              <a:cs typeface="Times New Roman" pitchFamily="18" charset="0"/>
            </a:endParaRPr>
          </a:p>
        </p:txBody>
      </p:sp>
      <p:sp>
        <p:nvSpPr>
          <p:cNvPr id="1048601" name="Content Placeholder 1"/>
          <p:cNvSpPr txBox="1"/>
          <p:nvPr/>
        </p:nvSpPr>
        <p:spPr>
          <a:xfrm>
            <a:off x="500034" y="1643050"/>
            <a:ext cx="7500990" cy="3730166"/>
          </a:xfrm>
          <a:prstGeom prst="rect"/>
        </p:spPr>
        <p:txBody>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0" marL="0">
              <a:lnSpc>
                <a:spcPct val="150000"/>
              </a:lnSpc>
              <a:buFont typeface="Arial" pitchFamily="34" charset="0"/>
              <a:buNone/>
            </a:pPr>
            <a:r>
              <a:rPr dirty="0" sz="1800" lang="en-IN" smtClean="0">
                <a:solidFill>
                  <a:srgbClr val="0F0F0F"/>
                </a:solidFill>
                <a:latin typeface="Times New Roman" pitchFamily="18" charset="0"/>
                <a:ea typeface="+mn-lt"/>
                <a:cs typeface="Times New Roman" pitchFamily="18" charset="0"/>
              </a:rPr>
              <a:t>	The </a:t>
            </a:r>
            <a:r>
              <a:rPr dirty="0" sz="1800" lang="en-IN"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dirty="0" sz="1800" lang="en-US" smtClean="0">
              <a:latin typeface="Times New Roman" pitchFamily="18" charset="0"/>
              <a:cs typeface="Times New Roman" pitchFamily="18" charset="0"/>
            </a:endParaRPr>
          </a:p>
          <a:p>
            <a:pPr algn="just" indent="-305435" marL="305435">
              <a:lnSpc>
                <a:spcPct val="150000"/>
              </a:lnSpc>
            </a:pPr>
            <a:r>
              <a:rPr dirty="0" sz="1800" lang="en-IN" smtClean="0">
                <a:solidFill>
                  <a:srgbClr val="0F0F0F"/>
                </a:solidFill>
                <a:latin typeface="Times New Roman" pitchFamily="18" charset="0"/>
                <a:cs typeface="Times New Roman" pitchFamily="18" charset="0"/>
              </a:rPr>
              <a:t>System requirements</a:t>
            </a:r>
          </a:p>
          <a:p>
            <a:pPr algn="just" indent="-305435" marL="305435">
              <a:lnSpc>
                <a:spcPct val="150000"/>
              </a:lnSpc>
            </a:pPr>
            <a:r>
              <a:rPr dirty="0" sz="1800" lang="en-IN" smtClean="0">
                <a:solidFill>
                  <a:srgbClr val="0F0F0F"/>
                </a:solidFill>
                <a:latin typeface="Times New Roman" pitchFamily="18" charset="0"/>
                <a:cs typeface="Times New Roman" pitchFamily="18" charset="0"/>
              </a:rPr>
              <a:t>Library required to build the model</a:t>
            </a:r>
            <a:endParaRPr dirty="0" sz="1800" lang="en-IN">
              <a:solidFill>
                <a:srgbClr val="0F0F0F"/>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txBox="1"/>
          <p:nvPr/>
        </p:nvSpPr>
        <p:spPr>
          <a:xfrm>
            <a:off x="0" y="548681"/>
            <a:ext cx="9144001" cy="503898"/>
          </a:xfrm>
          <a:prstGeom prst="rect"/>
        </p:spPr>
        <p:txBody>
          <a:bodyPr>
            <a:no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ALGORITHM &amp; DEPLOYMENT</a:t>
            </a:r>
            <a:endParaRPr dirty="0" sz="2800" lang="en-US">
              <a:solidFill>
                <a:srgbClr val="7030A0"/>
              </a:solidFill>
              <a:latin typeface="Times New Roman" pitchFamily="18" charset="0"/>
              <a:cs typeface="Times New Roman" pitchFamily="18" charset="0"/>
            </a:endParaRPr>
          </a:p>
        </p:txBody>
      </p:sp>
      <p:sp>
        <p:nvSpPr>
          <p:cNvPr id="1048603" name="Content Placeholder 1"/>
          <p:cNvSpPr txBox="1"/>
          <p:nvPr/>
        </p:nvSpPr>
        <p:spPr>
          <a:xfrm>
            <a:off x="357158" y="1148550"/>
            <a:ext cx="7643866" cy="4440690"/>
          </a:xfrm>
          <a:prstGeom prst="rect"/>
        </p:spPr>
        <p:txBody>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305435" marL="305435"/>
            <a:r>
              <a:rPr dirty="0" sz="1600" lang="en-IN"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dirty="0" sz="1600" lang="en-IN" smtClean="0">
              <a:latin typeface="Times New Roman" pitchFamily="18" charset="0"/>
              <a:cs typeface="Times New Roman" pitchFamily="18" charset="0"/>
            </a:endParaRPr>
          </a:p>
          <a:p>
            <a:pPr algn="just" indent="-305435" marL="305435"/>
            <a:r>
              <a:rPr dirty="0" sz="1600" lang="en-IN" smtClean="0">
                <a:latin typeface="Times New Roman" pitchFamily="18" charset="0"/>
                <a:ea typeface="+mn-lt"/>
                <a:cs typeface="Times New Roman" pitchFamily="18" charset="0"/>
              </a:rPr>
              <a:t>Algorithm Selection:</a:t>
            </a:r>
            <a:endParaRPr dirty="0" sz="1600" lang="en-IN" smtClean="0">
              <a:latin typeface="Times New Roman" pitchFamily="18" charset="0"/>
              <a:cs typeface="Times New Roman" pitchFamily="18" charset="0"/>
            </a:endParaRPr>
          </a:p>
          <a:p>
            <a:pPr algn="just" indent="-305435" lvl="1" marL="629920"/>
            <a:r>
              <a:rPr dirty="0" sz="1600" lang="en-IN"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dirty="0" sz="1600" lang="en-IN" smtClean="0">
              <a:latin typeface="Times New Roman" pitchFamily="18" charset="0"/>
              <a:cs typeface="Times New Roman" pitchFamily="18" charset="0"/>
            </a:endParaRPr>
          </a:p>
          <a:p>
            <a:pPr algn="just" indent="-305435" marL="305435"/>
            <a:r>
              <a:rPr dirty="0" sz="1600" lang="en-IN" smtClean="0">
                <a:latin typeface="Times New Roman" pitchFamily="18" charset="0"/>
                <a:ea typeface="+mn-lt"/>
                <a:cs typeface="Times New Roman" pitchFamily="18" charset="0"/>
              </a:rPr>
              <a:t>Data Input:</a:t>
            </a:r>
            <a:endParaRPr dirty="0" sz="1600" lang="en-IN" smtClean="0">
              <a:latin typeface="Times New Roman" pitchFamily="18" charset="0"/>
              <a:cs typeface="Times New Roman" pitchFamily="18" charset="0"/>
            </a:endParaRPr>
          </a:p>
          <a:p>
            <a:pPr algn="just" indent="-305435" lvl="1" marL="629920"/>
            <a:r>
              <a:rPr dirty="0" sz="1600" lang="en-IN"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dirty="0" sz="1600" lang="en-IN" smtClean="0">
              <a:latin typeface="Times New Roman" pitchFamily="18" charset="0"/>
              <a:cs typeface="Times New Roman" pitchFamily="18" charset="0"/>
            </a:endParaRPr>
          </a:p>
          <a:p>
            <a:pPr algn="just" indent="-305435" marL="305435"/>
            <a:r>
              <a:rPr dirty="0" sz="1600" lang="en-IN" smtClean="0">
                <a:latin typeface="Times New Roman" pitchFamily="18" charset="0"/>
                <a:ea typeface="+mn-lt"/>
                <a:cs typeface="Times New Roman" pitchFamily="18" charset="0"/>
              </a:rPr>
              <a:t>Training Process:</a:t>
            </a:r>
            <a:endParaRPr dirty="0" sz="1600" lang="en-IN" smtClean="0">
              <a:latin typeface="Times New Roman" pitchFamily="18" charset="0"/>
              <a:cs typeface="Times New Roman" pitchFamily="18" charset="0"/>
            </a:endParaRPr>
          </a:p>
          <a:p>
            <a:pPr algn="just" indent="-305435" lvl="1" marL="629920"/>
            <a:r>
              <a:rPr dirty="0" sz="1600" lang="en-IN"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dirty="0" sz="1600" lang="en-IN" err="1" smtClean="0">
                <a:latin typeface="Times New Roman" pitchFamily="18" charset="0"/>
                <a:ea typeface="+mn-lt"/>
                <a:cs typeface="Times New Roman" pitchFamily="18" charset="0"/>
              </a:rPr>
              <a:t>hyperparameter</a:t>
            </a:r>
            <a:r>
              <a:rPr dirty="0" sz="1600" lang="en-IN" smtClean="0">
                <a:latin typeface="Times New Roman" pitchFamily="18" charset="0"/>
                <a:ea typeface="+mn-lt"/>
                <a:cs typeface="Times New Roman" pitchFamily="18" charset="0"/>
              </a:rPr>
              <a:t> tuning.</a:t>
            </a:r>
            <a:endParaRPr dirty="0" sz="1600" lang="en-IN" smtClean="0">
              <a:latin typeface="Times New Roman" pitchFamily="18" charset="0"/>
              <a:cs typeface="Times New Roman" pitchFamily="18" charset="0"/>
            </a:endParaRPr>
          </a:p>
          <a:p>
            <a:pPr algn="just" indent="-305435" marL="305435"/>
            <a:r>
              <a:rPr dirty="0" sz="1600" lang="en-IN" smtClean="0">
                <a:latin typeface="Times New Roman" pitchFamily="18" charset="0"/>
                <a:ea typeface="+mn-lt"/>
                <a:cs typeface="Times New Roman" pitchFamily="18" charset="0"/>
              </a:rPr>
              <a:t>Prediction Process:</a:t>
            </a:r>
            <a:endParaRPr dirty="0" sz="1600" lang="en-IN" smtClean="0">
              <a:latin typeface="Times New Roman" pitchFamily="18" charset="0"/>
              <a:cs typeface="Times New Roman" pitchFamily="18" charset="0"/>
            </a:endParaRPr>
          </a:p>
          <a:p>
            <a:pPr algn="just" indent="-305435" lvl="1" marL="629920"/>
            <a:r>
              <a:rPr dirty="0" sz="1600" lang="en-IN"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dirty="0" sz="1600" lang="en-IN" smtClean="0">
              <a:latin typeface="Times New Roman" pitchFamily="18" charset="0"/>
              <a:cs typeface="Times New Roman" pitchFamily="18" charset="0"/>
            </a:endParaRPr>
          </a:p>
          <a:p>
            <a:pPr algn="just" indent="-305435" marL="305435"/>
            <a:endParaRPr dirty="0" sz="1600" lang="en-I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txBox="1"/>
          <p:nvPr/>
        </p:nvSpPr>
        <p:spPr>
          <a:xfrm>
            <a:off x="179512" y="714356"/>
            <a:ext cx="8455305" cy="71438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RESULT</a:t>
            </a:r>
            <a:endParaRPr dirty="0" sz="2800" lang="en-US">
              <a:solidFill>
                <a:srgbClr val="7030A0"/>
              </a:solidFill>
              <a:latin typeface="Times New Roman" pitchFamily="18" charset="0"/>
              <a:cs typeface="Times New Roman" pitchFamily="18" charset="0"/>
            </a:endParaRPr>
          </a:p>
        </p:txBody>
      </p:sp>
      <p:sp>
        <p:nvSpPr>
          <p:cNvPr id="1048605" name="Content Placeholder 1"/>
          <p:cNvSpPr txBox="1"/>
          <p:nvPr/>
        </p:nvSpPr>
        <p:spPr>
          <a:xfrm>
            <a:off x="357158" y="1857364"/>
            <a:ext cx="7786742" cy="5160770"/>
          </a:xfrm>
          <a:prstGeom prst="rect"/>
        </p:spPr>
        <p:txBody>
          <a:bodyPr>
            <a:norm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0" marL="0">
              <a:lnSpc>
                <a:spcPct val="150000"/>
              </a:lnSpc>
              <a:buFont typeface="Arial" pitchFamily="34" charset="0"/>
              <a:buNone/>
            </a:pPr>
            <a:r>
              <a:rPr dirty="0" sz="2000" lang="en-IN" smtClean="0">
                <a:solidFill>
                  <a:srgbClr val="0F0F0F"/>
                </a:solidFill>
                <a:ea typeface="+mn-lt"/>
                <a:cs typeface="+mn-lt"/>
              </a:rPr>
              <a:t>	</a:t>
            </a:r>
            <a:r>
              <a:rPr dirty="0" sz="2000" lang="en-IN" smtClean="0">
                <a:solidFill>
                  <a:srgbClr val="0F0F0F"/>
                </a:solidFill>
                <a:latin typeface="Times New Roman" pitchFamily="18" charset="0"/>
                <a:ea typeface="+mn-lt"/>
                <a:cs typeface="Times New Roman" pitchFamily="18" charset="0"/>
              </a:rPr>
              <a:t>Present </a:t>
            </a:r>
            <a:r>
              <a:rPr dirty="0" sz="2000" lang="en-IN"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dirty="0" sz="200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txBox="1"/>
          <p:nvPr/>
        </p:nvSpPr>
        <p:spPr>
          <a:xfrm>
            <a:off x="251520" y="857232"/>
            <a:ext cx="8562809" cy="500066"/>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2800" lang="en-US" smtClean="0">
                <a:solidFill>
                  <a:srgbClr val="7030A0"/>
                </a:solidFill>
                <a:latin typeface="Times New Roman" pitchFamily="18" charset="0"/>
                <a:ea typeface="+mj-lt"/>
                <a:cs typeface="Times New Roman" pitchFamily="18" charset="0"/>
              </a:rPr>
              <a:t>CONCLUSION</a:t>
            </a:r>
            <a:endParaRPr dirty="0" sz="2800" lang="en-US">
              <a:solidFill>
                <a:srgbClr val="7030A0"/>
              </a:solidFill>
              <a:latin typeface="Times New Roman" pitchFamily="18" charset="0"/>
              <a:cs typeface="Times New Roman" pitchFamily="18" charset="0"/>
            </a:endParaRPr>
          </a:p>
        </p:txBody>
      </p:sp>
      <p:sp>
        <p:nvSpPr>
          <p:cNvPr id="1048607" name="Content Placeholder 1"/>
          <p:cNvSpPr txBox="1"/>
          <p:nvPr/>
        </p:nvSpPr>
        <p:spPr>
          <a:xfrm>
            <a:off x="571472" y="1643049"/>
            <a:ext cx="7500990" cy="5016851"/>
          </a:xfrm>
          <a:prstGeom prst="rect"/>
        </p:spPr>
        <p:txBody>
          <a:bodyPr>
            <a:norm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305435" marL="305435">
              <a:lnSpc>
                <a:spcPct val="150000"/>
              </a:lnSpc>
            </a:pPr>
            <a:r>
              <a:rPr dirty="0" sz="1800" lang="en-IN"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1800" lang="en-IN">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2"/>
          <p:cNvSpPr txBox="1"/>
          <p:nvPr/>
        </p:nvSpPr>
        <p:spPr>
          <a:xfrm>
            <a:off x="285720" y="1229096"/>
            <a:ext cx="7786742" cy="4864199"/>
          </a:xfrm>
          <a:prstGeom prst="rect"/>
        </p:spPr>
        <p:txBody>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Arial" pitchFamily="34" charset="0"/>
              <a:buNone/>
            </a:pPr>
            <a:endParaRPr b="1" dirty="0" sz="1800" lang="en-US" smtClean="0"/>
          </a:p>
          <a:p>
            <a:pPr algn="just" indent="-305435" marL="305435">
              <a:lnSpc>
                <a:spcPct val="150000"/>
              </a:lnSpc>
            </a:pPr>
            <a:r>
              <a:rPr dirty="0" sz="1800" lang="en-US"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1800" lang="en-US" smtClean="0">
              <a:latin typeface="Times New Roman" pitchFamily="18" charset="0"/>
              <a:cs typeface="Times New Roman" pitchFamily="18" charset="0"/>
            </a:endParaRPr>
          </a:p>
          <a:p>
            <a:pPr indent="-305435" marL="305435"/>
            <a:endParaRPr dirty="0" sz="1800" lang="en-US"/>
          </a:p>
        </p:txBody>
      </p:sp>
      <p:sp>
        <p:nvSpPr>
          <p:cNvPr id="1048609" name="Title 4"/>
          <p:cNvSpPr txBox="1"/>
          <p:nvPr/>
        </p:nvSpPr>
        <p:spPr>
          <a:xfrm>
            <a:off x="2771800" y="710868"/>
            <a:ext cx="9098479" cy="551955"/>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cap="none" dirty="0" lang="en-US" smtClean="0">
                <a:solidFill>
                  <a:srgbClr val="7030A0"/>
                </a:solidFill>
                <a:latin typeface="Times New Roman" pitchFamily="18" charset="0"/>
                <a:cs typeface="Times New Roman" pitchFamily="18" charset="0"/>
              </a:rPr>
              <a:t>FUTURE SCOPE</a:t>
            </a:r>
            <a:endParaRPr b="1" cap="none" dirty="0" lang="en-US">
              <a:solidFill>
                <a:srgbClr val="7030A0"/>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algn="bl" blurRad="50800" dist="25400" rotWithShape="0">
              <a:srgbClr val="000000">
                <a:alpha val="60000"/>
              </a:srgbClr>
            </a:outerShdw>
          </a:effectLst>
        </a:effectStyle>
        <a:effectStyle>
          <a:effectLst/>
          <a:scene3d>
            <a:camera prst="orthographicFront">
              <a:rot lat="0" lon="0" rev="0"/>
            </a:camera>
            <a:lightRig dir="tl" rig="brightRoom">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algn="tl" flip="none" sx="32000" sy="32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Admin</dc:creator>
  <cp:lastModifiedBy>Admin</cp:lastModifiedBy>
  <dcterms:created xsi:type="dcterms:W3CDTF">2024-04-01T18:41:25Z</dcterms:created>
  <dcterms:modified xsi:type="dcterms:W3CDTF">2024-04-24T09:49:43Z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0b55f51f99034729972f3935c4ea6c3b</vt:lpwstr>
  </property>
</Properties>
</file>