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6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77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1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3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922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196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5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66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713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7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A311-7D53-40DF-B053-AB1123FF4BE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E21F-B965-48ED-B71A-8A02BD9C7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5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02DF-E596-4A2E-9E9F-4B3A8D4D6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Workshop7</a:t>
            </a:r>
            <a:endParaRPr lang="en-SG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2FE177-0C9E-4533-BC58-27494C821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Wang Xinrui (A0186103M)</a:t>
            </a:r>
          </a:p>
          <a:p>
            <a:r>
              <a:rPr lang="en-SG"/>
              <a:t>Zhang Ao(A0176595L) </a:t>
            </a:r>
          </a:p>
          <a:p>
            <a:r>
              <a:rPr lang="en-SG"/>
              <a:t>Li Liping(A0186040M)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553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A7369-F101-462C-A828-F246E04E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SG" dirty="0"/>
            </a:br>
            <a:r>
              <a:rPr lang="en-SG" dirty="0"/>
              <a:t> a) Represent the problem analytically.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388E0-4CE7-42D8-8057-5B81C564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2342460"/>
            <a:ext cx="10515600" cy="171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For </a:t>
            </a:r>
            <a:r>
              <a:rPr lang="en-SG" sz="2400" dirty="0" err="1"/>
              <a:t>statevalue</a:t>
            </a:r>
            <a:r>
              <a:rPr lang="en-SG" sz="2400" dirty="0"/>
              <a:t>(s0,normal,s0), the constraint is stated below: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0.204*v(s0,normal) - 0.0995*v(s0,disrupted)- 0.0995*v(s0,very_disrupted) &gt;= 0</a:t>
            </a:r>
          </a:p>
        </p:txBody>
      </p:sp>
    </p:spTree>
    <p:extLst>
      <p:ext uri="{BB962C8B-B14F-4D97-AF65-F5344CB8AC3E}">
        <p14:creationId xmlns:p14="http://schemas.microsoft.com/office/powerpoint/2010/main" val="38554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2F80-98AA-4556-B8AE-8929A779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6" y="150635"/>
            <a:ext cx="11155017" cy="847814"/>
          </a:xfrm>
        </p:spPr>
        <p:txBody>
          <a:bodyPr>
            <a:noAutofit/>
          </a:bodyPr>
          <a:lstStyle/>
          <a:p>
            <a:br>
              <a:rPr lang="en-SG" sz="2800" dirty="0"/>
            </a:br>
            <a:r>
              <a:rPr lang="en-SG" sz="2800" dirty="0"/>
              <a:t>b. Formulate the linear programming problem and solve it in GAMS. </a:t>
            </a:r>
            <a:br>
              <a:rPr lang="en-SG" sz="2800" dirty="0"/>
            </a:br>
            <a:endParaRPr lang="en-SG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5AAF0-F6F3-4091-AE37-37EB4914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893746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SG" sz="2400" dirty="0"/>
              <a:t>Identify the optimal policy. </a:t>
            </a:r>
          </a:p>
          <a:p>
            <a:pPr marL="457200" indent="-457200">
              <a:buFont typeface="+mj-lt"/>
              <a:buAutoNum type="arabicParenR"/>
            </a:pPr>
            <a:r>
              <a:rPr lang="en-SG" sz="2400" dirty="0"/>
              <a:t>Compute the expected profit. </a:t>
            </a:r>
          </a:p>
          <a:p>
            <a:pPr marL="457200" indent="-457200">
              <a:buFont typeface="+mj-lt"/>
              <a:buAutoNum type="arabicParenR"/>
            </a:pPr>
            <a:r>
              <a:rPr lang="en-SG" sz="2400" dirty="0"/>
              <a:t>Interpret your results. </a:t>
            </a:r>
          </a:p>
          <a:p>
            <a:pPr marL="0" indent="0">
              <a:buNone/>
            </a:pPr>
            <a:br>
              <a:rPr lang="en-SG" sz="2400" dirty="0"/>
            </a:br>
            <a:endParaRPr lang="en-SG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F00B9-10E6-4544-BFAC-7A9713DC8935}"/>
              </a:ext>
            </a:extLst>
          </p:cNvPr>
          <p:cNvSpPr txBox="1"/>
          <p:nvPr/>
        </p:nvSpPr>
        <p:spPr>
          <a:xfrm>
            <a:off x="603819" y="5333313"/>
            <a:ext cx="485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s0.normal and disrupted, buy 200 inventory, if s0.very_disrupted, do nothing.</a:t>
            </a:r>
          </a:p>
          <a:p>
            <a:r>
              <a:rPr lang="en-SG" dirty="0"/>
              <a:t>If s1.normal and disrupted, buy 200 inventory, if s1.very_disrupted, do nothing.</a:t>
            </a:r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2085B0BE-23F5-4DD6-BE1F-A1212D3A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8" y="2552569"/>
            <a:ext cx="8309136" cy="25138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FB7035-57D9-43A3-8434-C1783EDB1CCC}"/>
              </a:ext>
            </a:extLst>
          </p:cNvPr>
          <p:cNvSpPr txBox="1"/>
          <p:nvPr/>
        </p:nvSpPr>
        <p:spPr>
          <a:xfrm>
            <a:off x="5701532" y="4963473"/>
            <a:ext cx="6785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from the result above, at s0 (inventory=0) if the state of market is disrupted, </a:t>
            </a:r>
          </a:p>
          <a:p>
            <a:r>
              <a:rPr lang="en-SG" dirty="0"/>
              <a:t>and the firm buys 200 </a:t>
            </a:r>
            <a:r>
              <a:rPr lang="en-SG" dirty="0" err="1"/>
              <a:t>kbbl</a:t>
            </a:r>
            <a:r>
              <a:rPr lang="en-SG" dirty="0"/>
              <a:t>. The profit will be $ 333.623k. </a:t>
            </a:r>
          </a:p>
          <a:p>
            <a:r>
              <a:rPr lang="en-SG" dirty="0"/>
              <a:t>Also from the third row, at s0 (inventory=0) if the state of market is very disrupted, </a:t>
            </a:r>
          </a:p>
          <a:p>
            <a:r>
              <a:rPr lang="en-SG" dirty="0"/>
              <a:t>and the firm buys 200 </a:t>
            </a:r>
            <a:r>
              <a:rPr lang="en-SG" dirty="0" err="1"/>
              <a:t>kbbl</a:t>
            </a:r>
            <a:r>
              <a:rPr lang="en-SG" dirty="0"/>
              <a:t>. The profit will be $ 777.121.</a:t>
            </a:r>
          </a:p>
        </p:txBody>
      </p:sp>
    </p:spTree>
    <p:extLst>
      <p:ext uri="{BB962C8B-B14F-4D97-AF65-F5344CB8AC3E}">
        <p14:creationId xmlns:p14="http://schemas.microsoft.com/office/powerpoint/2010/main" val="26857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6B6FA-2097-47EF-8CCA-B153260D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c) How would the optimal policy change if: </a:t>
            </a:r>
            <a:br>
              <a:rPr lang="en-SG" sz="3600" dirty="0"/>
            </a:br>
            <a:r>
              <a:rPr lang="en-SG" sz="3600" dirty="0" err="1"/>
              <a:t>i</a:t>
            </a:r>
            <a:r>
              <a:rPr lang="en-SG" sz="3600" dirty="0"/>
              <a:t>) The discount factor was 90%?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FB5EFF-25C9-48DD-8C6B-94CC666D8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49" y="2048497"/>
            <a:ext cx="7965047" cy="24042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B4BED07-C640-428F-B1BD-159502F8300C}"/>
              </a:ext>
            </a:extLst>
          </p:cNvPr>
          <p:cNvSpPr txBox="1"/>
          <p:nvPr/>
        </p:nvSpPr>
        <p:spPr>
          <a:xfrm>
            <a:off x="1401949" y="5310650"/>
            <a:ext cx="85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s0.normal, buy 200 inventory, if s0.distrupted and very_disrupted, do nothing.</a:t>
            </a:r>
          </a:p>
          <a:p>
            <a:r>
              <a:rPr lang="en-SG" dirty="0"/>
              <a:t>If s1.normal, buy 200 inventory, if s1. disrupted and very_disrupted, do nothing.</a:t>
            </a:r>
          </a:p>
        </p:txBody>
      </p:sp>
    </p:spTree>
    <p:extLst>
      <p:ext uri="{BB962C8B-B14F-4D97-AF65-F5344CB8AC3E}">
        <p14:creationId xmlns:p14="http://schemas.microsoft.com/office/powerpoint/2010/main" val="173871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70190-3B35-46EE-BCF7-ACAE0CD2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ii) </a:t>
            </a:r>
            <a:r>
              <a:rPr lang="en-SG" sz="3200" dirty="0"/>
              <a:t>There was no restriction on the maximum trading per month, i.e., point 6 is not required? </a:t>
            </a:r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3C6DB822-3D72-448C-BF15-0522DA89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16" y="2039236"/>
            <a:ext cx="9012691" cy="277952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471EA0-586F-40B9-852B-8A5363F14DC0}"/>
              </a:ext>
            </a:extLst>
          </p:cNvPr>
          <p:cNvSpPr txBox="1"/>
          <p:nvPr/>
        </p:nvSpPr>
        <p:spPr>
          <a:xfrm>
            <a:off x="1403516" y="5167312"/>
            <a:ext cx="85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s0.normal, buy 1000 inventory, if s0.distrupted and </a:t>
            </a:r>
            <a:r>
              <a:rPr lang="en-SG" dirty="0" err="1"/>
              <a:t>very_disrupted</a:t>
            </a:r>
            <a:r>
              <a:rPr lang="en-SG" dirty="0"/>
              <a:t>, do nothing.</a:t>
            </a:r>
          </a:p>
          <a:p>
            <a:r>
              <a:rPr lang="en-SG" dirty="0"/>
              <a:t>If s1.normal, buy 900 inventory, if s1. disrupted and very_disrupted, do nothing.</a:t>
            </a:r>
          </a:p>
        </p:txBody>
      </p:sp>
    </p:spTree>
    <p:extLst>
      <p:ext uri="{BB962C8B-B14F-4D97-AF65-F5344CB8AC3E}">
        <p14:creationId xmlns:p14="http://schemas.microsoft.com/office/powerpoint/2010/main" val="2074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ECA66-46B9-4205-BEF6-9F959964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iii) the transition matrix changed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537E5-574A-439F-B420-A54089B9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78" y="2459315"/>
            <a:ext cx="8802996" cy="2108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1D46F6-2ADB-40F0-9260-F2A641287BF0}"/>
              </a:ext>
            </a:extLst>
          </p:cNvPr>
          <p:cNvSpPr txBox="1"/>
          <p:nvPr/>
        </p:nvSpPr>
        <p:spPr>
          <a:xfrm>
            <a:off x="948378" y="5245849"/>
            <a:ext cx="85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s0.normal, buy 200 inventory, if s0.distrupted and </a:t>
            </a:r>
            <a:r>
              <a:rPr lang="en-SG" dirty="0" err="1"/>
              <a:t>very_disrupted</a:t>
            </a:r>
            <a:r>
              <a:rPr lang="en-SG" dirty="0"/>
              <a:t>, do nothing.</a:t>
            </a:r>
          </a:p>
          <a:p>
            <a:r>
              <a:rPr lang="en-SG" dirty="0"/>
              <a:t>If s1.normal, buy 200 inventory, if s1. disrupted and very_disrupted, do nothing.</a:t>
            </a:r>
          </a:p>
        </p:txBody>
      </p:sp>
    </p:spTree>
    <p:extLst>
      <p:ext uri="{BB962C8B-B14F-4D97-AF65-F5344CB8AC3E}">
        <p14:creationId xmlns:p14="http://schemas.microsoft.com/office/powerpoint/2010/main" val="124304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A56BD-3275-46D4-9866-1C10549E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Which parameters are more important for the speculator success? Justify your answer.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86642-DF06-4BE0-BADB-A71B66C6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C1</a:t>
            </a:r>
          </a:p>
          <a:p>
            <a:endParaRPr lang="en-SG" dirty="0"/>
          </a:p>
          <a:p>
            <a:r>
              <a:rPr lang="en-SG" dirty="0"/>
              <a:t>C2</a:t>
            </a:r>
          </a:p>
          <a:p>
            <a:endParaRPr lang="en-SG" dirty="0"/>
          </a:p>
          <a:p>
            <a:r>
              <a:rPr lang="en-SG" dirty="0"/>
              <a:t>C3 </a:t>
            </a:r>
          </a:p>
          <a:p>
            <a:endParaRPr lang="en-SG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63B0AE-12D6-41C2-A5BA-8087CFCC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91" y="4077201"/>
            <a:ext cx="7291938" cy="700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5C3E1B-10FE-4F7F-ABAB-A12F11DE7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2"/>
          <a:stretch/>
        </p:blipFill>
        <p:spPr>
          <a:xfrm>
            <a:off x="2516491" y="1706962"/>
            <a:ext cx="7397444" cy="849894"/>
          </a:xfrm>
          <a:prstGeom prst="rect">
            <a:avLst/>
          </a:prstGeom>
        </p:spPr>
      </p:pic>
      <p:pic>
        <p:nvPicPr>
          <p:cNvPr id="8" name="图片 7" descr="图片包含 屏幕截图&#10;&#10;已生成高可信度的说明">
            <a:extLst>
              <a:ext uri="{FF2B5EF4-FFF2-40B4-BE49-F238E27FC236}">
                <a16:creationId xmlns:a16="http://schemas.microsoft.com/office/drawing/2014/main" id="{E14839BE-40C1-4E1F-AFA9-75DEA0DDC7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8" t="-5862"/>
          <a:stretch/>
        </p:blipFill>
        <p:spPr>
          <a:xfrm>
            <a:off x="2516491" y="2960060"/>
            <a:ext cx="7291939" cy="7003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AA2E67-20DC-44C9-ACC0-7974C20A5EBC}"/>
              </a:ext>
            </a:extLst>
          </p:cNvPr>
          <p:cNvSpPr txBox="1"/>
          <p:nvPr/>
        </p:nvSpPr>
        <p:spPr>
          <a:xfrm>
            <a:off x="838200" y="5094412"/>
            <a:ext cx="1037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 interest rate is more important based on the minimal present value of cost Z</a:t>
            </a:r>
          </a:p>
        </p:txBody>
      </p:sp>
    </p:spTree>
    <p:extLst>
      <p:ext uri="{BB962C8B-B14F-4D97-AF65-F5344CB8AC3E}">
        <p14:creationId xmlns:p14="http://schemas.microsoft.com/office/powerpoint/2010/main" val="31448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383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Workshop7</vt:lpstr>
      <vt:lpstr>  a) Represent the problem analytically. </vt:lpstr>
      <vt:lpstr> b. Formulate the linear programming problem and solve it in GAMS.  </vt:lpstr>
      <vt:lpstr>c) How would the optimal policy change if:  i) The discount factor was 90%? </vt:lpstr>
      <vt:lpstr>ii) There was no restriction on the maximum trading per month, i.e., point 6 is not required? </vt:lpstr>
      <vt:lpstr>iii) the transition matrix changed</vt:lpstr>
      <vt:lpstr>Which parameters are more important for the speculator success? Justify your answer.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Workshop7</dc:title>
  <dc:creator>Li Liping</dc:creator>
  <cp:lastModifiedBy>Li Liping</cp:lastModifiedBy>
  <cp:revision>21</cp:revision>
  <dcterms:created xsi:type="dcterms:W3CDTF">2019-03-06T12:26:18Z</dcterms:created>
  <dcterms:modified xsi:type="dcterms:W3CDTF">2019-03-06T14:16:09Z</dcterms:modified>
</cp:coreProperties>
</file>