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18A2-513C-4B23-BFFA-88742A73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86CD-810C-4577-8BDB-04637AB2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B53F-DB25-4A24-B7CA-57036F0D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4F6F-8EE5-4617-BD21-5E6EC68C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B84F-0AC8-4DD8-B467-C32A8628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4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6C01-7E8F-46EF-B07E-6BC33B01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74C3-1C80-420B-BF8B-31818F32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599D-78EB-47E1-BB6F-A13CBC3A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4796-D8CD-40C1-90E4-FBADDFF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7AAB-AE57-4E9F-BEA2-5E6C33FE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75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2BB01-6202-4FCE-A474-13CD03A6C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BF9D-3730-40AF-B731-0A8C92842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7012-C0B2-4DCD-9FBD-08486037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247E-B8C9-48DA-92E8-F4CC61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E38F-2F7C-419B-AE55-D1AD4664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6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35F9-7E5E-4D9C-9E0F-2BE46D3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3B21-1524-425A-9AE9-7014025C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62A4-E57A-409C-8857-5C3EBB69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FE10-1623-43FE-B492-D7CF022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A905-E9C7-4B61-B9BA-FE686B4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31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84D0-3D0D-4C1F-8234-E023685F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8D0F-7495-4628-8296-6F0E46B1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82CF-4892-4AFE-A8B5-CDB10EB4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1447-BCC9-4AB2-BC4E-92CD73C5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5114-589E-41DA-9BD7-9035A6F7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F6F4-17FE-4F91-9A8E-40491982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D34C-116B-4AAD-A699-22B6B16C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E294E-5D2C-4CC3-A11E-3DB3A9AE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649C-176E-4D4B-AE46-DE05D23F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BF7F6-083A-4DB4-836D-BEF4ADE2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0110-FDC1-42C7-9822-6B6E967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74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9CAF-049C-487C-A642-D7BFEE2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549AD-EDA8-4192-B832-7C04B1DA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A67FE-D15B-43BC-AAE4-C55182FB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1829-77C7-4952-AF7B-780D75D9A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BF586-D0F8-4FDD-8BBF-36DC4529F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8465-FACD-4D12-A484-A5174BEB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71BC-917C-4855-8409-07FF7FC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CECB7-FBE6-4B79-922A-9ACB586E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1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69DD-B81E-48DC-8A52-F49B2AC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D8E17-EE0B-4825-8EA2-37D9AFF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E6D7E-16F5-4267-AB7F-0420186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AC442-9710-406C-B27E-4BADF04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2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B2470-4245-4916-A216-615C25B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5BDFA-C92D-47D6-844C-48CC326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65B6E-AD09-4732-990D-42D5026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63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D50-48AD-40E5-8DE3-E29FEB9C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DE9B-88AB-442F-A12E-E6CC8C6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0AAF7-9030-4410-9A8D-4C67F8B4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C9EE-4AED-4BA5-916E-48521C0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CD1C-C17B-4A6A-9225-ACDED6D4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57A-02B0-4E54-9503-D0AF672D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97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0B14-D78F-49BA-879A-D05AF34A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CCC45-541E-4ADF-A53C-557CE4F1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948B-EE2E-47D1-B639-69B9160E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F541-10F6-4945-8759-2F903F4C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2FD1-8995-497A-978C-CF2F035C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79BC-2A31-4439-865A-15C083D6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9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EB5B8-E4AC-47E6-9AA4-77C5AD7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6D4B-D466-43F6-825F-645FC8F8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8A6D-4751-4248-B1F1-18FAA0F9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A9C7-2055-48C8-BBBD-75A7C43A116E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D284-2E30-4FFF-A509-B9591DF0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4261-140A-400A-BF54-7D1B446A6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71A8-2C40-48B6-A77B-90DBDB47B1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4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0B0A-E36A-47F7-B393-9BBE924BE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Workshop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E96B3-705A-4470-8113-EBA69CF99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Chew Guo Jie Jason (A0176614B)</a:t>
            </a:r>
          </a:p>
          <a:p>
            <a:r>
              <a:rPr lang="pt-BR" dirty="0"/>
              <a:t>Cho Zin Tun (A0098996W)</a:t>
            </a:r>
          </a:p>
          <a:p>
            <a:r>
              <a:rPr lang="pt-BR" dirty="0"/>
              <a:t>Peh Yingqi Amelia (A0071186E) </a:t>
            </a:r>
          </a:p>
          <a:p>
            <a:r>
              <a:rPr lang="pt-BR" dirty="0"/>
              <a:t>Toh Pei Xuan (A0000584R)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65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385-83C1-4406-BC0E-D32D0EEC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a</a:t>
            </a:r>
          </a:p>
        </p:txBody>
      </p:sp>
      <p:sp>
        <p:nvSpPr>
          <p:cNvPr id="5" name="AutoShape 4" descr="blob:https://web.whatsapp.com/e48e67ab-958c-476c-932c-d583f971e6a8">
            <a:extLst>
              <a:ext uri="{FF2B5EF4-FFF2-40B4-BE49-F238E27FC236}">
                <a16:creationId xmlns:a16="http://schemas.microsoft.com/office/drawing/2014/main" id="{7433ACB7-C9FD-4F6A-AF5D-A8DA9E72629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en-US" dirty="0"/>
              <a:t>Objective Function: z (profit) =&gt; sum of value at state s at market state </a:t>
            </a:r>
            <a:r>
              <a:rPr lang="en-US" dirty="0" err="1"/>
              <a:t>i</a:t>
            </a:r>
            <a:endParaRPr lang="en-US" dirty="0"/>
          </a:p>
          <a:p>
            <a:pPr lvl="1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objective..   z =e= sum((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),v(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fontAlgn="base"/>
            <a:r>
              <a:rPr lang="en-US" dirty="0"/>
              <a:t> Value of from state s to state </a:t>
            </a:r>
            <a:r>
              <a:rPr lang="en-US" dirty="0" err="1"/>
              <a:t>sp</a:t>
            </a:r>
            <a:r>
              <a:rPr lang="en-US" dirty="0"/>
              <a:t> at market state </a:t>
            </a:r>
            <a:r>
              <a:rPr lang="en-US" dirty="0" err="1"/>
              <a:t>i</a:t>
            </a:r>
            <a:r>
              <a:rPr lang="en-US" dirty="0"/>
              <a:t>, where the change in state is &lt;= 2: value of state s at market state </a:t>
            </a:r>
            <a:r>
              <a:rPr lang="en-US" dirty="0" err="1"/>
              <a:t>i</a:t>
            </a:r>
            <a:r>
              <a:rPr lang="en-US" dirty="0"/>
              <a:t> - sum of (values at state </a:t>
            </a:r>
            <a:r>
              <a:rPr lang="en-US" dirty="0" err="1"/>
              <a:t>sp</a:t>
            </a:r>
            <a:r>
              <a:rPr lang="en-US" dirty="0"/>
              <a:t> * probability of state </a:t>
            </a:r>
            <a:r>
              <a:rPr lang="en-US" dirty="0" err="1"/>
              <a:t>sp</a:t>
            </a:r>
            <a:r>
              <a:rPr lang="en-US" dirty="0"/>
              <a:t> * discounted factor per month)</a:t>
            </a:r>
          </a:p>
          <a:p>
            <a:pPr lvl="1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s,i,sp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)$(abs(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(s))le lag)..v(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)-b*sum(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)*v(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sp,j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))=g=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decision_profit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s,i,sp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(s0,normal,s0): v(s0,normal) -0.8*0.995*v(s0,normal) –0.1*0.995*v(s0,disrupted) 0.1*0.995*v(s0,very_disrupted)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63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9BA8-CF64-464B-BF88-01BA8371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b </a:t>
            </a:r>
            <a:r>
              <a:rPr lang="en-SG" dirty="0" err="1"/>
              <a:t>i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ABF2B5-E375-42BE-979D-6385E5A1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627"/>
            <a:ext cx="7158864" cy="3310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04B39-C629-4C6A-9823-69522C969683}"/>
              </a:ext>
            </a:extLst>
          </p:cNvPr>
          <p:cNvSpPr txBox="1"/>
          <p:nvPr/>
        </p:nvSpPr>
        <p:spPr>
          <a:xfrm>
            <a:off x="721360" y="5354320"/>
            <a:ext cx="99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If my inventory level is 0 (s0) the market is normal, the action is to buy 200kbl to have an inventory of 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D54F7-5A93-4E1C-B210-4A77D58ACC0F}"/>
              </a:ext>
            </a:extLst>
          </p:cNvPr>
          <p:cNvSpPr/>
          <p:nvPr/>
        </p:nvSpPr>
        <p:spPr>
          <a:xfrm>
            <a:off x="5171440" y="2021840"/>
            <a:ext cx="589280" cy="223520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51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0EA1-6F93-467A-83AE-467F8AA6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b 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59D01-50EA-4B73-A8BD-22C4B88D3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496219"/>
            <a:ext cx="476250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E60E0-DD72-483D-9052-CA9D97F4CA3B}"/>
              </a:ext>
            </a:extLst>
          </p:cNvPr>
          <p:cNvSpPr txBox="1"/>
          <p:nvPr/>
        </p:nvSpPr>
        <p:spPr>
          <a:xfrm>
            <a:off x="6807200" y="1971040"/>
            <a:ext cx="4448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At state inventory = 0, and market is normal, </a:t>
            </a:r>
          </a:p>
          <a:p>
            <a:r>
              <a:rPr lang="en-US" dirty="0"/>
              <a:t>present value of the profit in state is $635697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3D9D6-AB3B-462F-BA19-F0F0CCA3C167}"/>
              </a:ext>
            </a:extLst>
          </p:cNvPr>
          <p:cNvSpPr/>
          <p:nvPr/>
        </p:nvSpPr>
        <p:spPr>
          <a:xfrm>
            <a:off x="1457325" y="2284680"/>
            <a:ext cx="1388745" cy="292735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27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7962-B35A-4F3E-8C3C-E26E9D55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c </a:t>
            </a:r>
            <a:r>
              <a:rPr lang="en-SG" dirty="0" err="1"/>
              <a:t>i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C0389-C2B2-4213-8F69-C070F790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561" y="1336358"/>
            <a:ext cx="6794827" cy="3873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6E57F-5214-479B-8DFD-5CE96FEAF180}"/>
              </a:ext>
            </a:extLst>
          </p:cNvPr>
          <p:cNvSpPr txBox="1"/>
          <p:nvPr/>
        </p:nvSpPr>
        <p:spPr>
          <a:xfrm>
            <a:off x="1836561" y="5521642"/>
            <a:ext cx="622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policy changes. When the market is disrupted, </a:t>
            </a:r>
          </a:p>
          <a:p>
            <a:r>
              <a:rPr lang="en-SG" dirty="0"/>
              <a:t>At h = 0.995 the optimal policy is to buy 1 unit </a:t>
            </a:r>
          </a:p>
          <a:p>
            <a:r>
              <a:rPr lang="en-SG" dirty="0"/>
              <a:t>At h = 0.9 the optimal policy is to sell up to 2 units </a:t>
            </a:r>
          </a:p>
        </p:txBody>
      </p:sp>
    </p:spTree>
    <p:extLst>
      <p:ext uri="{BB962C8B-B14F-4D97-AF65-F5344CB8AC3E}">
        <p14:creationId xmlns:p14="http://schemas.microsoft.com/office/powerpoint/2010/main" val="410843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7EC4-AA13-4440-AE03-A7C8033F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c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B297-EE0D-4369-ABDB-0CCA7D3A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563" y="1562737"/>
            <a:ext cx="4550724" cy="413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When there is no limit to sell/buy amount,</a:t>
            </a:r>
          </a:p>
          <a:p>
            <a:pPr marL="0" indent="0">
              <a:buNone/>
            </a:pPr>
            <a:r>
              <a:rPr lang="en-SG" dirty="0"/>
              <a:t>When market is normal, buy maximum</a:t>
            </a:r>
          </a:p>
          <a:p>
            <a:pPr marL="0" indent="0">
              <a:buNone/>
            </a:pPr>
            <a:r>
              <a:rPr lang="en-SG" dirty="0"/>
              <a:t>When market is disrupted or very disrupted, sell maximum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012F-7412-439A-8146-6BE3091B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2" y="1335441"/>
            <a:ext cx="4205287" cy="52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3171-0DE5-41D4-B96C-5B5F50C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c iii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F4924-17DC-4134-B2AF-8B02F5E4B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841" y="1520825"/>
            <a:ext cx="6996642" cy="381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F9DCF-750E-4087-84B8-8F345C01EC5B}"/>
              </a:ext>
            </a:extLst>
          </p:cNvPr>
          <p:cNvSpPr txBox="1"/>
          <p:nvPr/>
        </p:nvSpPr>
        <p:spPr>
          <a:xfrm>
            <a:off x="1836561" y="5521642"/>
            <a:ext cx="622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policy changes. When the market is disrupted, </a:t>
            </a:r>
          </a:p>
          <a:p>
            <a:r>
              <a:rPr lang="en-SG" dirty="0"/>
              <a:t>For the old matrix the optimal policy is to buy 1 unit </a:t>
            </a:r>
          </a:p>
          <a:p>
            <a:r>
              <a:rPr lang="en-SG" dirty="0"/>
              <a:t>For the new matrix the optimal policy is to sell up to 2 units </a:t>
            </a:r>
          </a:p>
        </p:txBody>
      </p:sp>
    </p:spTree>
    <p:extLst>
      <p:ext uri="{BB962C8B-B14F-4D97-AF65-F5344CB8AC3E}">
        <p14:creationId xmlns:p14="http://schemas.microsoft.com/office/powerpoint/2010/main" val="142963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43FC-2F58-4209-82B5-C36BC5D0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6507-9C44-468B-86E3-108E5F87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 restriction to </a:t>
            </a:r>
            <a:r>
              <a:rPr lang="en-SG"/>
              <a:t>the amount of oil </a:t>
            </a:r>
            <a:r>
              <a:rPr lang="en-SG" dirty="0"/>
              <a:t>traded is the most important to </a:t>
            </a:r>
            <a:r>
              <a:rPr lang="en-SG"/>
              <a:t>spectator’s success</a:t>
            </a:r>
          </a:p>
        </p:txBody>
      </p:sp>
    </p:spTree>
    <p:extLst>
      <p:ext uri="{BB962C8B-B14F-4D97-AF65-F5344CB8AC3E}">
        <p14:creationId xmlns:p14="http://schemas.microsoft.com/office/powerpoint/2010/main" val="56856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Workshop 7</vt:lpstr>
      <vt:lpstr>Part a</vt:lpstr>
      <vt:lpstr>Part b i</vt:lpstr>
      <vt:lpstr>Part b ii</vt:lpstr>
      <vt:lpstr>Part c i</vt:lpstr>
      <vt:lpstr>Part c ii</vt:lpstr>
      <vt:lpstr>Part c iii</vt:lpstr>
      <vt:lpstr>Part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7</dc:title>
  <dc:creator>Yingqi Peh</dc:creator>
  <cp:lastModifiedBy>Yingqi Peh</cp:lastModifiedBy>
  <cp:revision>6</cp:revision>
  <dcterms:created xsi:type="dcterms:W3CDTF">2019-03-06T12:21:00Z</dcterms:created>
  <dcterms:modified xsi:type="dcterms:W3CDTF">2019-03-06T13:08:40Z</dcterms:modified>
</cp:coreProperties>
</file>