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0" r:id="rId7"/>
    <p:sldId id="258" r:id="rId8"/>
    <p:sldId id="269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1534471"/>
          </a:xfrm>
        </p:spPr>
        <p:txBody>
          <a:bodyPr anchor="ctr"/>
          <a:lstStyle/>
          <a:p>
            <a:r>
              <a:rPr lang="en-US" dirty="0"/>
              <a:t>Vocab-Lookup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8000" y="3826565"/>
            <a:ext cx="5734050" cy="95556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VocabLookup</a:t>
            </a:r>
            <a:r>
              <a:rPr lang="en-US" dirty="0"/>
              <a:t> is a bilingual dictionary lookup tool to assist ESL users with their English readings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Story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70120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</a:rPr>
              <a:t>VocabLookup</a:t>
            </a:r>
            <a:r>
              <a:rPr lang="en-US" sz="1600" dirty="0"/>
              <a:t> is a bilingual dictionary lookup tool to assist ESL users with their English readings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10101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Many readers want to read for </a:t>
            </a:r>
            <a:r>
              <a:rPr lang="en-US" sz="1800" b="0" i="0" u="none" strike="noStrike" dirty="0">
                <a:solidFill>
                  <a:srgbClr val="121212"/>
                </a:solidFill>
                <a:effectLst/>
                <a:latin typeface="Georgia" panose="02040502050405020303" pitchFamily="18" charset="0"/>
              </a:rPr>
              <a:t>pleasure 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with no intention to enhance their vocabulary. When encountering unfamiliar words, frequently using a directory not only time consuming but also kills the </a:t>
            </a:r>
            <a:r>
              <a:rPr lang="en-US" sz="1800" b="0" i="0" u="none" strike="noStrike" dirty="0">
                <a:solidFill>
                  <a:srgbClr val="121212"/>
                </a:solidFill>
                <a:effectLst/>
                <a:latin typeface="Georgia" panose="02040502050405020303" pitchFamily="18" charset="0"/>
              </a:rPr>
              <a:t>joy 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of reading. It’s especially true for those No Native Englisher </a:t>
            </a:r>
            <a:r>
              <a:rPr lang="en-US" sz="1800" dirty="0">
                <a:solidFill>
                  <a:srgbClr val="010101"/>
                </a:solidFill>
                <a:latin typeface="Times New Roman" panose="02020603050405020304" pitchFamily="18" charset="0"/>
              </a:rPr>
              <a:t>S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peakers </a:t>
            </a:r>
            <a:r>
              <a:rPr lang="en-US" sz="1800" dirty="0">
                <a:solidFill>
                  <a:srgbClr val="010101"/>
                </a:solidFill>
                <a:latin typeface="Times New Roman" panose="02020603050405020304" pitchFamily="18" charset="0"/>
              </a:rPr>
              <a:t>like my parents.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10101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This summer my mom decided to read a New York best selling book called “</a:t>
            </a:r>
            <a:r>
              <a:rPr lang="en-US" sz="1800" b="1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Where the Crawdads Sing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”. Even she is fluent in English, but it’s still quite challenge for her to read the book due to so many unfamiliar words in the book;  she had to constantly use Google Translator to translate these </a:t>
            </a:r>
            <a:r>
              <a:rPr lang="en-US" sz="1800" dirty="0">
                <a:solidFill>
                  <a:srgbClr val="010101"/>
                </a:solidFill>
                <a:latin typeface="Times New Roman" panose="02020603050405020304" pitchFamily="18" charset="0"/>
              </a:rPr>
              <a:t>words 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in her native language. Frequently word lookup disrupted her reading rhythm and eventually discouraged her from continuing to read the book.</a:t>
            </a:r>
            <a:endParaRPr lang="en-US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10101"/>
              </a:solidFill>
              <a:effectLst/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Many ESL readers have the similar struggle as my parents do. To help them enjoying readings without spending too much time on the directory, I developed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VocalLookup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App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 to perform dictionary lookup </a:t>
            </a:r>
            <a:r>
              <a:rPr lang="en-US" sz="1800" b="1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only once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Times New Roman" panose="02020603050405020304" pitchFamily="18" charset="0"/>
              </a:rPr>
              <a:t> per article, which could be online or local doc; then the retrieved challenge words will be persisted on reader’s personal device as flashcards; Many readers couldn’t retain the definition of words after looking up, these flashcards could help readers to refresh their memory with vocabularies during their readings.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1991-0823-4FFB-C3B0-0FAC0A0A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VocalLookup App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5D58A-C160-4B06-430A-930BB424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99" y="1833852"/>
            <a:ext cx="1270870" cy="1096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719D6-9A27-8D03-22E9-3E4532FEF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69" y="1348528"/>
            <a:ext cx="3490264" cy="43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VocabLookup App Screen Capture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78A624-1B3A-2900-2387-B00132954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6" y="1371944"/>
            <a:ext cx="8038155" cy="5776132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VocabLookup 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standalone application provides an efficient way to do vocabulary lookup for the article of ESL reader’s choice either from internet or local device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Scan and Translate: The application scans an article to perform vocabulary search based on the reader's English vocabulary level, it collects and translates challenge words into the reader's native language of choice (Note: currently scope only supports English to Chinese translation). 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Flashcard: The challenge words are then saved on the device as files (</a:t>
            </a:r>
            <a:r>
              <a:rPr lang="en-US" sz="1800" dirty="0">
                <a:solidFill>
                  <a:srgbClr val="000000"/>
                </a:solidFill>
              </a:rPr>
              <a:t>with three categories : simple meaning, more meaning and detailed meaning 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to be used as flashcards for reference or vocabulary practice.</a:t>
            </a:r>
          </a:p>
          <a:p>
            <a:r>
              <a:rPr lang="en-US" sz="1800" b="0" i="0" u="none" strike="noStrike" dirty="0">
                <a:solidFill>
                  <a:srgbClr val="010101"/>
                </a:solidFill>
                <a:effectLst/>
              </a:rPr>
              <a:t>Consolidate: The tool consolidates past historic challenge words into a list stored as a file to be </a:t>
            </a:r>
            <a:r>
              <a:rPr lang="en-US" sz="1800" dirty="0">
                <a:solidFill>
                  <a:srgbClr val="010101"/>
                </a:solidFill>
              </a:rPr>
              <a:t>viewed by </a:t>
            </a:r>
            <a:r>
              <a:rPr lang="en-US" sz="1800" b="0" i="0" u="none" strike="noStrike" dirty="0">
                <a:solidFill>
                  <a:srgbClr val="010101"/>
                </a:solidFill>
                <a:effectLst/>
              </a:rPr>
              <a:t>ESL readers to build vocabulary.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48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6568109" cy="1600200"/>
          </a:xfrm>
        </p:spPr>
        <p:txBody>
          <a:bodyPr/>
          <a:lstStyle/>
          <a:p>
            <a:r>
              <a:rPr lang="en-US" dirty="0"/>
              <a:t>IDE: IntelliJ</a:t>
            </a:r>
          </a:p>
          <a:p>
            <a:r>
              <a:rPr lang="en-US" dirty="0"/>
              <a:t>Language: Java, XML, UML</a:t>
            </a:r>
          </a:p>
          <a:p>
            <a:r>
              <a:rPr lang="en-US" dirty="0"/>
              <a:t>Framework: </a:t>
            </a:r>
            <a:r>
              <a:rPr lang="en-US" dirty="0" err="1"/>
              <a:t>JFormDesigner</a:t>
            </a:r>
            <a:r>
              <a:rPr lang="en-US" dirty="0"/>
              <a:t>, GUI Builder, Maven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Logic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F64FF-1057-939D-56B2-B860500F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8" y="214881"/>
            <a:ext cx="10260634" cy="7032511"/>
          </a:xfr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1311</TotalTime>
  <Words>454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Euphemia</vt:lpstr>
      <vt:lpstr>Georgia</vt:lpstr>
      <vt:lpstr>Plantagenet Cherokee</vt:lpstr>
      <vt:lpstr>Times New Roman</vt:lpstr>
      <vt:lpstr>Wingdings</vt:lpstr>
      <vt:lpstr>Academic Literature 16x9</vt:lpstr>
      <vt:lpstr>Vocab-Lookup</vt:lpstr>
      <vt:lpstr>Background Story</vt:lpstr>
      <vt:lpstr>VocalLookup App Demo</vt:lpstr>
      <vt:lpstr>VocabLookup App Screen Capture</vt:lpstr>
      <vt:lpstr>VocabLookup Features</vt:lpstr>
      <vt:lpstr>Technology Stack</vt:lpstr>
      <vt:lpstr>Implement Logic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Lookup</dc:title>
  <dc:creator>Jeff Mao</dc:creator>
  <cp:lastModifiedBy>Jeff Mao</cp:lastModifiedBy>
  <cp:revision>4</cp:revision>
  <dcterms:created xsi:type="dcterms:W3CDTF">2022-10-27T01:52:56Z</dcterms:created>
  <dcterms:modified xsi:type="dcterms:W3CDTF">2022-10-30T03:51:23Z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