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4.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5234" r:id="rId5"/>
    <p:sldMasterId id="2147485297" r:id="rId6"/>
    <p:sldMasterId id="2147485393" r:id="rId7"/>
    <p:sldMasterId id="2147485433" r:id="rId8"/>
    <p:sldMasterId id="2147485459" r:id="rId9"/>
  </p:sldMasterIdLst>
  <p:notesMasterIdLst>
    <p:notesMasterId r:id="rId31"/>
  </p:notesMasterIdLst>
  <p:sldIdLst>
    <p:sldId id="1198" r:id="rId10"/>
    <p:sldId id="1366" r:id="rId11"/>
    <p:sldId id="1326" r:id="rId12"/>
    <p:sldId id="1358" r:id="rId13"/>
    <p:sldId id="1359" r:id="rId14"/>
    <p:sldId id="1360" r:id="rId15"/>
    <p:sldId id="1317" r:id="rId16"/>
    <p:sldId id="1340" r:id="rId17"/>
    <p:sldId id="1362" r:id="rId18"/>
    <p:sldId id="1363" r:id="rId19"/>
    <p:sldId id="1364" r:id="rId20"/>
    <p:sldId id="1361" r:id="rId21"/>
    <p:sldId id="1348" r:id="rId22"/>
    <p:sldId id="1365" r:id="rId23"/>
    <p:sldId id="1368" r:id="rId24"/>
    <p:sldId id="1375" r:id="rId25"/>
    <p:sldId id="1371" r:id="rId26"/>
    <p:sldId id="1370" r:id="rId27"/>
    <p:sldId id="1373" r:id="rId28"/>
    <p:sldId id="1374" r:id="rId29"/>
    <p:sldId id="1367" r:id="rId3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8C2DDE-C6BC-40A5-B0AE-92709C00D8C9}">
          <p14:sldIdLst>
            <p14:sldId id="1198"/>
            <p14:sldId id="1366"/>
            <p14:sldId id="1326"/>
            <p14:sldId id="1358"/>
            <p14:sldId id="1359"/>
            <p14:sldId id="1360"/>
            <p14:sldId id="1317"/>
            <p14:sldId id="1340"/>
            <p14:sldId id="1362"/>
            <p14:sldId id="1363"/>
            <p14:sldId id="1364"/>
            <p14:sldId id="1361"/>
            <p14:sldId id="1348"/>
            <p14:sldId id="1365"/>
            <p14:sldId id="1368"/>
            <p14:sldId id="1375"/>
            <p14:sldId id="1371"/>
            <p14:sldId id="1370"/>
            <p14:sldId id="1373"/>
            <p14:sldId id="1374"/>
            <p14:sldId id="1367"/>
          </p14:sldIdLst>
        </p14:section>
      </p14:sectionLst>
    </p:ext>
    <p:ext uri="{EFAFB233-063F-42B5-8137-9DF3F51BA10A}">
      <p15:sldGuideLst xmlns:p15="http://schemas.microsoft.com/office/powerpoint/2012/main">
        <p15:guide id="1" orient="horz" pos="168" userDrawn="1">
          <p15:clr>
            <a:srgbClr val="A4A3A4"/>
          </p15:clr>
        </p15:guide>
        <p15:guide id="2" pos="1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6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83B01"/>
    <a:srgbClr val="0078D7"/>
    <a:srgbClr val="4EB1FF"/>
    <a:srgbClr val="FF8C00"/>
    <a:srgbClr val="107C10"/>
    <a:srgbClr val="FFB900"/>
    <a:srgbClr val="505050"/>
    <a:srgbClr val="B4009E"/>
    <a:srgbClr val="5C2D91"/>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07E93D-70CD-432F-83B6-62FD614BA5F6}" v="5" dt="2019-08-30T00:08:37.126"/>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0" autoAdjust="0"/>
    <p:restoredTop sz="77791" autoAdjust="0"/>
  </p:normalViewPr>
  <p:slideViewPr>
    <p:cSldViewPr snapToGrid="0">
      <p:cViewPr varScale="1">
        <p:scale>
          <a:sx n="87" d="100"/>
          <a:sy n="87" d="100"/>
        </p:scale>
        <p:origin x="1464" y="96"/>
      </p:cViewPr>
      <p:guideLst>
        <p:guide orient="horz" pos="168"/>
        <p:guide pos="168"/>
      </p:guideLst>
    </p:cSldViewPr>
  </p:slideViewPr>
  <p:notesTextViewPr>
    <p:cViewPr>
      <p:scale>
        <a:sx n="3" d="2"/>
        <a:sy n="3" d="2"/>
      </p:scale>
      <p:origin x="0" y="0"/>
    </p:cViewPr>
  </p:notesTextViewPr>
  <p:sorterViewPr>
    <p:cViewPr varScale="1">
      <p:scale>
        <a:sx n="1" d="1"/>
        <a:sy n="1" d="1"/>
      </p:scale>
      <p:origin x="0" y="-303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theme" Target="theme/theme1.xml"/><Relationship Id="rId8" Type="http://schemas.openxmlformats.org/officeDocument/2006/relationships/slideMaster" Target="slideMasters/slideMaster4.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8-29T17:02:08.074" idx="558">
    <p:pos x="10" y="10"/>
    <p:text/>
    <p:extLst>
      <p:ext uri="{C676402C-5697-4E1C-873F-D02D1690AC5C}">
        <p15:threadingInfo xmlns:p15="http://schemas.microsoft.com/office/powerpoint/2012/main" timeZoneBias="420"/>
      </p:ext>
    </p:extLst>
  </p:cm>
  <p:cm authorId="2" dt="2019-08-29T17:02:08.951" idx="559">
    <p:pos x="106" y="106"/>
    <p:text/>
    <p:extLst>
      <p:ext uri="{C676402C-5697-4E1C-873F-D02D1690AC5C}">
        <p15:threadingInfo xmlns:p15="http://schemas.microsoft.com/office/powerpoint/2012/main" timeZoneBias="420"/>
      </p:ext>
    </p:extLst>
  </p:cm>
  <p:cm authorId="2" dt="2019-08-29T17:02:16.339" idx="560">
    <p:pos x="202" y="202"/>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826ED6-0B67-49D1-A806-061F75DA2994}"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01E86E78-0F33-4B5B-85DC-E13A2A605DF6}">
      <dgm:prSet phldrT="[Text]"/>
      <dgm:spPr/>
      <dgm:t>
        <a:bodyPr/>
        <a:lstStyle/>
        <a:p>
          <a:r>
            <a:rPr lang="en-US" dirty="0"/>
            <a:t>Formula Engine</a:t>
          </a:r>
        </a:p>
      </dgm:t>
    </dgm:pt>
    <dgm:pt modelId="{8FC4CDA4-063E-46C0-9765-AC2DCD714AF7}" type="parTrans" cxnId="{2AC98FF4-4AB4-4228-BD37-6B40A6AE9A0D}">
      <dgm:prSet/>
      <dgm:spPr/>
      <dgm:t>
        <a:bodyPr/>
        <a:lstStyle/>
        <a:p>
          <a:endParaRPr lang="en-US"/>
        </a:p>
      </dgm:t>
    </dgm:pt>
    <dgm:pt modelId="{CEFD72BB-80F4-4829-AE67-2E0DB844BC89}" type="sibTrans" cxnId="{2AC98FF4-4AB4-4228-BD37-6B40A6AE9A0D}">
      <dgm:prSet/>
      <dgm:spPr/>
      <dgm:t>
        <a:bodyPr/>
        <a:lstStyle/>
        <a:p>
          <a:endParaRPr lang="en-US"/>
        </a:p>
      </dgm:t>
    </dgm:pt>
    <dgm:pt modelId="{FFF0EC8D-8567-426E-8E07-E893AC721F47}">
      <dgm:prSet phldrT="[Text]"/>
      <dgm:spPr/>
      <dgm:t>
        <a:bodyPr/>
        <a:lstStyle/>
        <a:p>
          <a:r>
            <a:rPr lang="en-US" dirty="0"/>
            <a:t>Single Threaded</a:t>
          </a:r>
        </a:p>
      </dgm:t>
    </dgm:pt>
    <dgm:pt modelId="{B9016D0E-32A1-49E9-A720-335C73178EBF}" type="parTrans" cxnId="{6489CF96-7B05-46A3-8E0B-74F8175A722C}">
      <dgm:prSet/>
      <dgm:spPr/>
      <dgm:t>
        <a:bodyPr/>
        <a:lstStyle/>
        <a:p>
          <a:endParaRPr lang="en-US"/>
        </a:p>
      </dgm:t>
    </dgm:pt>
    <dgm:pt modelId="{D1F0FF76-CFA5-4E80-9A48-7C2356068957}" type="sibTrans" cxnId="{6489CF96-7B05-46A3-8E0B-74F8175A722C}">
      <dgm:prSet/>
      <dgm:spPr/>
      <dgm:t>
        <a:bodyPr/>
        <a:lstStyle/>
        <a:p>
          <a:endParaRPr lang="en-US"/>
        </a:p>
      </dgm:t>
    </dgm:pt>
    <dgm:pt modelId="{B2824E41-E48E-42A2-B072-5506EC70EE66}">
      <dgm:prSet phldrT="[Text]"/>
      <dgm:spPr/>
      <dgm:t>
        <a:bodyPr/>
        <a:lstStyle/>
        <a:p>
          <a:r>
            <a:rPr lang="en-US" dirty="0"/>
            <a:t>All DAX supported</a:t>
          </a:r>
        </a:p>
      </dgm:t>
    </dgm:pt>
    <dgm:pt modelId="{A133832A-7F38-46C0-8DF7-AC6F52533CB0}" type="parTrans" cxnId="{3C121766-2A1C-4B61-AB3C-3CFFC33D6CBC}">
      <dgm:prSet/>
      <dgm:spPr/>
      <dgm:t>
        <a:bodyPr/>
        <a:lstStyle/>
        <a:p>
          <a:endParaRPr lang="en-US"/>
        </a:p>
      </dgm:t>
    </dgm:pt>
    <dgm:pt modelId="{B06545AE-7445-44EE-8E2A-C51B33B6206D}" type="sibTrans" cxnId="{3C121766-2A1C-4B61-AB3C-3CFFC33D6CBC}">
      <dgm:prSet/>
      <dgm:spPr/>
      <dgm:t>
        <a:bodyPr/>
        <a:lstStyle/>
        <a:p>
          <a:endParaRPr lang="en-US"/>
        </a:p>
      </dgm:t>
    </dgm:pt>
    <dgm:pt modelId="{D87A3A96-7CDF-49B0-8B25-34BBE94D2216}">
      <dgm:prSet phldrT="[Text]"/>
      <dgm:spPr/>
      <dgm:t>
        <a:bodyPr/>
        <a:lstStyle/>
        <a:p>
          <a:r>
            <a:rPr lang="en-US" dirty="0"/>
            <a:t>Rich control over data</a:t>
          </a:r>
        </a:p>
      </dgm:t>
    </dgm:pt>
    <dgm:pt modelId="{568ED388-1124-4D47-9CD7-32396EF07DE9}" type="parTrans" cxnId="{3BB8BC3E-DD11-4AAA-85C8-CE9F641C1B99}">
      <dgm:prSet/>
      <dgm:spPr/>
      <dgm:t>
        <a:bodyPr/>
        <a:lstStyle/>
        <a:p>
          <a:endParaRPr lang="en-US"/>
        </a:p>
      </dgm:t>
    </dgm:pt>
    <dgm:pt modelId="{60399CC8-BF25-40B9-891F-9BE30F1C0B52}" type="sibTrans" cxnId="{3BB8BC3E-DD11-4AAA-85C8-CE9F641C1B99}">
      <dgm:prSet/>
      <dgm:spPr/>
      <dgm:t>
        <a:bodyPr/>
        <a:lstStyle/>
        <a:p>
          <a:endParaRPr lang="en-US"/>
        </a:p>
      </dgm:t>
    </dgm:pt>
    <dgm:pt modelId="{4570EE91-C2B7-4C57-82BB-1A436EA46F29}">
      <dgm:prSet phldrT="[Text]"/>
      <dgm:spPr/>
      <dgm:t>
        <a:bodyPr/>
        <a:lstStyle/>
        <a:p>
          <a:r>
            <a:rPr lang="en-US"/>
            <a:t>Uses the model’s relationships</a:t>
          </a:r>
          <a:endParaRPr lang="en-US" dirty="0"/>
        </a:p>
      </dgm:t>
    </dgm:pt>
    <dgm:pt modelId="{4C684050-9E84-4842-B6D2-300C23ABEA6B}" type="parTrans" cxnId="{E73A4572-C773-4632-BF67-608D5BC73E7B}">
      <dgm:prSet/>
      <dgm:spPr/>
      <dgm:t>
        <a:bodyPr/>
        <a:lstStyle/>
        <a:p>
          <a:endParaRPr lang="en-US"/>
        </a:p>
      </dgm:t>
    </dgm:pt>
    <dgm:pt modelId="{60D71DD1-A8D5-419F-B4D8-3742FD9B5EB5}" type="sibTrans" cxnId="{E73A4572-C773-4632-BF67-608D5BC73E7B}">
      <dgm:prSet/>
      <dgm:spPr/>
      <dgm:t>
        <a:bodyPr/>
        <a:lstStyle/>
        <a:p>
          <a:endParaRPr lang="en-US"/>
        </a:p>
      </dgm:t>
    </dgm:pt>
    <dgm:pt modelId="{4CBCF693-1943-48AB-A4E4-9C29F1FB8B07}">
      <dgm:prSet phldrT="[Text]"/>
      <dgm:spPr/>
      <dgm:t>
        <a:bodyPr/>
        <a:lstStyle/>
        <a:p>
          <a:r>
            <a:rPr lang="en-US" dirty="0"/>
            <a:t>Storage Engine</a:t>
          </a:r>
        </a:p>
      </dgm:t>
    </dgm:pt>
    <dgm:pt modelId="{3F7ABD64-E5B7-4523-B882-EA4879A01552}" type="sibTrans" cxnId="{C9B04B45-6D2D-4861-BA0B-0E2CA59319BE}">
      <dgm:prSet/>
      <dgm:spPr/>
      <dgm:t>
        <a:bodyPr/>
        <a:lstStyle/>
        <a:p>
          <a:endParaRPr lang="en-US"/>
        </a:p>
      </dgm:t>
    </dgm:pt>
    <dgm:pt modelId="{3B5D9AB4-C099-4518-86CC-AF7D4608D107}" type="parTrans" cxnId="{C9B04B45-6D2D-4861-BA0B-0E2CA59319BE}">
      <dgm:prSet/>
      <dgm:spPr/>
      <dgm:t>
        <a:bodyPr/>
        <a:lstStyle/>
        <a:p>
          <a:endParaRPr lang="en-US"/>
        </a:p>
      </dgm:t>
    </dgm:pt>
    <dgm:pt modelId="{E5B10111-EA31-4050-A3F9-34B815107B8C}">
      <dgm:prSet phldrT="[Text]"/>
      <dgm:spPr/>
      <dgm:t>
        <a:bodyPr/>
        <a:lstStyle/>
        <a:p>
          <a:r>
            <a:rPr lang="en-US" dirty="0"/>
            <a:t>Multi-Threaded</a:t>
          </a:r>
        </a:p>
      </dgm:t>
    </dgm:pt>
    <dgm:pt modelId="{F64A7D29-7C54-42DE-B0E6-446582EF0E21}" type="sibTrans" cxnId="{85DF8564-65F0-457B-AF8E-0B97B7797E06}">
      <dgm:prSet/>
      <dgm:spPr/>
      <dgm:t>
        <a:bodyPr/>
        <a:lstStyle/>
        <a:p>
          <a:endParaRPr lang="en-US"/>
        </a:p>
      </dgm:t>
    </dgm:pt>
    <dgm:pt modelId="{42C39C47-5F15-48AC-BA6A-67542B0CF933}" type="parTrans" cxnId="{85DF8564-65F0-457B-AF8E-0B97B7797E06}">
      <dgm:prSet/>
      <dgm:spPr/>
      <dgm:t>
        <a:bodyPr/>
        <a:lstStyle/>
        <a:p>
          <a:endParaRPr lang="en-US"/>
        </a:p>
      </dgm:t>
    </dgm:pt>
    <dgm:pt modelId="{1284205E-F15A-4461-B167-DD182A0CE3D9}">
      <dgm:prSet phldrT="[Text]"/>
      <dgm:spPr/>
      <dgm:t>
        <a:bodyPr/>
        <a:lstStyle/>
        <a:p>
          <a:r>
            <a:rPr lang="en-US" dirty="0"/>
            <a:t>Only simple expressions</a:t>
          </a:r>
        </a:p>
      </dgm:t>
    </dgm:pt>
    <dgm:pt modelId="{F1D40E18-4376-49D8-B534-6F9B2BE1087C}" type="sibTrans" cxnId="{9414C29E-9619-4E50-B312-D358FCD425DA}">
      <dgm:prSet/>
      <dgm:spPr/>
      <dgm:t>
        <a:bodyPr/>
        <a:lstStyle/>
        <a:p>
          <a:endParaRPr lang="en-US"/>
        </a:p>
      </dgm:t>
    </dgm:pt>
    <dgm:pt modelId="{BD7C7D13-27EB-4D83-8D6D-137C63835E3E}" type="parTrans" cxnId="{9414C29E-9619-4E50-B312-D358FCD425DA}">
      <dgm:prSet/>
      <dgm:spPr/>
      <dgm:t>
        <a:bodyPr/>
        <a:lstStyle/>
        <a:p>
          <a:endParaRPr lang="en-US"/>
        </a:p>
      </dgm:t>
    </dgm:pt>
    <dgm:pt modelId="{CE854D47-A95F-48A9-8A34-BD62A38A7D0A}" type="pres">
      <dgm:prSet presAssocID="{82826ED6-0B67-49D1-A806-061F75DA2994}" presName="Name0" presStyleCnt="0">
        <dgm:presLayoutVars>
          <dgm:dir/>
          <dgm:animLvl val="lvl"/>
          <dgm:resizeHandles/>
        </dgm:presLayoutVars>
      </dgm:prSet>
      <dgm:spPr/>
    </dgm:pt>
    <dgm:pt modelId="{7CA6C39D-8607-4314-8AFC-8F0903A011A6}" type="pres">
      <dgm:prSet presAssocID="{01E86E78-0F33-4B5B-85DC-E13A2A605DF6}" presName="linNode" presStyleCnt="0"/>
      <dgm:spPr/>
    </dgm:pt>
    <dgm:pt modelId="{304F1791-C238-410B-8628-428AD9E26774}" type="pres">
      <dgm:prSet presAssocID="{01E86E78-0F33-4B5B-85DC-E13A2A605DF6}" presName="parentShp" presStyleLbl="node1" presStyleIdx="0" presStyleCnt="2">
        <dgm:presLayoutVars>
          <dgm:bulletEnabled val="1"/>
        </dgm:presLayoutVars>
      </dgm:prSet>
      <dgm:spPr/>
    </dgm:pt>
    <dgm:pt modelId="{37935159-AD14-4B0F-A405-E2D81A273371}" type="pres">
      <dgm:prSet presAssocID="{01E86E78-0F33-4B5B-85DC-E13A2A605DF6}" presName="childShp" presStyleLbl="bgAccFollowNode1" presStyleIdx="0" presStyleCnt="2">
        <dgm:presLayoutVars>
          <dgm:bulletEnabled val="1"/>
        </dgm:presLayoutVars>
      </dgm:prSet>
      <dgm:spPr/>
    </dgm:pt>
    <dgm:pt modelId="{415E3BBD-8D1B-484C-9535-5FEA3A4D307B}" type="pres">
      <dgm:prSet presAssocID="{CEFD72BB-80F4-4829-AE67-2E0DB844BC89}" presName="spacing" presStyleCnt="0"/>
      <dgm:spPr/>
    </dgm:pt>
    <dgm:pt modelId="{B877861E-A7C5-48F0-8597-69282F4A8F46}" type="pres">
      <dgm:prSet presAssocID="{4CBCF693-1943-48AB-A4E4-9C29F1FB8B07}" presName="linNode" presStyleCnt="0"/>
      <dgm:spPr/>
    </dgm:pt>
    <dgm:pt modelId="{ACADA784-4A45-483D-B917-5B9B00EDE2C3}" type="pres">
      <dgm:prSet presAssocID="{4CBCF693-1943-48AB-A4E4-9C29F1FB8B07}" presName="parentShp" presStyleLbl="node1" presStyleIdx="1" presStyleCnt="2">
        <dgm:presLayoutVars>
          <dgm:bulletEnabled val="1"/>
        </dgm:presLayoutVars>
      </dgm:prSet>
      <dgm:spPr/>
    </dgm:pt>
    <dgm:pt modelId="{032DD656-F13D-452C-8365-47394C8A719E}" type="pres">
      <dgm:prSet presAssocID="{4CBCF693-1943-48AB-A4E4-9C29F1FB8B07}" presName="childShp" presStyleLbl="bgAccFollowNode1" presStyleIdx="1" presStyleCnt="2">
        <dgm:presLayoutVars>
          <dgm:bulletEnabled val="1"/>
        </dgm:presLayoutVars>
      </dgm:prSet>
      <dgm:spPr/>
    </dgm:pt>
  </dgm:ptLst>
  <dgm:cxnLst>
    <dgm:cxn modelId="{A4BB060B-E409-4DAA-B271-A8FF709BECC5}" type="presOf" srcId="{4CBCF693-1943-48AB-A4E4-9C29F1FB8B07}" destId="{ACADA784-4A45-483D-B917-5B9B00EDE2C3}" srcOrd="0" destOrd="0" presId="urn:microsoft.com/office/officeart/2005/8/layout/vList6"/>
    <dgm:cxn modelId="{F5E0870D-9322-493D-81E1-D05F6992723F}" type="presOf" srcId="{D87A3A96-7CDF-49B0-8B25-34BBE94D2216}" destId="{37935159-AD14-4B0F-A405-E2D81A273371}" srcOrd="0" destOrd="2" presId="urn:microsoft.com/office/officeart/2005/8/layout/vList6"/>
    <dgm:cxn modelId="{7A19AD2B-4E2D-4A08-BF1D-F148AF40BF88}" type="presOf" srcId="{1284205E-F15A-4461-B167-DD182A0CE3D9}" destId="{032DD656-F13D-452C-8365-47394C8A719E}" srcOrd="0" destOrd="1" presId="urn:microsoft.com/office/officeart/2005/8/layout/vList6"/>
    <dgm:cxn modelId="{95D73A38-26D5-41D4-A95D-AB51D868926C}" type="presOf" srcId="{01E86E78-0F33-4B5B-85DC-E13A2A605DF6}" destId="{304F1791-C238-410B-8628-428AD9E26774}" srcOrd="0" destOrd="0" presId="urn:microsoft.com/office/officeart/2005/8/layout/vList6"/>
    <dgm:cxn modelId="{3BB8BC3E-DD11-4AAA-85C8-CE9F641C1B99}" srcId="{01E86E78-0F33-4B5B-85DC-E13A2A605DF6}" destId="{D87A3A96-7CDF-49B0-8B25-34BBE94D2216}" srcOrd="2" destOrd="0" parTransId="{568ED388-1124-4D47-9CD7-32396EF07DE9}" sibTransId="{60399CC8-BF25-40B9-891F-9BE30F1C0B52}"/>
    <dgm:cxn modelId="{16564261-9FA4-48FD-B6DE-FA21FB88F53A}" type="presOf" srcId="{E5B10111-EA31-4050-A3F9-34B815107B8C}" destId="{032DD656-F13D-452C-8365-47394C8A719E}" srcOrd="0" destOrd="0" presId="urn:microsoft.com/office/officeart/2005/8/layout/vList6"/>
    <dgm:cxn modelId="{85DF8564-65F0-457B-AF8E-0B97B7797E06}" srcId="{4CBCF693-1943-48AB-A4E4-9C29F1FB8B07}" destId="{E5B10111-EA31-4050-A3F9-34B815107B8C}" srcOrd="0" destOrd="0" parTransId="{42C39C47-5F15-48AC-BA6A-67542B0CF933}" sibTransId="{F64A7D29-7C54-42DE-B0E6-446582EF0E21}"/>
    <dgm:cxn modelId="{C9B04B45-6D2D-4861-BA0B-0E2CA59319BE}" srcId="{82826ED6-0B67-49D1-A806-061F75DA2994}" destId="{4CBCF693-1943-48AB-A4E4-9C29F1FB8B07}" srcOrd="1" destOrd="0" parTransId="{3B5D9AB4-C099-4518-86CC-AF7D4608D107}" sibTransId="{3F7ABD64-E5B7-4523-B882-EA4879A01552}"/>
    <dgm:cxn modelId="{3C121766-2A1C-4B61-AB3C-3CFFC33D6CBC}" srcId="{01E86E78-0F33-4B5B-85DC-E13A2A605DF6}" destId="{B2824E41-E48E-42A2-B072-5506EC70EE66}" srcOrd="1" destOrd="0" parTransId="{A133832A-7F38-46C0-8DF7-AC6F52533CB0}" sibTransId="{B06545AE-7445-44EE-8E2A-C51B33B6206D}"/>
    <dgm:cxn modelId="{7F313349-8828-4A52-99AC-7BE673866CD2}" type="presOf" srcId="{FFF0EC8D-8567-426E-8E07-E893AC721F47}" destId="{37935159-AD14-4B0F-A405-E2D81A273371}" srcOrd="0" destOrd="0" presId="urn:microsoft.com/office/officeart/2005/8/layout/vList6"/>
    <dgm:cxn modelId="{E73A4572-C773-4632-BF67-608D5BC73E7B}" srcId="{4CBCF693-1943-48AB-A4E4-9C29F1FB8B07}" destId="{4570EE91-C2B7-4C57-82BB-1A436EA46F29}" srcOrd="2" destOrd="0" parTransId="{4C684050-9E84-4842-B6D2-300C23ABEA6B}" sibTransId="{60D71DD1-A8D5-419F-B4D8-3742FD9B5EB5}"/>
    <dgm:cxn modelId="{6489CF96-7B05-46A3-8E0B-74F8175A722C}" srcId="{01E86E78-0F33-4B5B-85DC-E13A2A605DF6}" destId="{FFF0EC8D-8567-426E-8E07-E893AC721F47}" srcOrd="0" destOrd="0" parTransId="{B9016D0E-32A1-49E9-A720-335C73178EBF}" sibTransId="{D1F0FF76-CFA5-4E80-9A48-7C2356068957}"/>
    <dgm:cxn modelId="{9414C29E-9619-4E50-B312-D358FCD425DA}" srcId="{4CBCF693-1943-48AB-A4E4-9C29F1FB8B07}" destId="{1284205E-F15A-4461-B167-DD182A0CE3D9}" srcOrd="1" destOrd="0" parTransId="{BD7C7D13-27EB-4D83-8D6D-137C63835E3E}" sibTransId="{F1D40E18-4376-49D8-B534-6F9B2BE1087C}"/>
    <dgm:cxn modelId="{371CA6AD-FCBF-4B33-9426-ACEE08986E74}" type="presOf" srcId="{B2824E41-E48E-42A2-B072-5506EC70EE66}" destId="{37935159-AD14-4B0F-A405-E2D81A273371}" srcOrd="0" destOrd="1" presId="urn:microsoft.com/office/officeart/2005/8/layout/vList6"/>
    <dgm:cxn modelId="{C38726AF-8272-40DF-8CB8-201E0E465A12}" type="presOf" srcId="{82826ED6-0B67-49D1-A806-061F75DA2994}" destId="{CE854D47-A95F-48A9-8A34-BD62A38A7D0A}" srcOrd="0" destOrd="0" presId="urn:microsoft.com/office/officeart/2005/8/layout/vList6"/>
    <dgm:cxn modelId="{A9E47BD1-9754-4444-A9FC-4DF73D4E8E2F}" type="presOf" srcId="{4570EE91-C2B7-4C57-82BB-1A436EA46F29}" destId="{032DD656-F13D-452C-8365-47394C8A719E}" srcOrd="0" destOrd="2" presId="urn:microsoft.com/office/officeart/2005/8/layout/vList6"/>
    <dgm:cxn modelId="{2AC98FF4-4AB4-4228-BD37-6B40A6AE9A0D}" srcId="{82826ED6-0B67-49D1-A806-061F75DA2994}" destId="{01E86E78-0F33-4B5B-85DC-E13A2A605DF6}" srcOrd="0" destOrd="0" parTransId="{8FC4CDA4-063E-46C0-9765-AC2DCD714AF7}" sibTransId="{CEFD72BB-80F4-4829-AE67-2E0DB844BC89}"/>
    <dgm:cxn modelId="{9BB5C28D-5864-4862-8925-CD09CC68282D}" type="presParOf" srcId="{CE854D47-A95F-48A9-8A34-BD62A38A7D0A}" destId="{7CA6C39D-8607-4314-8AFC-8F0903A011A6}" srcOrd="0" destOrd="0" presId="urn:microsoft.com/office/officeart/2005/8/layout/vList6"/>
    <dgm:cxn modelId="{E56F9D78-604A-4C4B-B3E6-40D3C0CD6A9A}" type="presParOf" srcId="{7CA6C39D-8607-4314-8AFC-8F0903A011A6}" destId="{304F1791-C238-410B-8628-428AD9E26774}" srcOrd="0" destOrd="0" presId="urn:microsoft.com/office/officeart/2005/8/layout/vList6"/>
    <dgm:cxn modelId="{F9481FC3-AE70-48D9-A426-49F7EC677432}" type="presParOf" srcId="{7CA6C39D-8607-4314-8AFC-8F0903A011A6}" destId="{37935159-AD14-4B0F-A405-E2D81A273371}" srcOrd="1" destOrd="0" presId="urn:microsoft.com/office/officeart/2005/8/layout/vList6"/>
    <dgm:cxn modelId="{D8379AD9-3F3D-411A-ABD3-1862E9540950}" type="presParOf" srcId="{CE854D47-A95F-48A9-8A34-BD62A38A7D0A}" destId="{415E3BBD-8D1B-484C-9535-5FEA3A4D307B}" srcOrd="1" destOrd="0" presId="urn:microsoft.com/office/officeart/2005/8/layout/vList6"/>
    <dgm:cxn modelId="{33C6B33D-D1D2-462A-838F-2D4C3AE82186}" type="presParOf" srcId="{CE854D47-A95F-48A9-8A34-BD62A38A7D0A}" destId="{B877861E-A7C5-48F0-8597-69282F4A8F46}" srcOrd="2" destOrd="0" presId="urn:microsoft.com/office/officeart/2005/8/layout/vList6"/>
    <dgm:cxn modelId="{A47205A4-3F5E-4DC9-9B8B-4FAF39A6D722}" type="presParOf" srcId="{B877861E-A7C5-48F0-8597-69282F4A8F46}" destId="{ACADA784-4A45-483D-B917-5B9B00EDE2C3}" srcOrd="0" destOrd="0" presId="urn:microsoft.com/office/officeart/2005/8/layout/vList6"/>
    <dgm:cxn modelId="{440556EE-D7DF-42A3-8A7E-6F44C4BA2D48}" type="presParOf" srcId="{B877861E-A7C5-48F0-8597-69282F4A8F46}" destId="{032DD656-F13D-452C-8365-47394C8A719E}"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935159-AD14-4B0F-A405-E2D81A273371}">
      <dsp:nvSpPr>
        <dsp:cNvPr id="0" name=""/>
        <dsp:cNvSpPr/>
      </dsp:nvSpPr>
      <dsp:spPr>
        <a:xfrm>
          <a:off x="3419993" y="550"/>
          <a:ext cx="5129989" cy="2147802"/>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Single Threaded</a:t>
          </a:r>
        </a:p>
        <a:p>
          <a:pPr marL="228600" lvl="1" indent="-228600" algn="l" defTabSz="1066800">
            <a:lnSpc>
              <a:spcPct val="90000"/>
            </a:lnSpc>
            <a:spcBef>
              <a:spcPct val="0"/>
            </a:spcBef>
            <a:spcAft>
              <a:spcPct val="15000"/>
            </a:spcAft>
            <a:buChar char="•"/>
          </a:pPr>
          <a:r>
            <a:rPr lang="en-US" sz="2400" kern="1200" dirty="0"/>
            <a:t>All DAX supported</a:t>
          </a:r>
        </a:p>
        <a:p>
          <a:pPr marL="228600" lvl="1" indent="-228600" algn="l" defTabSz="1066800">
            <a:lnSpc>
              <a:spcPct val="90000"/>
            </a:lnSpc>
            <a:spcBef>
              <a:spcPct val="0"/>
            </a:spcBef>
            <a:spcAft>
              <a:spcPct val="15000"/>
            </a:spcAft>
            <a:buChar char="•"/>
          </a:pPr>
          <a:r>
            <a:rPr lang="en-US" sz="2400" kern="1200" dirty="0"/>
            <a:t>Rich control over data</a:t>
          </a:r>
        </a:p>
      </dsp:txBody>
      <dsp:txXfrm>
        <a:off x="3419993" y="269025"/>
        <a:ext cx="4324563" cy="1610852"/>
      </dsp:txXfrm>
    </dsp:sp>
    <dsp:sp modelId="{304F1791-C238-410B-8628-428AD9E26774}">
      <dsp:nvSpPr>
        <dsp:cNvPr id="0" name=""/>
        <dsp:cNvSpPr/>
      </dsp:nvSpPr>
      <dsp:spPr>
        <a:xfrm>
          <a:off x="0" y="550"/>
          <a:ext cx="3419993" cy="214780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r>
            <a:rPr lang="en-US" sz="5600" kern="1200" dirty="0"/>
            <a:t>Formula Engine</a:t>
          </a:r>
        </a:p>
      </dsp:txBody>
      <dsp:txXfrm>
        <a:off x="104847" y="105397"/>
        <a:ext cx="3210299" cy="1938108"/>
      </dsp:txXfrm>
    </dsp:sp>
    <dsp:sp modelId="{032DD656-F13D-452C-8365-47394C8A719E}">
      <dsp:nvSpPr>
        <dsp:cNvPr id="0" name=""/>
        <dsp:cNvSpPr/>
      </dsp:nvSpPr>
      <dsp:spPr>
        <a:xfrm>
          <a:off x="3419993" y="2363133"/>
          <a:ext cx="5129989" cy="2147802"/>
        </a:xfrm>
        <a:prstGeom prst="rightArrow">
          <a:avLst>
            <a:gd name="adj1" fmla="val 75000"/>
            <a:gd name="adj2" fmla="val 5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Multi-Threaded</a:t>
          </a:r>
        </a:p>
        <a:p>
          <a:pPr marL="228600" lvl="1" indent="-228600" algn="l" defTabSz="1066800">
            <a:lnSpc>
              <a:spcPct val="90000"/>
            </a:lnSpc>
            <a:spcBef>
              <a:spcPct val="0"/>
            </a:spcBef>
            <a:spcAft>
              <a:spcPct val="15000"/>
            </a:spcAft>
            <a:buChar char="•"/>
          </a:pPr>
          <a:r>
            <a:rPr lang="en-US" sz="2400" kern="1200" dirty="0"/>
            <a:t>Only simple expressions</a:t>
          </a:r>
        </a:p>
        <a:p>
          <a:pPr marL="228600" lvl="1" indent="-228600" algn="l" defTabSz="1066800">
            <a:lnSpc>
              <a:spcPct val="90000"/>
            </a:lnSpc>
            <a:spcBef>
              <a:spcPct val="0"/>
            </a:spcBef>
            <a:spcAft>
              <a:spcPct val="15000"/>
            </a:spcAft>
            <a:buChar char="•"/>
          </a:pPr>
          <a:r>
            <a:rPr lang="en-US" sz="2400" kern="1200"/>
            <a:t>Uses the model’s relationships</a:t>
          </a:r>
          <a:endParaRPr lang="en-US" sz="2400" kern="1200" dirty="0"/>
        </a:p>
      </dsp:txBody>
      <dsp:txXfrm>
        <a:off x="3419993" y="2631608"/>
        <a:ext cx="4324563" cy="1610852"/>
      </dsp:txXfrm>
    </dsp:sp>
    <dsp:sp modelId="{ACADA784-4A45-483D-B917-5B9B00EDE2C3}">
      <dsp:nvSpPr>
        <dsp:cNvPr id="0" name=""/>
        <dsp:cNvSpPr/>
      </dsp:nvSpPr>
      <dsp:spPr>
        <a:xfrm>
          <a:off x="0" y="2363133"/>
          <a:ext cx="3419993" cy="214780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r>
            <a:rPr lang="en-US" sz="5600" kern="1200" dirty="0"/>
            <a:t>Storage Engine</a:t>
          </a:r>
        </a:p>
      </dsp:txBody>
      <dsp:txXfrm>
        <a:off x="104847" y="2467980"/>
        <a:ext cx="3210299" cy="1938108"/>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3175" tIns="46587" rIns="93175" bIns="46587"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5"/>
          </a:xfrm>
          <a:prstGeom prst="rect">
            <a:avLst/>
          </a:prstGeom>
        </p:spPr>
        <p:txBody>
          <a:bodyPr vert="horz" lIns="93175" tIns="46587" rIns="93175" bIns="46587" rtlCol="0"/>
          <a:lstStyle>
            <a:lvl1pPr algn="r">
              <a:defRPr sz="1200"/>
            </a:lvl1pPr>
          </a:lstStyle>
          <a:p>
            <a:fld id="{EAB83B76-75AC-40AD-AA4E-1E23915E39FD}" type="datetimeFigureOut">
              <a:rPr lang="en-US" smtClean="0"/>
              <a:t>6/16/2022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5" tIns="46587" rIns="93175" bIns="46587"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5" tIns="46587" rIns="93175" bIns="4658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4"/>
          </a:xfrm>
          <a:prstGeom prst="rect">
            <a:avLst/>
          </a:prstGeom>
        </p:spPr>
        <p:txBody>
          <a:bodyPr vert="horz" lIns="93175" tIns="46587" rIns="93175" bIns="4658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3175" tIns="46587" rIns="93175" bIns="46587" rtlCol="0" anchor="b"/>
          <a:lstStyle>
            <a:lvl1pPr algn="r">
              <a:defRPr sz="1200"/>
            </a:lvl1pPr>
          </a:lstStyle>
          <a:p>
            <a:fld id="{E98C02C0-98AB-4661-8FF3-2C79CAD8CBF9}" type="slidenum">
              <a:rPr lang="en-US" smtClean="0"/>
              <a:t>‹#›</a:t>
            </a:fld>
            <a:endParaRPr lang="en-US" dirty="0"/>
          </a:p>
        </p:txBody>
      </p:sp>
    </p:spTree>
    <p:extLst>
      <p:ext uri="{BB962C8B-B14F-4D97-AF65-F5344CB8AC3E}">
        <p14:creationId xmlns:p14="http://schemas.microsoft.com/office/powerpoint/2010/main" val="216768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8C02C0-98AB-4661-8FF3-2C79CAD8CBF9}"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502658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 Power BI Query Engine essentially the same as the SSAS Query Engine.</a:t>
            </a:r>
          </a:p>
          <a:p>
            <a:pPr marL="171450" indent="-171450">
              <a:buFont typeface="Arial" panose="020B0604020202020204" pitchFamily="34" charset="0"/>
              <a:buChar char="•"/>
            </a:pPr>
            <a:r>
              <a:rPr lang="en-US" dirty="0"/>
              <a:t>The storage engine is responsible for retrieving data from the database</a:t>
            </a:r>
          </a:p>
          <a:p>
            <a:pPr marL="171450" indent="-171450">
              <a:buFont typeface="Arial" panose="020B0604020202020204" pitchFamily="34" charset="0"/>
              <a:buChar char="•"/>
            </a:pPr>
            <a:r>
              <a:rPr lang="en-US" dirty="0"/>
              <a:t>The formula engine uses the information returned by the storage engine and performs more advanced calculations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Storage </a:t>
            </a:r>
            <a:r>
              <a:rPr lang="en-US" dirty="0" err="1"/>
              <a:t>Engin</a:t>
            </a:r>
            <a:endParaRPr lang="en-US"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DD81A89D-8738-4ED5-BF6E-F438F4965D3F}" type="slidenum">
              <a:rPr lang="en-US" smtClean="0"/>
              <a:t>10</a:t>
            </a:fld>
            <a:endParaRPr lang="en-US" dirty="0"/>
          </a:p>
        </p:txBody>
      </p:sp>
    </p:spTree>
    <p:extLst>
      <p:ext uri="{BB962C8B-B14F-4D97-AF65-F5344CB8AC3E}">
        <p14:creationId xmlns:p14="http://schemas.microsoft.com/office/powerpoint/2010/main" val="1940776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This is the same for SSAS</a:t>
            </a:r>
          </a:p>
        </p:txBody>
      </p:sp>
      <p:sp>
        <p:nvSpPr>
          <p:cNvPr id="4" name="Slide Number Placeholder 3"/>
          <p:cNvSpPr>
            <a:spLocks noGrp="1"/>
          </p:cNvSpPr>
          <p:nvPr>
            <p:ph type="sldNum" sz="quarter" idx="10"/>
          </p:nvPr>
        </p:nvSpPr>
        <p:spPr/>
        <p:txBody>
          <a:bodyPr/>
          <a:lstStyle/>
          <a:p>
            <a:fld id="{DD81A89D-8738-4ED5-BF6E-F438F4965D3F}" type="slidenum">
              <a:rPr lang="en-US" smtClean="0"/>
              <a:t>11</a:t>
            </a:fld>
            <a:endParaRPr lang="en-US" dirty="0"/>
          </a:p>
        </p:txBody>
      </p:sp>
    </p:spTree>
    <p:extLst>
      <p:ext uri="{BB962C8B-B14F-4D97-AF65-F5344CB8AC3E}">
        <p14:creationId xmlns:p14="http://schemas.microsoft.com/office/powerpoint/2010/main" val="2576730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Columns closer to source </a:t>
            </a:r>
            <a:r>
              <a:rPr lang="en-AU" dirty="0" err="1"/>
              <a:t>db</a:t>
            </a:r>
            <a:r>
              <a:rPr lang="en-AU" dirty="0"/>
              <a:t> means less resources on PBI Service and on-the-fly processing</a:t>
            </a:r>
          </a:p>
          <a:p>
            <a:pPr marL="171450" indent="-171450">
              <a:buFont typeface="Arial" panose="020B0604020202020204" pitchFamily="34" charset="0"/>
              <a:buChar char="•"/>
            </a:pPr>
            <a:r>
              <a:rPr lang="en-AU" dirty="0"/>
              <a:t>Use execution plans to improve on query performance by understanding weaknesses of model and improve indexing</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Avoid complex queries in editor to avoid query folding</a:t>
            </a:r>
          </a:p>
          <a:p>
            <a:pPr marL="171450" indent="-171450">
              <a:buFont typeface="Arial" panose="020B0604020202020204" pitchFamily="34" charset="0"/>
              <a:buChar char="•"/>
            </a:pPr>
            <a:r>
              <a:rPr lang="en-AU" dirty="0"/>
              <a:t>Relationships will have to wait for calculated columns and can force a table scan</a:t>
            </a:r>
          </a:p>
          <a:p>
            <a:pPr marL="171450" indent="-171450">
              <a:buFont typeface="Arial" panose="020B0604020202020204" pitchFamily="34" charset="0"/>
              <a:buChar char="•"/>
            </a:pPr>
            <a:r>
              <a:rPr lang="en-AU" dirty="0"/>
              <a:t>Unique identifiers can also force table scan. We want to take advantage of columnar compression deduping</a:t>
            </a:r>
          </a:p>
          <a:p>
            <a:pPr marL="171450" indent="-171450">
              <a:buFont typeface="Arial" panose="020B0604020202020204" pitchFamily="34" charset="0"/>
              <a:buChar char="•"/>
            </a:pPr>
            <a:r>
              <a:rPr lang="en-AU" dirty="0"/>
              <a:t>Assuming referential integrity will use Inner join instead of outer joins</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Applying filters first minimizes the amount of data pulled from source systems</a:t>
            </a:r>
          </a:p>
          <a:p>
            <a:pPr marL="171450" indent="-171450">
              <a:buFont typeface="Arial" panose="020B0604020202020204" pitchFamily="34" charset="0"/>
              <a:buChar char="•"/>
            </a:pPr>
            <a:r>
              <a:rPr lang="en-AU" dirty="0"/>
              <a:t>Cross highlighting is a nice feature but if it’s not necessary it’ll send extra un-needed queries</a:t>
            </a:r>
          </a:p>
          <a:p>
            <a:pPr marL="171450" indent="-171450">
              <a:buFont typeface="Arial" panose="020B0604020202020204" pitchFamily="34" charset="0"/>
              <a:buChar char="•"/>
            </a:pPr>
            <a:r>
              <a:rPr lang="en-AU" dirty="0"/>
              <a:t>Reducing visuals is just good in general. </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High cardinality is your enemy</a:t>
            </a:r>
          </a:p>
          <a:p>
            <a:pPr marL="171450" indent="-171450">
              <a:buFont typeface="Arial" panose="020B0604020202020204" pitchFamily="34" charset="0"/>
              <a:buChar char="•"/>
            </a:pPr>
            <a:r>
              <a:rPr lang="en-US" sz="1200" dirty="0"/>
              <a:t>Unnecessary precision can cause high cardinality. you could split highly unique datetime values into separate columns – e.g. month, year, date, etc. Or, where possible, use rounding on high-precision fields to decrease cardinality – (e.g. 13.29889 -&gt; 13.3). </a:t>
            </a:r>
          </a:p>
          <a:p>
            <a:pPr marL="171450" indent="-171450">
              <a:buFont typeface="Arial" panose="020B0604020202020204" pitchFamily="34" charset="0"/>
              <a:buChar char="•"/>
            </a:pPr>
            <a:r>
              <a:rPr lang="en-US" sz="1200" dirty="0"/>
              <a:t>Common </a:t>
            </a:r>
            <a:r>
              <a:rPr lang="en-US" sz="1200" dirty="0" err="1"/>
              <a:t>datawarehouse</a:t>
            </a:r>
            <a:r>
              <a:rPr lang="en-US" sz="1200" dirty="0"/>
              <a:t> standard practices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DAX functions like RANKX – in the worst case, these functions can exponentially increase run-time and memory requirements given linear increases in table size. </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endParaRPr lang="en-AU" dirty="0"/>
          </a:p>
        </p:txBody>
      </p:sp>
      <p:sp>
        <p:nvSpPr>
          <p:cNvPr id="4" name="Slide Number Placeholder 3"/>
          <p:cNvSpPr>
            <a:spLocks noGrp="1"/>
          </p:cNvSpPr>
          <p:nvPr>
            <p:ph type="sldNum" sz="quarter" idx="10"/>
          </p:nvPr>
        </p:nvSpPr>
        <p:spPr/>
        <p:txBody>
          <a:bodyPr/>
          <a:lstStyle/>
          <a:p>
            <a:fld id="{DD81A89D-8738-4ED5-BF6E-F438F4965D3F}" type="slidenum">
              <a:rPr lang="en-US" smtClean="0"/>
              <a:t>12</a:t>
            </a:fld>
            <a:endParaRPr lang="en-US" dirty="0"/>
          </a:p>
        </p:txBody>
      </p:sp>
    </p:spTree>
    <p:extLst>
      <p:ext uri="{BB962C8B-B14F-4D97-AF65-F5344CB8AC3E}">
        <p14:creationId xmlns:p14="http://schemas.microsoft.com/office/powerpoint/2010/main" val="3217030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C02C0-98AB-4661-8FF3-2C79CAD8CBF9}" type="slidenum">
              <a:rPr lang="en-US" smtClean="0"/>
              <a:t>13</a:t>
            </a:fld>
            <a:endParaRPr lang="en-US" dirty="0"/>
          </a:p>
        </p:txBody>
      </p:sp>
    </p:spTree>
    <p:extLst>
      <p:ext uri="{BB962C8B-B14F-4D97-AF65-F5344CB8AC3E}">
        <p14:creationId xmlns:p14="http://schemas.microsoft.com/office/powerpoint/2010/main" val="691477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Pin often used and highly requested visuals to the dashboards to use cache and reduce capacity consumption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DQ and Live Connection data updates h</a:t>
            </a:r>
            <a:r>
              <a:rPr lang="en-US" sz="1400" dirty="0"/>
              <a:t>appens every hour, though it can be configured in dataset settings.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https://powerbi.microsoft.com/en-us/blog/announcing-custom-cache-refresh-schedules-in-the-power-bi-service/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Each query cache update will send queries to the underlying data source to update the cache. The number of queries generated depends on the number of visuals pinned to dashboards relying on that data source.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For example, if you have two different roles that your users fall into, with two different views of the data, then during query cache refresh, two sets of queries are generated.   </a:t>
            </a:r>
          </a:p>
          <a:p>
            <a:pPr lvl="1"/>
            <a:endParaRPr lang="en-US" sz="14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endParaRPr lang="en-AU" dirty="0"/>
          </a:p>
        </p:txBody>
      </p:sp>
      <p:sp>
        <p:nvSpPr>
          <p:cNvPr id="4" name="Slide Number Placeholder 3"/>
          <p:cNvSpPr>
            <a:spLocks noGrp="1"/>
          </p:cNvSpPr>
          <p:nvPr>
            <p:ph type="sldNum" sz="quarter" idx="10"/>
          </p:nvPr>
        </p:nvSpPr>
        <p:spPr/>
        <p:txBody>
          <a:bodyPr/>
          <a:lstStyle/>
          <a:p>
            <a:fld id="{DD81A89D-8738-4ED5-BF6E-F438F4965D3F}" type="slidenum">
              <a:rPr lang="en-US" smtClean="0"/>
              <a:t>14</a:t>
            </a:fld>
            <a:endParaRPr lang="en-US" dirty="0"/>
          </a:p>
        </p:txBody>
      </p:sp>
    </p:spTree>
    <p:extLst>
      <p:ext uri="{BB962C8B-B14F-4D97-AF65-F5344CB8AC3E}">
        <p14:creationId xmlns:p14="http://schemas.microsoft.com/office/powerpoint/2010/main" val="2024303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81A89D-8738-4ED5-BF6E-F438F4965D3F}" type="slidenum">
              <a:rPr lang="en-US" smtClean="0"/>
              <a:t>15</a:t>
            </a:fld>
            <a:endParaRPr lang="en-US" dirty="0"/>
          </a:p>
        </p:txBody>
      </p:sp>
    </p:spTree>
    <p:extLst>
      <p:ext uri="{BB962C8B-B14F-4D97-AF65-F5344CB8AC3E}">
        <p14:creationId xmlns:p14="http://schemas.microsoft.com/office/powerpoint/2010/main" val="155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Recall that the formula engine is single threaded and the storage engine is multi threaded</a:t>
            </a:r>
          </a:p>
          <a:p>
            <a:r>
              <a:rPr lang="en-AU" dirty="0"/>
              <a:t>Avoid sending duplicate queries down to storage engine</a:t>
            </a:r>
          </a:p>
          <a:p>
            <a:endParaRPr lang="en-AU" dirty="0"/>
          </a:p>
          <a:p>
            <a:r>
              <a:rPr lang="en-AU" dirty="0"/>
              <a:t>Recall that the storage engine is multi-threaded so it will always have better performance</a:t>
            </a:r>
          </a:p>
          <a:p>
            <a:r>
              <a:rPr lang="en-AU" dirty="0"/>
              <a:t>We want to suggest the system to utilize the storage engine</a:t>
            </a:r>
          </a:p>
          <a:p>
            <a:endParaRPr lang="en-AU" dirty="0"/>
          </a:p>
        </p:txBody>
      </p:sp>
      <p:sp>
        <p:nvSpPr>
          <p:cNvPr id="4" name="Slide Number Placeholder 3"/>
          <p:cNvSpPr>
            <a:spLocks noGrp="1"/>
          </p:cNvSpPr>
          <p:nvPr>
            <p:ph type="sldNum" sz="quarter" idx="10"/>
          </p:nvPr>
        </p:nvSpPr>
        <p:spPr/>
        <p:txBody>
          <a:bodyPr/>
          <a:lstStyle/>
          <a:p>
            <a:fld id="{DD81A89D-8738-4ED5-BF6E-F438F4965D3F}" type="slidenum">
              <a:rPr lang="en-US" smtClean="0"/>
              <a:t>16</a:t>
            </a:fld>
            <a:endParaRPr lang="en-US" dirty="0"/>
          </a:p>
        </p:txBody>
      </p:sp>
    </p:spTree>
    <p:extLst>
      <p:ext uri="{BB962C8B-B14F-4D97-AF65-F5344CB8AC3E}">
        <p14:creationId xmlns:p14="http://schemas.microsoft.com/office/powerpoint/2010/main" val="3567819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you can see, every row is calculated every time you query this column in the model. </a:t>
            </a:r>
          </a:p>
          <a:p>
            <a:pPr marL="171450" indent="-171450">
              <a:buFont typeface="Arial" panose="020B0604020202020204" pitchFamily="34" charset="0"/>
              <a:buChar char="•"/>
            </a:pPr>
            <a:r>
              <a:rPr lang="en-US" dirty="0"/>
              <a:t>Consider materializing the calculated columns in the model.</a:t>
            </a:r>
          </a:p>
          <a:p>
            <a:pPr marL="171450" indent="-171450">
              <a:buFont typeface="Arial" panose="020B0604020202020204" pitchFamily="34" charset="0"/>
              <a:buChar char="•"/>
            </a:pPr>
            <a:r>
              <a:rPr lang="en-US" dirty="0"/>
              <a:t>Note that calculated columns in aggregations have the side effect of being computed again and again, but, depending on the size of the database, performance could be good enough. </a:t>
            </a:r>
            <a:endParaRPr lang="en-AU" dirty="0"/>
          </a:p>
        </p:txBody>
      </p:sp>
      <p:sp>
        <p:nvSpPr>
          <p:cNvPr id="4" name="Slide Number Placeholder 3"/>
          <p:cNvSpPr>
            <a:spLocks noGrp="1"/>
          </p:cNvSpPr>
          <p:nvPr>
            <p:ph type="sldNum" sz="quarter" idx="10"/>
          </p:nvPr>
        </p:nvSpPr>
        <p:spPr/>
        <p:txBody>
          <a:bodyPr/>
          <a:lstStyle/>
          <a:p>
            <a:fld id="{DD81A89D-8738-4ED5-BF6E-F438F4965D3F}" type="slidenum">
              <a:rPr lang="en-US" smtClean="0"/>
              <a:t>17</a:t>
            </a:fld>
            <a:endParaRPr lang="en-US" dirty="0"/>
          </a:p>
        </p:txBody>
      </p:sp>
    </p:spTree>
    <p:extLst>
      <p:ext uri="{BB962C8B-B14F-4D97-AF65-F5344CB8AC3E}">
        <p14:creationId xmlns:p14="http://schemas.microsoft.com/office/powerpoint/2010/main" val="592031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Ideally, we think that filtering during our summarization might help reduce the query but in this case it didn’t help because Calculated Columns are not stored anywhere.</a:t>
            </a:r>
          </a:p>
          <a:p>
            <a:pPr marL="628650" lvl="1" indent="-171450">
              <a:buFont typeface="Arial" panose="020B0604020202020204" pitchFamily="34" charset="0"/>
              <a:buChar char="•"/>
            </a:pPr>
            <a:r>
              <a:rPr lang="en-AU" dirty="0"/>
              <a:t>consider materializing the calculated column into the model</a:t>
            </a:r>
          </a:p>
          <a:p>
            <a:pPr marL="628650" lvl="1" indent="-171450">
              <a:buFont typeface="Arial" panose="020B0604020202020204" pitchFamily="34" charset="0"/>
              <a:buChar char="•"/>
            </a:pPr>
            <a:r>
              <a:rPr lang="en-AU" dirty="0"/>
              <a:t>or use in-memory tabular model (it would be stored in the model)</a:t>
            </a:r>
          </a:p>
        </p:txBody>
      </p:sp>
      <p:sp>
        <p:nvSpPr>
          <p:cNvPr id="4" name="Slide Number Placeholder 3"/>
          <p:cNvSpPr>
            <a:spLocks noGrp="1"/>
          </p:cNvSpPr>
          <p:nvPr>
            <p:ph type="sldNum" sz="quarter" idx="10"/>
          </p:nvPr>
        </p:nvSpPr>
        <p:spPr/>
        <p:txBody>
          <a:bodyPr/>
          <a:lstStyle/>
          <a:p>
            <a:fld id="{DD81A89D-8738-4ED5-BF6E-F438F4965D3F}" type="slidenum">
              <a:rPr lang="en-US" smtClean="0"/>
              <a:t>18</a:t>
            </a:fld>
            <a:endParaRPr lang="en-US" dirty="0"/>
          </a:p>
        </p:txBody>
      </p:sp>
    </p:spTree>
    <p:extLst>
      <p:ext uri="{BB962C8B-B14F-4D97-AF65-F5344CB8AC3E}">
        <p14:creationId xmlns:p14="http://schemas.microsoft.com/office/powerpoint/2010/main" val="3712495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DD81A89D-8738-4ED5-BF6E-F438F4965D3F}" type="slidenum">
              <a:rPr lang="en-US" smtClean="0"/>
              <a:t>19</a:t>
            </a:fld>
            <a:endParaRPr lang="en-US" dirty="0"/>
          </a:p>
        </p:txBody>
      </p:sp>
    </p:spTree>
    <p:extLst>
      <p:ext uri="{BB962C8B-B14F-4D97-AF65-F5344CB8AC3E}">
        <p14:creationId xmlns:p14="http://schemas.microsoft.com/office/powerpoint/2010/main" val="4116177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Columns closer to source </a:t>
            </a:r>
            <a:r>
              <a:rPr lang="en-AU" dirty="0" err="1"/>
              <a:t>db</a:t>
            </a:r>
            <a:r>
              <a:rPr lang="en-AU" dirty="0"/>
              <a:t> means less resources on PBI Service and on-the-fly processing</a:t>
            </a:r>
          </a:p>
          <a:p>
            <a:pPr marL="171450" indent="-171450">
              <a:buFont typeface="Arial" panose="020B0604020202020204" pitchFamily="34" charset="0"/>
              <a:buChar char="•"/>
            </a:pPr>
            <a:r>
              <a:rPr lang="en-AU" dirty="0"/>
              <a:t>Use execution plans to improve on query performance by understanding weaknesses of model and improve indexing</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Avoid complex queries in editor to avoid query folding</a:t>
            </a:r>
          </a:p>
          <a:p>
            <a:pPr marL="171450" indent="-171450">
              <a:buFont typeface="Arial" panose="020B0604020202020204" pitchFamily="34" charset="0"/>
              <a:buChar char="•"/>
            </a:pPr>
            <a:r>
              <a:rPr lang="en-AU" dirty="0"/>
              <a:t>Relationships will have to wait for calculated columns and can force a table scan</a:t>
            </a:r>
          </a:p>
          <a:p>
            <a:pPr marL="171450" indent="-171450">
              <a:buFont typeface="Arial" panose="020B0604020202020204" pitchFamily="34" charset="0"/>
              <a:buChar char="•"/>
            </a:pPr>
            <a:r>
              <a:rPr lang="en-AU" dirty="0"/>
              <a:t>Unique identifiers can also force table scan. We want to take advantage of columnar compression deduping</a:t>
            </a:r>
          </a:p>
          <a:p>
            <a:pPr marL="171450" indent="-171450">
              <a:buFont typeface="Arial" panose="020B0604020202020204" pitchFamily="34" charset="0"/>
              <a:buChar char="•"/>
            </a:pPr>
            <a:r>
              <a:rPr lang="en-AU" dirty="0"/>
              <a:t>Assuming referential integrity will use Inner join instead of outer joins</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Applying filters first minimizes the amount of data pulled from source systems</a:t>
            </a:r>
          </a:p>
          <a:p>
            <a:pPr marL="171450" indent="-171450">
              <a:buFont typeface="Arial" panose="020B0604020202020204" pitchFamily="34" charset="0"/>
              <a:buChar char="•"/>
            </a:pPr>
            <a:r>
              <a:rPr lang="en-AU" dirty="0"/>
              <a:t>Cross highlighting is a nice feature but if it’s not necessary it’ll send extra un-needed queries</a:t>
            </a:r>
          </a:p>
          <a:p>
            <a:pPr marL="171450" indent="-171450">
              <a:buFont typeface="Arial" panose="020B0604020202020204" pitchFamily="34" charset="0"/>
              <a:buChar char="•"/>
            </a:pPr>
            <a:r>
              <a:rPr lang="en-AU" dirty="0"/>
              <a:t>Reducing visuals is just good in general. </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High cardinality is your enemy</a:t>
            </a:r>
          </a:p>
          <a:p>
            <a:pPr marL="171450" indent="-171450">
              <a:buFont typeface="Arial" panose="020B0604020202020204" pitchFamily="34" charset="0"/>
              <a:buChar char="•"/>
            </a:pPr>
            <a:r>
              <a:rPr lang="en-US" sz="1200" dirty="0"/>
              <a:t>Unnecessary precision can cause high cardinality. you could split highly unique datetime values into separate columns – e.g. month, year, date, etc. Or, where possible, use rounding on high-precision fields to decrease cardinality – (e.g. 13.29889 -&gt; 13.3). </a:t>
            </a:r>
          </a:p>
          <a:p>
            <a:pPr marL="171450" indent="-171450">
              <a:buFont typeface="Arial" panose="020B0604020202020204" pitchFamily="34" charset="0"/>
              <a:buChar char="•"/>
            </a:pPr>
            <a:r>
              <a:rPr lang="en-US" sz="1200" dirty="0"/>
              <a:t>Common </a:t>
            </a:r>
            <a:r>
              <a:rPr lang="en-US" sz="1200" dirty="0" err="1"/>
              <a:t>datawarehouse</a:t>
            </a:r>
            <a:r>
              <a:rPr lang="en-US" sz="1200" dirty="0"/>
              <a:t> standard practices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DAX functions like RANKX – in the worst case, these functions can exponentially increase run-time and memory requirements given linear increases in table size. </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endParaRPr lang="en-AU" dirty="0"/>
          </a:p>
        </p:txBody>
      </p:sp>
      <p:sp>
        <p:nvSpPr>
          <p:cNvPr id="4" name="Slide Number Placeholder 3"/>
          <p:cNvSpPr>
            <a:spLocks noGrp="1"/>
          </p:cNvSpPr>
          <p:nvPr>
            <p:ph type="sldNum" sz="quarter" idx="10"/>
          </p:nvPr>
        </p:nvSpPr>
        <p:spPr/>
        <p:txBody>
          <a:bodyPr/>
          <a:lstStyle/>
          <a:p>
            <a:fld id="{DD81A89D-8738-4ED5-BF6E-F438F4965D3F}" type="slidenum">
              <a:rPr lang="en-US" smtClean="0"/>
              <a:t>2</a:t>
            </a:fld>
            <a:endParaRPr lang="en-US" dirty="0"/>
          </a:p>
        </p:txBody>
      </p:sp>
    </p:spTree>
    <p:extLst>
      <p:ext uri="{BB962C8B-B14F-4D97-AF65-F5344CB8AC3E}">
        <p14:creationId xmlns:p14="http://schemas.microsoft.com/office/powerpoint/2010/main" val="3749914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DD81A89D-8738-4ED5-BF6E-F438F4965D3F}" type="slidenum">
              <a:rPr lang="en-US" smtClean="0"/>
              <a:t>20</a:t>
            </a:fld>
            <a:endParaRPr lang="en-US" dirty="0"/>
          </a:p>
        </p:txBody>
      </p:sp>
    </p:spTree>
    <p:extLst>
      <p:ext uri="{BB962C8B-B14F-4D97-AF65-F5344CB8AC3E}">
        <p14:creationId xmlns:p14="http://schemas.microsoft.com/office/powerpoint/2010/main" val="2408489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C02C0-98AB-4661-8FF3-2C79CAD8CBF9}" type="slidenum">
              <a:rPr lang="en-US" smtClean="0"/>
              <a:t>21</a:t>
            </a:fld>
            <a:endParaRPr lang="en-US" dirty="0"/>
          </a:p>
        </p:txBody>
      </p:sp>
    </p:spTree>
    <p:extLst>
      <p:ext uri="{BB962C8B-B14F-4D97-AF65-F5344CB8AC3E}">
        <p14:creationId xmlns:p14="http://schemas.microsoft.com/office/powerpoint/2010/main" val="4148454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C02C0-98AB-4661-8FF3-2C79CAD8CBF9}" type="slidenum">
              <a:rPr lang="en-US" smtClean="0"/>
              <a:t>3</a:t>
            </a:fld>
            <a:endParaRPr lang="en-US" dirty="0"/>
          </a:p>
        </p:txBody>
      </p:sp>
    </p:spTree>
    <p:extLst>
      <p:ext uri="{BB962C8B-B14F-4D97-AF65-F5344CB8AC3E}">
        <p14:creationId xmlns:p14="http://schemas.microsoft.com/office/powerpoint/2010/main" val="99047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 End  - Visualization Layer powered by HTML and </a:t>
            </a:r>
            <a:r>
              <a:rPr lang="en-US" dirty="0" err="1"/>
              <a:t>Javascript</a:t>
            </a:r>
            <a:endParaRPr lang="en-US" dirty="0"/>
          </a:p>
          <a:p>
            <a:r>
              <a:rPr lang="en-US" dirty="0"/>
              <a:t>Semantic Layer – DAX Modeling (where we add meaning)</a:t>
            </a:r>
          </a:p>
          <a:p>
            <a:r>
              <a:rPr lang="en-US" dirty="0"/>
              <a:t>Storage Layer  - Stored in Power BI Service and typically contains ETL</a:t>
            </a:r>
          </a:p>
          <a:p>
            <a:endParaRPr lang="en-US" dirty="0"/>
          </a:p>
          <a:p>
            <a:endParaRPr lang="en-US" dirty="0"/>
          </a:p>
        </p:txBody>
      </p:sp>
      <p:sp>
        <p:nvSpPr>
          <p:cNvPr id="4" name="Slide Number Placeholder 3"/>
          <p:cNvSpPr>
            <a:spLocks noGrp="1"/>
          </p:cNvSpPr>
          <p:nvPr>
            <p:ph type="sldNum" sz="quarter" idx="10"/>
          </p:nvPr>
        </p:nvSpPr>
        <p:spPr/>
        <p:txBody>
          <a:bodyPr/>
          <a:lstStyle/>
          <a:p>
            <a:fld id="{E98C02C0-98AB-4661-8FF3-2C79CAD8CBF9}" type="slidenum">
              <a:rPr lang="en-US" smtClean="0"/>
              <a:t>4</a:t>
            </a:fld>
            <a:endParaRPr lang="en-US" dirty="0"/>
          </a:p>
        </p:txBody>
      </p:sp>
    </p:spTree>
    <p:extLst>
      <p:ext uri="{BB962C8B-B14F-4D97-AF65-F5344CB8AC3E}">
        <p14:creationId xmlns:p14="http://schemas.microsoft.com/office/powerpoint/2010/main" val="2311240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DirectQuery, the data storage is no longer handled by the Power BI service. The work is offloaded </a:t>
            </a:r>
            <a:r>
              <a:rPr lang="en-US"/>
              <a:t>to a SQL Server.</a:t>
            </a:r>
            <a:endParaRPr lang="en-US" dirty="0"/>
          </a:p>
        </p:txBody>
      </p:sp>
      <p:sp>
        <p:nvSpPr>
          <p:cNvPr id="4" name="Slide Number Placeholder 3"/>
          <p:cNvSpPr>
            <a:spLocks noGrp="1"/>
          </p:cNvSpPr>
          <p:nvPr>
            <p:ph type="sldNum" sz="quarter" idx="10"/>
          </p:nvPr>
        </p:nvSpPr>
        <p:spPr/>
        <p:txBody>
          <a:bodyPr/>
          <a:lstStyle/>
          <a:p>
            <a:fld id="{E98C02C0-98AB-4661-8FF3-2C79CAD8CBF9}" type="slidenum">
              <a:rPr lang="en-US" smtClean="0"/>
              <a:t>5</a:t>
            </a:fld>
            <a:endParaRPr lang="en-US" dirty="0"/>
          </a:p>
        </p:txBody>
      </p:sp>
    </p:spTree>
    <p:extLst>
      <p:ext uri="{BB962C8B-B14F-4D97-AF65-F5344CB8AC3E}">
        <p14:creationId xmlns:p14="http://schemas.microsoft.com/office/powerpoint/2010/main" val="1343477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p>
        </p:txBody>
      </p:sp>
      <p:sp>
        <p:nvSpPr>
          <p:cNvPr id="4" name="Slide Number Placeholder 3"/>
          <p:cNvSpPr>
            <a:spLocks noGrp="1"/>
          </p:cNvSpPr>
          <p:nvPr>
            <p:ph type="sldNum" sz="quarter" idx="10"/>
          </p:nvPr>
        </p:nvSpPr>
        <p:spPr/>
        <p:txBody>
          <a:bodyPr/>
          <a:lstStyle/>
          <a:p>
            <a:fld id="{E98C02C0-98AB-4661-8FF3-2C79CAD8CBF9}" type="slidenum">
              <a:rPr lang="en-US" smtClean="0"/>
              <a:t>6</a:t>
            </a:fld>
            <a:endParaRPr lang="en-US" dirty="0"/>
          </a:p>
        </p:txBody>
      </p:sp>
    </p:spTree>
    <p:extLst>
      <p:ext uri="{BB962C8B-B14F-4D97-AF65-F5344CB8AC3E}">
        <p14:creationId xmlns:p14="http://schemas.microsoft.com/office/powerpoint/2010/main" val="78808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Arial" panose="020B0604020202020204" pitchFamily="34" charset="0"/>
              <a:buChar char="•"/>
            </a:pPr>
            <a:r>
              <a:rPr lang="en-US" sz="2200" dirty="0"/>
              <a:t>Network latency has a much bigger impact </a:t>
            </a:r>
            <a:r>
              <a:rPr lang="en-US" sz="1400" dirty="0"/>
              <a:t>when it comes to </a:t>
            </a:r>
            <a:r>
              <a:rPr lang="en-US" sz="1400" dirty="0" err="1"/>
              <a:t>DirectQuery</a:t>
            </a:r>
            <a:r>
              <a:rPr lang="en-US" sz="1400" dirty="0"/>
              <a:t> and Live Connections since you to wait for the data transfer from source to the Power BI Service</a:t>
            </a:r>
          </a:p>
          <a:p>
            <a:pPr marL="342900" lvl="0" indent="-342900">
              <a:buFont typeface="Arial" panose="020B0604020202020204" pitchFamily="34" charset="0"/>
              <a:buChar char="•"/>
            </a:pPr>
            <a:r>
              <a:rPr lang="en-US" sz="1400" dirty="0"/>
              <a:t>Tenant requests are routed to the region home region, then to the Power BI Service. The service then sends to azure bus and communicates to your gateway which may be in a different region!</a:t>
            </a:r>
          </a:p>
          <a:p>
            <a:pPr marL="342900" lvl="0" indent="-342900">
              <a:buFont typeface="Arial" panose="020B0604020202020204" pitchFamily="34" charset="0"/>
              <a:buChar char="•"/>
            </a:pPr>
            <a:r>
              <a:rPr lang="en-US" sz="1400" dirty="0"/>
              <a:t>ExpressRoute  has edge partner that has Direct Connection to Data Center. You would connect directly through them and bypass most of the internet and thereby reducing the number of hops. Also nodes are verified so you can stay connected without having to re-route your connections.</a:t>
            </a:r>
          </a:p>
          <a:p>
            <a:pPr marL="342900" lvl="0" indent="-342900">
              <a:buFont typeface="Arial" panose="020B0604020202020204" pitchFamily="34" charset="0"/>
              <a:buChar char="•"/>
            </a:pPr>
            <a:endParaRPr lang="en-US" sz="1400" dirty="0"/>
          </a:p>
          <a:p>
            <a:pPr marL="342900" lvl="0" indent="-342900">
              <a:buFont typeface="Arial" panose="020B0604020202020204" pitchFamily="34" charset="0"/>
              <a:buChar char="•"/>
            </a:pPr>
            <a:endParaRPr lang="en-US" sz="1400" dirty="0"/>
          </a:p>
          <a:p>
            <a:pPr marL="0" lvl="0" indent="0">
              <a:buNone/>
            </a:pPr>
            <a:endParaRPr lang="en-US" sz="1400" dirty="0"/>
          </a:p>
          <a:p>
            <a:pPr marL="0" lvl="0" indent="0">
              <a:buNone/>
            </a:pPr>
            <a:endParaRPr lang="en-US" sz="2200" dirty="0"/>
          </a:p>
          <a:p>
            <a:endParaRPr lang="en-AU" dirty="0"/>
          </a:p>
        </p:txBody>
      </p:sp>
      <p:sp>
        <p:nvSpPr>
          <p:cNvPr id="4" name="Slide Number Placeholder 3"/>
          <p:cNvSpPr>
            <a:spLocks noGrp="1"/>
          </p:cNvSpPr>
          <p:nvPr>
            <p:ph type="sldNum" sz="quarter" idx="10"/>
          </p:nvPr>
        </p:nvSpPr>
        <p:spPr/>
        <p:txBody>
          <a:bodyPr/>
          <a:lstStyle/>
          <a:p>
            <a:fld id="{DD81A89D-8738-4ED5-BF6E-F438F4965D3F}" type="slidenum">
              <a:rPr lang="en-US" smtClean="0"/>
              <a:t>7</a:t>
            </a:fld>
            <a:endParaRPr lang="en-US" dirty="0"/>
          </a:p>
        </p:txBody>
      </p:sp>
    </p:spTree>
    <p:extLst>
      <p:ext uri="{BB962C8B-B14F-4D97-AF65-F5344CB8AC3E}">
        <p14:creationId xmlns:p14="http://schemas.microsoft.com/office/powerpoint/2010/main" val="3582341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8C02C0-98AB-4661-8FF3-2C79CAD8CBF9}" type="slidenum">
              <a:rPr lang="en-US" smtClean="0"/>
              <a:t>8</a:t>
            </a:fld>
            <a:endParaRPr lang="en-US" dirty="0"/>
          </a:p>
        </p:txBody>
      </p:sp>
    </p:spTree>
    <p:extLst>
      <p:ext uri="{BB962C8B-B14F-4D97-AF65-F5344CB8AC3E}">
        <p14:creationId xmlns:p14="http://schemas.microsoft.com/office/powerpoint/2010/main" val="3326065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 Power BI Query Engine essentially the same as the SSAS Query Engine.</a:t>
            </a:r>
          </a:p>
          <a:p>
            <a:pPr marL="171450" indent="-171450">
              <a:buFont typeface="Arial" panose="020B0604020202020204" pitchFamily="34" charset="0"/>
              <a:buChar char="•"/>
            </a:pPr>
            <a:r>
              <a:rPr lang="en-US" dirty="0"/>
              <a:t>The storage engine is responsible for retrieving data from the database</a:t>
            </a:r>
          </a:p>
          <a:p>
            <a:pPr marL="171450" indent="-171450">
              <a:buFont typeface="Arial" panose="020B0604020202020204" pitchFamily="34" charset="0"/>
              <a:buChar char="•"/>
            </a:pPr>
            <a:r>
              <a:rPr lang="en-US" dirty="0"/>
              <a:t>The formula engine uses the information returned by the storage engine and performs more advanced calculations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Query is requested.</a:t>
            </a:r>
          </a:p>
          <a:p>
            <a:pPr marL="171450" indent="-171450">
              <a:buFont typeface="Arial" panose="020B0604020202020204" pitchFamily="34" charset="0"/>
              <a:buChar char="•"/>
            </a:pPr>
            <a:r>
              <a:rPr lang="en-US" dirty="0"/>
              <a:t>Formula Engine basic evaluation of query to determine what data it needs</a:t>
            </a:r>
          </a:p>
          <a:p>
            <a:pPr marL="171450" indent="-171450">
              <a:buFont typeface="Arial" panose="020B0604020202020204" pitchFamily="34" charset="0"/>
              <a:buChar char="•"/>
            </a:pPr>
            <a:r>
              <a:rPr lang="en-US" dirty="0"/>
              <a:t>FE Sends simplified requests down to storage engine</a:t>
            </a:r>
          </a:p>
          <a:p>
            <a:pPr marL="171450" indent="-171450">
              <a:buFont typeface="Arial" panose="020B0604020202020204" pitchFamily="34" charset="0"/>
              <a:buChar char="•"/>
            </a:pPr>
            <a:r>
              <a:rPr lang="en-US" dirty="0"/>
              <a:t>Storage Engine data from storage utilizing basic functions and generates multiple data caches.</a:t>
            </a:r>
          </a:p>
          <a:p>
            <a:pPr marL="171450" indent="-171450">
              <a:buFont typeface="Arial" panose="020B0604020202020204" pitchFamily="34" charset="0"/>
              <a:buChar char="•"/>
            </a:pPr>
            <a:r>
              <a:rPr lang="en-US" dirty="0"/>
              <a:t>Formula Engine iterates over the data caches and begins calculating complex DAX. Most time will be spent here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DD81A89D-8738-4ED5-BF6E-F438F4965D3F}" type="slidenum">
              <a:rPr lang="en-US" smtClean="0"/>
              <a:t>9</a:t>
            </a:fld>
            <a:endParaRPr lang="en-US" dirty="0"/>
          </a:p>
        </p:txBody>
      </p:sp>
    </p:spTree>
    <p:extLst>
      <p:ext uri="{BB962C8B-B14F-4D97-AF65-F5344CB8AC3E}">
        <p14:creationId xmlns:p14="http://schemas.microsoft.com/office/powerpoint/2010/main" val="981002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2.emf"/><Relationship Id="rId5" Type="http://schemas.openxmlformats.org/officeDocument/2006/relationships/oleObject" Target="../embeddings/oleObject1.bin"/><Relationship Id="rId4"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39" y="289511"/>
            <a:ext cx="11655840" cy="899665"/>
          </a:xfrm>
        </p:spPr>
        <p:txBody>
          <a:bodyPr/>
          <a:lstStyle>
            <a:lvl1pPr>
              <a:defRPr sz="4800">
                <a:solidFill>
                  <a:schemeClr val="accent1"/>
                </a:solidFill>
              </a:defRPr>
            </a:lvl1pPr>
          </a:lstStyle>
          <a:p>
            <a:r>
              <a:rPr lang="en-US" dirty="0"/>
              <a:t>Click to edit Master title style</a:t>
            </a:r>
          </a:p>
        </p:txBody>
      </p:sp>
      <p:sp>
        <p:nvSpPr>
          <p:cNvPr id="6" name="Text Placeholder 5"/>
          <p:cNvSpPr>
            <a:spLocks noGrp="1"/>
          </p:cNvSpPr>
          <p:nvPr>
            <p:ph type="body" sz="quarter" idx="10"/>
          </p:nvPr>
        </p:nvSpPr>
        <p:spPr>
          <a:xfrm>
            <a:off x="269239" y="1189176"/>
            <a:ext cx="11653523" cy="5424059"/>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41143190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5"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314996000"/>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11299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140747745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7926166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3662668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005067497"/>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95767438"/>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765726583"/>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06268453"/>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15156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cSld name="52pt Title">
    <p:bg>
      <p:bgPr>
        <a:solidFill>
          <a:schemeClr val="bg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448212" y="6437743"/>
            <a:ext cx="3859607" cy="133860"/>
          </a:xfrm>
          <a:prstGeom prst="rect">
            <a:avLst/>
          </a:prstGeom>
        </p:spPr>
        <p:txBody>
          <a:bodyPr/>
          <a:lstStyle>
            <a:lvl1pPr fontAlgn="base">
              <a:spcBef>
                <a:spcPct val="0"/>
              </a:spcBef>
              <a:spcAft>
                <a:spcPct val="0"/>
              </a:spcAft>
              <a:defRPr>
                <a:solidFill>
                  <a:schemeClr val="tx1"/>
                </a:solidFill>
              </a:defRPr>
            </a:lvl1pPr>
          </a:lstStyle>
          <a:p>
            <a:pPr defTabSz="914036">
              <a:defRPr/>
            </a:pPr>
            <a:r>
              <a:rPr lang="en-US" dirty="0">
                <a:solidFill>
                  <a:srgbClr val="FFFFFF"/>
                </a:solidFill>
              </a:rPr>
              <a:t>Microsoft Confidential</a:t>
            </a:r>
          </a:p>
        </p:txBody>
      </p:sp>
      <p:sp>
        <p:nvSpPr>
          <p:cNvPr id="4" name="Slide Number Placeholder 3"/>
          <p:cNvSpPr>
            <a:spLocks noGrp="1"/>
          </p:cNvSpPr>
          <p:nvPr>
            <p:ph type="sldNum" sz="quarter" idx="11"/>
          </p:nvPr>
        </p:nvSpPr>
        <p:spPr>
          <a:xfrm>
            <a:off x="11367166" y="6437743"/>
            <a:ext cx="555597" cy="133860"/>
          </a:xfrm>
          <a:prstGeom prst="rect">
            <a:avLst/>
          </a:prstGeom>
        </p:spPr>
        <p:txBody>
          <a:bodyPr/>
          <a:lstStyle>
            <a:lvl1pPr defTabSz="913330" fontAlgn="base">
              <a:spcBef>
                <a:spcPct val="0"/>
              </a:spcBef>
              <a:spcAft>
                <a:spcPct val="0"/>
              </a:spcAft>
              <a:defRPr>
                <a:solidFill>
                  <a:schemeClr val="tx1"/>
                </a:solidFill>
              </a:defRPr>
            </a:lvl1pPr>
          </a:lstStyle>
          <a:p>
            <a:pPr>
              <a:defRPr/>
            </a:pPr>
            <a:fld id="{EC136591-509A-F246-B30E-5ECE4A4A5F5E}" type="slidenum">
              <a:rPr lang="en-US" smtClean="0">
                <a:solidFill>
                  <a:srgbClr val="FFFFFF"/>
                </a:solidFill>
              </a:rPr>
              <a:pPr>
                <a:defRPr/>
              </a:pPr>
              <a:t>‹#›</a:t>
            </a:fld>
            <a:endParaRPr lang="en-US" dirty="0">
              <a:solidFill>
                <a:srgbClr val="FFFFFF"/>
              </a:solidFill>
            </a:endParaRPr>
          </a:p>
        </p:txBody>
      </p:sp>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40943913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72685722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599" y="953509"/>
            <a:ext cx="10961918" cy="79331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269241" y="1189180"/>
            <a:ext cx="11653520" cy="1537264"/>
          </a:xfrm>
          <a:prstGeom prst="rect">
            <a:avLst/>
          </a:prstGeom>
        </p:spPr>
        <p:txBody>
          <a:bodyPr/>
          <a:lstStyle>
            <a:lvl1pPr marL="0" indent="-243800">
              <a:defRPr sz="2133">
                <a:solidFill>
                  <a:srgbClr val="191919"/>
                </a:solidFill>
              </a:defRPr>
            </a:lvl1pPr>
            <a:lvl2pPr marL="609498" indent="-243800">
              <a:defRPr sz="1866">
                <a:solidFill>
                  <a:srgbClr val="191919"/>
                </a:solidFill>
              </a:defRPr>
            </a:lvl2pPr>
            <a:lvl3pPr marL="975197" indent="-243800">
              <a:defRPr sz="1600">
                <a:solidFill>
                  <a:srgbClr val="191919"/>
                </a:solidFill>
              </a:defRPr>
            </a:lvl3pPr>
            <a:lvl4pPr marL="1340896" indent="-243800">
              <a:defRPr sz="1400">
                <a:solidFill>
                  <a:srgbClr val="191919"/>
                </a:solidFill>
              </a:defRPr>
            </a:lvl4pPr>
            <a:lvl5pPr marL="1706594" indent="-243800">
              <a:defRPr sz="1400">
                <a:solidFill>
                  <a:srgbClr val="19191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2"/>
          <p:cNvSpPr>
            <a:spLocks noGrp="1"/>
          </p:cNvSpPr>
          <p:nvPr>
            <p:ph type="body" idx="10"/>
          </p:nvPr>
        </p:nvSpPr>
        <p:spPr>
          <a:xfrm>
            <a:off x="660400" y="1028735"/>
            <a:ext cx="10959008" cy="321433"/>
          </a:xfrm>
          <a:prstGeom prst="rect">
            <a:avLst/>
          </a:prstGeom>
        </p:spPr>
        <p:txBody>
          <a:bodyPr anchor="b">
            <a:noAutofit/>
          </a:bodyPr>
          <a:lstStyle>
            <a:lvl1pPr marL="0" indent="0">
              <a:buNone/>
              <a:defRPr sz="1866" b="0">
                <a:solidFill>
                  <a:srgbClr val="2E2E2E"/>
                </a:solidFill>
                <a:latin typeface="+mj-lt"/>
              </a:defRPr>
            </a:lvl1pPr>
            <a:lvl2pPr marL="609498" indent="0">
              <a:buNone/>
              <a:defRPr sz="2666" b="1"/>
            </a:lvl2pPr>
            <a:lvl3pPr marL="1218996" indent="0">
              <a:buNone/>
              <a:defRPr sz="2400" b="1"/>
            </a:lvl3pPr>
            <a:lvl4pPr marL="1828494" indent="0">
              <a:buNone/>
              <a:defRPr sz="2133" b="1"/>
            </a:lvl4pPr>
            <a:lvl5pPr marL="2437991" indent="0">
              <a:buNone/>
              <a:defRPr sz="2133" b="1"/>
            </a:lvl5pPr>
            <a:lvl6pPr marL="3047489" indent="0">
              <a:buNone/>
              <a:defRPr sz="2133" b="1"/>
            </a:lvl6pPr>
            <a:lvl7pPr marL="3656988" indent="0">
              <a:buNone/>
              <a:defRPr sz="2133" b="1"/>
            </a:lvl7pPr>
            <a:lvl8pPr marL="4266485" indent="0">
              <a:buNone/>
              <a:defRPr sz="2133" b="1"/>
            </a:lvl8pPr>
            <a:lvl9pPr marL="4875983" indent="0">
              <a:buNone/>
              <a:defRPr sz="2133" b="1"/>
            </a:lvl9pPr>
          </a:lstStyle>
          <a:p>
            <a:pPr lvl="0"/>
            <a:r>
              <a:rPr lang="en-US"/>
              <a:t>Click to edit Master text styles</a:t>
            </a:r>
          </a:p>
        </p:txBody>
      </p:sp>
      <p:sp>
        <p:nvSpPr>
          <p:cNvPr id="6" name="Slide Number Placeholder 5"/>
          <p:cNvSpPr>
            <a:spLocks noGrp="1"/>
          </p:cNvSpPr>
          <p:nvPr>
            <p:ph type="sldNum" sz="quarter" idx="4"/>
          </p:nvPr>
        </p:nvSpPr>
        <p:spPr>
          <a:xfrm>
            <a:off x="9193393" y="6463786"/>
            <a:ext cx="2844800" cy="366182"/>
          </a:xfrm>
          <a:prstGeom prst="rect">
            <a:avLst/>
          </a:prstGeom>
        </p:spPr>
        <p:txBody>
          <a:bodyPr vert="horz" lIns="91440" tIns="45720" rIns="91440" bIns="45720" rtlCol="0" anchor="ctr"/>
          <a:lstStyle>
            <a:lvl1pPr algn="r">
              <a:defRPr sz="933">
                <a:solidFill>
                  <a:schemeClr val="bg1"/>
                </a:solidFill>
              </a:defRPr>
            </a:lvl1pPr>
          </a:lstStyle>
          <a:p>
            <a:pPr defTabSz="914036"/>
            <a:endParaRPr lang="en-US" dirty="0">
              <a:solidFill>
                <a:srgbClr val="494949"/>
              </a:solidFill>
            </a:endParaRPr>
          </a:p>
        </p:txBody>
      </p:sp>
    </p:spTree>
    <p:extLst>
      <p:ext uri="{BB962C8B-B14F-4D97-AF65-F5344CB8AC3E}">
        <p14:creationId xmlns:p14="http://schemas.microsoft.com/office/powerpoint/2010/main" val="3603637170"/>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8_Contact Page">
    <p:bg>
      <p:bgPr>
        <a:solidFill>
          <a:srgbClr val="0070C0"/>
        </a:solidFill>
        <a:effectLst/>
      </p:bgPr>
    </p:bg>
    <p:spTree>
      <p:nvGrpSpPr>
        <p:cNvPr id="1" name=""/>
        <p:cNvGrpSpPr/>
        <p:nvPr/>
      </p:nvGrpSpPr>
      <p:grpSpPr>
        <a:xfrm>
          <a:off x="0" y="0"/>
          <a:ext cx="0" cy="0"/>
          <a:chOff x="0" y="0"/>
          <a:chExt cx="0" cy="0"/>
        </a:xfrm>
      </p:grpSpPr>
      <p:sp>
        <p:nvSpPr>
          <p:cNvPr id="5" name="TextBox 4"/>
          <p:cNvSpPr txBox="1"/>
          <p:nvPr userDrawn="1"/>
        </p:nvSpPr>
        <p:spPr>
          <a:xfrm>
            <a:off x="132544" y="5874210"/>
            <a:ext cx="11754658" cy="810478"/>
          </a:xfrm>
          <a:prstGeom prst="rect">
            <a:avLst/>
          </a:prstGeom>
          <a:noFill/>
        </p:spPr>
        <p:txBody>
          <a:bodyPr wrap="square" rtlCol="0">
            <a:spAutoFit/>
          </a:bodyPr>
          <a:lstStyle/>
          <a:p>
            <a:pPr defTabSz="914332">
              <a:lnSpc>
                <a:spcPts val="1413"/>
              </a:lnSpc>
            </a:pPr>
            <a:r>
              <a:rPr lang="en-US" sz="1067" dirty="0">
                <a:solidFill>
                  <a:srgbClr val="494949"/>
                </a:solidFill>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69653764"/>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2"/>
            <a:ext cx="8964247" cy="1075884"/>
          </a:xfrm>
          <a:prstGeom prst="rect">
            <a:avLst/>
          </a:prstGeom>
        </p:spPr>
        <p:txBody>
          <a:bodyPr lIns="146304" tIns="91440" rIns="146304" bIns="91440"/>
          <a:lstStyle>
            <a:lvl1pPr>
              <a:lnSpc>
                <a:spcPts val="6174"/>
              </a:lnSpc>
              <a:defRPr sz="5684"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a:xfrm>
            <a:off x="448212" y="6437743"/>
            <a:ext cx="3859607" cy="133860"/>
          </a:xfrm>
          <a:prstGeom prst="rect">
            <a:avLst/>
          </a:prstGeom>
        </p:spPr>
        <p:txBody>
          <a:bodyPr/>
          <a:lstStyle/>
          <a:p>
            <a:pPr defTabSz="914036"/>
            <a:endParaRPr lang="en-US" dirty="0">
              <a:solidFill>
                <a:srgbClr val="505050"/>
              </a:solidFill>
            </a:endParaRPr>
          </a:p>
        </p:txBody>
      </p:sp>
      <p:sp>
        <p:nvSpPr>
          <p:cNvPr id="4" name="Slide Number Placeholder 3"/>
          <p:cNvSpPr>
            <a:spLocks noGrp="1"/>
          </p:cNvSpPr>
          <p:nvPr>
            <p:ph type="sldNum" sz="quarter" idx="11"/>
          </p:nvPr>
        </p:nvSpPr>
        <p:spPr>
          <a:xfrm>
            <a:off x="11367166" y="6437743"/>
            <a:ext cx="555597" cy="133860"/>
          </a:xfrm>
          <a:prstGeom prst="rect">
            <a:avLst/>
          </a:prstGeom>
        </p:spPr>
        <p:txBody>
          <a:bodyPr/>
          <a:lstStyle/>
          <a:p>
            <a:pPr defTabSz="914036"/>
            <a:fld id="{27258FFF-F925-446B-8502-81C933981705}" type="slidenum">
              <a:rPr lang="en-US" smtClean="0">
                <a:solidFill>
                  <a:srgbClr val="505050"/>
                </a:solidFill>
              </a:rPr>
              <a:pPr defTabSz="914036"/>
              <a:t>‹#›</a:t>
            </a:fld>
            <a:endParaRPr lang="en-US" dirty="0">
              <a:solidFill>
                <a:srgbClr val="505050"/>
              </a:solidFill>
            </a:endParaRPr>
          </a:p>
        </p:txBody>
      </p:sp>
      <p:sp>
        <p:nvSpPr>
          <p:cNvPr id="8" name="Text Placeholder 7"/>
          <p:cNvSpPr>
            <a:spLocks noGrp="1"/>
          </p:cNvSpPr>
          <p:nvPr>
            <p:ph type="body" sz="quarter" idx="13" hasCustomPrompt="1"/>
          </p:nvPr>
        </p:nvSpPr>
        <p:spPr>
          <a:xfrm>
            <a:off x="269239" y="2084175"/>
            <a:ext cx="8964248" cy="2701124"/>
          </a:xfrm>
          <a:prstGeom prst="rect">
            <a:avLst/>
          </a:prstGeom>
        </p:spPr>
        <p:txBody>
          <a:bodyPr/>
          <a:lstStyle>
            <a:lvl1pPr marL="228679" indent="-228679">
              <a:spcBef>
                <a:spcPts val="1174"/>
              </a:spcBef>
              <a:defRPr sz="2549">
                <a:latin typeface="+mn-lt"/>
              </a:defRPr>
            </a:lvl1pPr>
            <a:lvl2pPr marL="676699" indent="-228679">
              <a:spcBef>
                <a:spcPts val="1174"/>
              </a:spcBef>
              <a:buSzPct val="100000"/>
              <a:buFont typeface="Segoe UI" pitchFamily="34" charset="0"/>
              <a:buChar char="‐"/>
              <a:defRPr/>
            </a:lvl2pPr>
            <a:lvl3pPr marL="1124720" indent="-228679">
              <a:spcBef>
                <a:spcPts val="1174"/>
              </a:spcBef>
              <a:buFont typeface="Wingdings" pitchFamily="2" charset="2"/>
              <a:buChar char="§"/>
              <a:defRPr/>
            </a:lvl3pPr>
            <a:lvl4pPr marL="1568074" indent="-336015">
              <a:spcBef>
                <a:spcPts val="1174"/>
              </a:spcBef>
              <a:buFont typeface="+mj-lt"/>
              <a:buAutoNum type="arabicPeriod"/>
              <a:defRPr/>
            </a:lvl4pPr>
            <a:lvl5pPr marL="1907201" indent="-336015">
              <a:spcBef>
                <a:spcPts val="1174"/>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4601403"/>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48212" y="6437743"/>
            <a:ext cx="3859607" cy="133860"/>
          </a:xfrm>
          <a:prstGeom prst="rect">
            <a:avLst/>
          </a:prstGeom>
        </p:spPr>
        <p:txBody>
          <a:bodyPr/>
          <a:lstStyle>
            <a:lvl1pPr fontAlgn="base">
              <a:spcBef>
                <a:spcPct val="0"/>
              </a:spcBef>
              <a:spcAft>
                <a:spcPct val="0"/>
              </a:spcAft>
              <a:defRPr dirty="0" smtClean="0">
                <a:solidFill>
                  <a:srgbClr val="000000"/>
                </a:solidFill>
              </a:defRPr>
            </a:lvl1pPr>
          </a:lstStyle>
          <a:p>
            <a:pPr defTabSz="914036">
              <a:defRPr/>
            </a:pPr>
            <a:r>
              <a:rPr lang="en-US" dirty="0"/>
              <a:t>Microsoft Confidential</a:t>
            </a:r>
          </a:p>
        </p:txBody>
      </p:sp>
      <p:sp>
        <p:nvSpPr>
          <p:cNvPr id="3" name="Slide Number Placeholder 2"/>
          <p:cNvSpPr>
            <a:spLocks noGrp="1"/>
          </p:cNvSpPr>
          <p:nvPr>
            <p:ph type="sldNum" sz="quarter" idx="11"/>
          </p:nvPr>
        </p:nvSpPr>
        <p:spPr>
          <a:xfrm>
            <a:off x="11367166" y="6437743"/>
            <a:ext cx="555597" cy="133860"/>
          </a:xfrm>
          <a:prstGeom prst="rect">
            <a:avLst/>
          </a:prstGeom>
        </p:spPr>
        <p:txBody>
          <a:bodyPr/>
          <a:lstStyle>
            <a:lvl1pPr defTabSz="913330" fontAlgn="base">
              <a:spcBef>
                <a:spcPct val="0"/>
              </a:spcBef>
              <a:spcAft>
                <a:spcPct val="0"/>
              </a:spcAft>
              <a:defRPr smtClean="0">
                <a:solidFill>
                  <a:srgbClr val="000000"/>
                </a:solidFill>
              </a:defRPr>
            </a:lvl1pPr>
          </a:lstStyle>
          <a:p>
            <a:pPr>
              <a:defRPr/>
            </a:pPr>
            <a:fld id="{F8A0AC42-AA1D-4944-8D96-660DE70C7E1B}" type="slidenum">
              <a:rPr/>
              <a:pPr>
                <a:defRPr/>
              </a:pPr>
              <a:t>‹#›</a:t>
            </a:fld>
            <a:endParaRPr dirty="0"/>
          </a:p>
        </p:txBody>
      </p:sp>
    </p:spTree>
    <p:extLst>
      <p:ext uri="{BB962C8B-B14F-4D97-AF65-F5344CB8AC3E}">
        <p14:creationId xmlns:p14="http://schemas.microsoft.com/office/powerpoint/2010/main" val="2351770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7"/>
            <a:ext cx="11655840"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1"/>
            </a:lvl2pPr>
            <a:lvl3pPr marL="219386" indent="0">
              <a:buNone/>
              <a:defRPr sz="1961"/>
            </a:lvl3pPr>
            <a:lvl4pPr marL="466779" indent="0">
              <a:buNone/>
              <a:defRPr sz="1765"/>
            </a:lvl4pPr>
            <a:lvl5pPr marL="72506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5507963"/>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8" y="286381"/>
            <a:ext cx="11653523" cy="927940"/>
          </a:xfrm>
          <a:prstGeom prst="rect">
            <a:avLst/>
          </a:prstGeom>
        </p:spPr>
        <p:txBody>
          <a:bodyPr lIns="146304" tIns="91440" rIns="146304" bIns="91440"/>
          <a:lstStyle>
            <a:lvl1pPr algn="l">
              <a:defRPr sz="3823">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672152752"/>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9"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a:xfrm>
            <a:off x="0" y="192025"/>
            <a:ext cx="12192000" cy="646042"/>
          </a:xfrm>
          <a:prstGeom prst="rect">
            <a:avLst/>
          </a:prstGeom>
        </p:spPr>
        <p:txBody>
          <a:bodyPr>
            <a:noAutofit/>
          </a:bodyPr>
          <a:lstStyle>
            <a:lvl1pPr>
              <a:defRPr/>
            </a:lvl1pPr>
          </a:lstStyle>
          <a:p>
            <a:endParaRPr lang="en-US" dirty="0"/>
          </a:p>
        </p:txBody>
      </p:sp>
      <p:sp>
        <p:nvSpPr>
          <p:cNvPr id="6" name="Text Placeholder 5"/>
          <p:cNvSpPr>
            <a:spLocks noGrp="1"/>
          </p:cNvSpPr>
          <p:nvPr>
            <p:ph type="body" sz="quarter" idx="13" hasCustomPrompt="1"/>
            <p:custDataLst>
              <p:tags r:id="rId3"/>
            </p:custDataLst>
          </p:nvPr>
        </p:nvSpPr>
        <p:spPr>
          <a:xfrm>
            <a:off x="0" y="832104"/>
            <a:ext cx="12192000" cy="373063"/>
          </a:xfrm>
          <a:prstGeom prst="rect">
            <a:avLst/>
          </a:prstGeom>
        </p:spPr>
        <p:txBody>
          <a:bodyPr lIns="380851" tIns="53319" rIns="53319" bIns="53319">
            <a:noAutofit/>
          </a:bodyPr>
          <a:lstStyle>
            <a:lvl1pPr marL="0" indent="0">
              <a:buNone/>
              <a:defRPr sz="2800">
                <a:latin typeface="Segoe UI Light" pitchFamily="34" charset="0"/>
              </a:defRPr>
            </a:lvl1pPr>
            <a:lvl2pPr marL="281589" indent="0">
              <a:buNone/>
              <a:defRPr/>
            </a:lvl2pPr>
            <a:lvl3pPr marL="588298" indent="0">
              <a:buNone/>
              <a:defRPr/>
            </a:lvl3pPr>
            <a:lvl4pPr marL="869886" indent="0">
              <a:buNone/>
              <a:defRPr/>
            </a:lvl4pPr>
            <a:lvl5pPr marL="1105205" indent="0">
              <a:buNone/>
              <a:defRPr/>
            </a:lvl5pPr>
          </a:lstStyle>
          <a:p>
            <a:pPr lvl="0"/>
            <a:r>
              <a:rPr lang="en-US" dirty="0"/>
              <a:t>Click to add subtitle</a:t>
            </a:r>
          </a:p>
        </p:txBody>
      </p:sp>
    </p:spTree>
    <p:extLst>
      <p:ext uri="{BB962C8B-B14F-4D97-AF65-F5344CB8AC3E}">
        <p14:creationId xmlns:p14="http://schemas.microsoft.com/office/powerpoint/2010/main" val="917001460"/>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59792"/>
            <a:ext cx="11097925" cy="1075884"/>
          </a:xfrm>
        </p:spPr>
        <p:txBody>
          <a:bodyPr lIns="146304" tIns="91440" rIns="146304" bIns="91440"/>
          <a:lstStyle>
            <a:lvl1pPr>
              <a:lnSpc>
                <a:spcPts val="6176"/>
              </a:lnSpc>
              <a:defRPr sz="5686" baseline="0">
                <a:solidFill>
                  <a:schemeClr val="accent1"/>
                </a:solidFill>
              </a:defRPr>
            </a:lvl1pPr>
          </a:lstStyle>
          <a:p>
            <a:r>
              <a:rPr lang="en-US" dirty="0" err="1"/>
              <a:t>Lorem</a:t>
            </a:r>
            <a:r>
              <a:rPr lang="en-US" dirty="0"/>
              <a:t> </a:t>
            </a:r>
            <a:r>
              <a:rPr lang="en-US" dirty="0" err="1"/>
              <a:t>ipsum</a:t>
            </a:r>
            <a:r>
              <a:rPr lang="en-US" dirty="0"/>
              <a:t> dolor sit.</a:t>
            </a:r>
          </a:p>
        </p:txBody>
      </p:sp>
      <p:sp>
        <p:nvSpPr>
          <p:cNvPr id="3" name="Footer Placeholder 2"/>
          <p:cNvSpPr>
            <a:spLocks noGrp="1"/>
          </p:cNvSpPr>
          <p:nvPr>
            <p:ph type="ftr" sz="quarter" idx="10"/>
          </p:nvPr>
        </p:nvSpPr>
        <p:spPr>
          <a:xfrm>
            <a:off x="448212" y="6437243"/>
            <a:ext cx="3859607" cy="134483"/>
          </a:xfrm>
          <a:prstGeom prst="rect">
            <a:avLst/>
          </a:prstGeom>
        </p:spPr>
        <p:txBody>
          <a:bodyPr/>
          <a:lstStyle/>
          <a:p>
            <a:pPr defTabSz="914036"/>
            <a:endParaRPr lang="en-US" dirty="0">
              <a:solidFill>
                <a:srgbClr val="505050"/>
              </a:solidFill>
            </a:endParaRPr>
          </a:p>
        </p:txBody>
      </p:sp>
      <p:sp>
        <p:nvSpPr>
          <p:cNvPr id="4" name="Slide Number Placeholder 3"/>
          <p:cNvSpPr>
            <a:spLocks noGrp="1"/>
          </p:cNvSpPr>
          <p:nvPr>
            <p:ph type="sldNum" sz="quarter" idx="11"/>
          </p:nvPr>
        </p:nvSpPr>
        <p:spPr>
          <a:xfrm>
            <a:off x="11367166" y="6437243"/>
            <a:ext cx="555596" cy="134483"/>
          </a:xfrm>
          <a:prstGeom prst="rect">
            <a:avLst/>
          </a:prstGeom>
        </p:spPr>
        <p:txBody>
          <a:bodyPr/>
          <a:lstStyle/>
          <a:p>
            <a:pPr defTabSz="914036"/>
            <a:fld id="{27258FFF-F925-446B-8502-81C933981705}" type="slidenum">
              <a:rPr lang="en-US" smtClean="0">
                <a:solidFill>
                  <a:srgbClr val="505050"/>
                </a:solidFill>
              </a:rPr>
              <a:pPr defTabSz="914036"/>
              <a:t>‹#›</a:t>
            </a:fld>
            <a:endParaRPr lang="en-US" dirty="0">
              <a:solidFill>
                <a:srgbClr val="505050"/>
              </a:solidFill>
            </a:endParaRPr>
          </a:p>
        </p:txBody>
      </p:sp>
    </p:spTree>
    <p:extLst>
      <p:ext uri="{BB962C8B-B14F-4D97-AF65-F5344CB8AC3E}">
        <p14:creationId xmlns:p14="http://schemas.microsoft.com/office/powerpoint/2010/main" val="651624524"/>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153676478"/>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1848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01910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90484010"/>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218797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5294"/>
            </a:lvl1pPr>
          </a:lstStyle>
          <a:p>
            <a:r>
              <a:rPr lang="en-US" dirty="0"/>
              <a:t>Click to edit Master title style</a:t>
            </a:r>
          </a:p>
        </p:txBody>
      </p:sp>
    </p:spTree>
    <p:extLst>
      <p:ext uri="{BB962C8B-B14F-4D97-AF65-F5344CB8AC3E}">
        <p14:creationId xmlns:p14="http://schemas.microsoft.com/office/powerpoint/2010/main" val="1017186701"/>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6" name="Text Placeholder 5"/>
          <p:cNvSpPr>
            <a:spLocks noGrp="1"/>
          </p:cNvSpPr>
          <p:nvPr>
            <p:ph type="body" sz="quarter" idx="10"/>
          </p:nvPr>
        </p:nvSpPr>
        <p:spPr>
          <a:xfrm>
            <a:off x="269239" y="1189176"/>
            <a:ext cx="11653523" cy="5424059"/>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44629358"/>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tx1"/>
                </a:solidFill>
              </a:defRPr>
            </a:lvl1pPr>
          </a:lstStyle>
          <a:p>
            <a:r>
              <a:rPr lang="en-US" dirty="0"/>
              <a:t>Lorem ipsum dolor sit.</a:t>
            </a:r>
          </a:p>
        </p:txBody>
      </p:sp>
      <p:sp>
        <p:nvSpPr>
          <p:cNvPr id="5" name="Text Placeholder 3"/>
          <p:cNvSpPr>
            <a:spLocks noGrp="1"/>
          </p:cNvSpPr>
          <p:nvPr>
            <p:ph type="body" sz="quarter" idx="11"/>
          </p:nvPr>
        </p:nvSpPr>
        <p:spPr>
          <a:xfrm>
            <a:off x="269241" y="1365832"/>
            <a:ext cx="4358791" cy="494977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latin typeface="+mj-lt"/>
              </a:defRPr>
            </a:lvl1pPr>
            <a:lvl2pPr marL="365760" indent="-182880">
              <a:lnSpc>
                <a:spcPct val="100000"/>
              </a:lnSpc>
              <a:spcAft>
                <a:spcPts val="600"/>
              </a:spcAft>
              <a:buFont typeface="Arial" panose="020B0604020202020204" pitchFamily="34" charset="0"/>
              <a:buChar char="•"/>
              <a:defRPr sz="2400">
                <a:latin typeface="+mj-lt"/>
              </a:defRPr>
            </a:lvl2pPr>
            <a:lvl3pPr marL="570109" indent="-342900">
              <a:lnSpc>
                <a:spcPct val="100000"/>
              </a:lnSpc>
              <a:spcAft>
                <a:spcPts val="600"/>
              </a:spcAft>
              <a:buFont typeface="Arial" panose="020B0604020202020204" pitchFamily="34" charset="0"/>
              <a:buChar char="•"/>
              <a:tabLst/>
              <a:defRPr sz="2000">
                <a:latin typeface="+mj-lt"/>
              </a:defRPr>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
        <p:nvSpPr>
          <p:cNvPr id="7" name="Picture Placeholder 6"/>
          <p:cNvSpPr>
            <a:spLocks noGrp="1"/>
          </p:cNvSpPr>
          <p:nvPr>
            <p:ph type="pic" sz="quarter" idx="12" hasCustomPrompt="1"/>
          </p:nvPr>
        </p:nvSpPr>
        <p:spPr>
          <a:xfrm>
            <a:off x="4628199" y="1335676"/>
            <a:ext cx="7294563" cy="4949353"/>
          </a:xfrm>
          <a:ln w="152400">
            <a:noFill/>
          </a:ln>
        </p:spPr>
        <p:txBody>
          <a:bodyPr/>
          <a:lstStyle>
            <a:lvl1pPr marL="0" indent="0">
              <a:buNone/>
              <a:defRPr>
                <a:solidFill>
                  <a:schemeClr val="accent1"/>
                </a:solidFill>
              </a:defRPr>
            </a:lvl1pPr>
          </a:lstStyle>
          <a:p>
            <a:r>
              <a:rPr lang="en-US" dirty="0"/>
              <a:t>Screen shot or image here</a:t>
            </a:r>
          </a:p>
        </p:txBody>
      </p:sp>
    </p:spTree>
    <p:extLst>
      <p:ext uri="{BB962C8B-B14F-4D97-AF65-F5344CB8AC3E}">
        <p14:creationId xmlns:p14="http://schemas.microsoft.com/office/powerpoint/2010/main" val="1011598864"/>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_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tx1"/>
                </a:solidFill>
              </a:defRPr>
            </a:lvl1pPr>
          </a:lstStyle>
          <a:p>
            <a:r>
              <a:rPr lang="en-US" dirty="0"/>
              <a:t>Lorem ipsum dolor sit.</a:t>
            </a:r>
          </a:p>
        </p:txBody>
      </p:sp>
      <p:sp>
        <p:nvSpPr>
          <p:cNvPr id="3" name="Text Placeholder 3"/>
          <p:cNvSpPr>
            <a:spLocks noGrp="1"/>
          </p:cNvSpPr>
          <p:nvPr>
            <p:ph type="body" sz="quarter" idx="10" hasCustomPrompt="1"/>
          </p:nvPr>
        </p:nvSpPr>
        <p:spPr>
          <a:xfrm>
            <a:off x="4824549" y="1446341"/>
            <a:ext cx="7210697" cy="5040206"/>
          </a:xfrm>
          <a:solidFill>
            <a:schemeClr val="bg1"/>
          </a:solidFill>
          <a:ln w="152400">
            <a:solidFill>
              <a:schemeClr val="accent1"/>
            </a:solidFill>
          </a:ln>
        </p:spPr>
        <p:txBody>
          <a:bodyPr wrap="square">
            <a:normAutofit/>
          </a:bodyPr>
          <a:lstStyle>
            <a:lvl1pPr marL="0" indent="0" defTabSz="365760">
              <a:lnSpc>
                <a:spcPct val="100000"/>
              </a:lnSpc>
              <a:spcBef>
                <a:spcPts val="0"/>
              </a:spcBef>
              <a:buClr>
                <a:schemeClr val="tx1"/>
              </a:buClr>
              <a:buFont typeface="Wingdings" pitchFamily="2" charset="2"/>
              <a:buNone/>
              <a:defRPr sz="1600" baseline="0">
                <a:solidFill>
                  <a:schemeClr val="accent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5pPr>
          </a:lstStyle>
          <a:p>
            <a:pPr lvl="0"/>
            <a:r>
              <a:rPr lang="en-US" dirty="0"/>
              <a:t>Click to edit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p:nvPr>
        </p:nvSpPr>
        <p:spPr>
          <a:xfrm>
            <a:off x="269241" y="1335676"/>
            <a:ext cx="4358791" cy="524985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02078633"/>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solidFill>
        <a:effectLst/>
      </p:bgPr>
    </p:bg>
    <p:spTree>
      <p:nvGrpSpPr>
        <p:cNvPr id="1" name=""/>
        <p:cNvGrpSpPr/>
        <p:nvPr/>
      </p:nvGrpSpPr>
      <p:grpSpPr>
        <a:xfrm>
          <a:off x="0" y="0"/>
          <a:ext cx="0" cy="0"/>
          <a:chOff x="0" y="0"/>
          <a:chExt cx="0" cy="0"/>
        </a:xfrm>
      </p:grpSpPr>
      <p:sp>
        <p:nvSpPr>
          <p:cNvPr id="3" name="Isosceles Triangle 2"/>
          <p:cNvSpPr/>
          <p:nvPr userDrawn="1"/>
        </p:nvSpPr>
        <p:spPr bwMode="auto">
          <a:xfrm rot="10800000">
            <a:off x="-11153347" y="-246302"/>
            <a:ext cx="19872028" cy="937511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userDrawn="1"/>
        </p:nvGrpSpPr>
        <p:grpSpPr>
          <a:xfrm>
            <a:off x="2467202" y="3301225"/>
            <a:ext cx="9343441" cy="3174415"/>
            <a:chOff x="4567099" y="3930781"/>
            <a:chExt cx="7771523" cy="2640360"/>
          </a:xfrm>
        </p:grpSpPr>
        <p:sp>
          <p:nvSpPr>
            <p:cNvPr id="5" name="Freeform 13"/>
            <p:cNvSpPr>
              <a:spLocks/>
            </p:cNvSpPr>
            <p:nvPr/>
          </p:nvSpPr>
          <p:spPr bwMode="auto">
            <a:xfrm>
              <a:off x="6598033" y="5723324"/>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 name="Freeform 23"/>
            <p:cNvSpPr>
              <a:spLocks/>
            </p:cNvSpPr>
            <p:nvPr/>
          </p:nvSpPr>
          <p:spPr bwMode="auto">
            <a:xfrm>
              <a:off x="7112986" y="5723324"/>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7" name="Freeform 8"/>
            <p:cNvSpPr>
              <a:spLocks/>
            </p:cNvSpPr>
            <p:nvPr/>
          </p:nvSpPr>
          <p:spPr bwMode="auto">
            <a:xfrm>
              <a:off x="9306606" y="5710321"/>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8" name="Freeform 16"/>
            <p:cNvSpPr>
              <a:spLocks noEditPoints="1"/>
            </p:cNvSpPr>
            <p:nvPr/>
          </p:nvSpPr>
          <p:spPr bwMode="auto">
            <a:xfrm>
              <a:off x="9766844" y="5700351"/>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9" name="Freeform 29"/>
            <p:cNvSpPr>
              <a:spLocks/>
            </p:cNvSpPr>
            <p:nvPr/>
          </p:nvSpPr>
          <p:spPr bwMode="auto">
            <a:xfrm>
              <a:off x="10548385" y="5710321"/>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0" name="Freeform 7"/>
            <p:cNvSpPr>
              <a:spLocks/>
            </p:cNvSpPr>
            <p:nvPr/>
          </p:nvSpPr>
          <p:spPr bwMode="auto">
            <a:xfrm>
              <a:off x="6111081" y="53368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1" name="Freeform 10"/>
            <p:cNvSpPr>
              <a:spLocks/>
            </p:cNvSpPr>
            <p:nvPr/>
          </p:nvSpPr>
          <p:spPr bwMode="auto">
            <a:xfrm>
              <a:off x="6598033" y="5336886"/>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2" name="Freeform 23"/>
            <p:cNvSpPr>
              <a:spLocks/>
            </p:cNvSpPr>
            <p:nvPr/>
          </p:nvSpPr>
          <p:spPr bwMode="auto">
            <a:xfrm>
              <a:off x="7112986" y="5336886"/>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3" name="Freeform 8"/>
            <p:cNvSpPr>
              <a:spLocks/>
            </p:cNvSpPr>
            <p:nvPr/>
          </p:nvSpPr>
          <p:spPr bwMode="auto">
            <a:xfrm>
              <a:off x="9306606" y="5323883"/>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4" name="Freeform 13"/>
            <p:cNvSpPr>
              <a:spLocks noEditPoints="1"/>
            </p:cNvSpPr>
            <p:nvPr/>
          </p:nvSpPr>
          <p:spPr bwMode="auto">
            <a:xfrm>
              <a:off x="9766844" y="5313913"/>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5" name="Freeform 29"/>
            <p:cNvSpPr>
              <a:spLocks/>
            </p:cNvSpPr>
            <p:nvPr/>
          </p:nvSpPr>
          <p:spPr bwMode="auto">
            <a:xfrm>
              <a:off x="10548385" y="5323883"/>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6" name="Freeform 7"/>
            <p:cNvSpPr>
              <a:spLocks/>
            </p:cNvSpPr>
            <p:nvPr/>
          </p:nvSpPr>
          <p:spPr bwMode="auto">
            <a:xfrm>
              <a:off x="6111081"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7" name="Freeform 21"/>
            <p:cNvSpPr>
              <a:spLocks noEditPoints="1"/>
            </p:cNvSpPr>
            <p:nvPr/>
          </p:nvSpPr>
          <p:spPr bwMode="auto">
            <a:xfrm>
              <a:off x="11282288" y="5218320"/>
              <a:ext cx="222402" cy="291997"/>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8" name="Freeform 21"/>
            <p:cNvSpPr>
              <a:spLocks noEditPoints="1"/>
            </p:cNvSpPr>
            <p:nvPr/>
          </p:nvSpPr>
          <p:spPr bwMode="auto">
            <a:xfrm>
              <a:off x="8886561" y="5723324"/>
              <a:ext cx="200865" cy="263721"/>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9" name="Freeform 16"/>
            <p:cNvSpPr>
              <a:spLocks noEditPoints="1"/>
            </p:cNvSpPr>
            <p:nvPr/>
          </p:nvSpPr>
          <p:spPr bwMode="auto">
            <a:xfrm>
              <a:off x="11612381" y="5219174"/>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20" name="Freeform 16"/>
            <p:cNvSpPr>
              <a:spLocks noEditPoints="1"/>
            </p:cNvSpPr>
            <p:nvPr/>
          </p:nvSpPr>
          <p:spPr bwMode="auto">
            <a:xfrm>
              <a:off x="12145192" y="5219174"/>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21" name="Freeform 5"/>
            <p:cNvSpPr>
              <a:spLocks/>
            </p:cNvSpPr>
            <p:nvPr/>
          </p:nvSpPr>
          <p:spPr bwMode="auto">
            <a:xfrm>
              <a:off x="11883858" y="5242985"/>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nvGrpSpPr>
            <p:cNvPr id="22" name="Group 746"/>
            <p:cNvGrpSpPr/>
            <p:nvPr/>
          </p:nvGrpSpPr>
          <p:grpSpPr>
            <a:xfrm>
              <a:off x="4567099" y="6184673"/>
              <a:ext cx="267226" cy="360869"/>
              <a:chOff x="7011958" y="-48945"/>
              <a:chExt cx="557213" cy="752475"/>
            </a:xfrm>
            <a:solidFill>
              <a:schemeClr val="tx1">
                <a:lumMod val="75000"/>
                <a:lumOff val="25000"/>
                <a:alpha val="5000"/>
              </a:schemeClr>
            </a:solidFill>
          </p:grpSpPr>
          <p:sp>
            <p:nvSpPr>
              <p:cNvPr id="78"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79"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sp>
          <p:nvSpPr>
            <p:cNvPr id="23" name="Freeform 19"/>
            <p:cNvSpPr>
              <a:spLocks/>
            </p:cNvSpPr>
            <p:nvPr/>
          </p:nvSpPr>
          <p:spPr bwMode="auto">
            <a:xfrm>
              <a:off x="4988356"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24" name="Freeform 7"/>
            <p:cNvSpPr>
              <a:spLocks/>
            </p:cNvSpPr>
            <p:nvPr/>
          </p:nvSpPr>
          <p:spPr bwMode="auto">
            <a:xfrm>
              <a:off x="5468221" y="6186833"/>
              <a:ext cx="128919"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25" name="Freeform 8"/>
            <p:cNvSpPr>
              <a:spLocks/>
            </p:cNvSpPr>
            <p:nvPr/>
          </p:nvSpPr>
          <p:spPr bwMode="auto">
            <a:xfrm>
              <a:off x="5769216" y="6186831"/>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26" name="Freeform 23"/>
            <p:cNvSpPr>
              <a:spLocks/>
            </p:cNvSpPr>
            <p:nvPr/>
          </p:nvSpPr>
          <p:spPr bwMode="auto">
            <a:xfrm>
              <a:off x="6551364" y="6186833"/>
              <a:ext cx="131447" cy="356420"/>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27" name="Freeform 24"/>
            <p:cNvSpPr>
              <a:spLocks/>
            </p:cNvSpPr>
            <p:nvPr/>
          </p:nvSpPr>
          <p:spPr bwMode="auto">
            <a:xfrm>
              <a:off x="6856424"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28" name="Freeform 17"/>
            <p:cNvSpPr>
              <a:spLocks/>
            </p:cNvSpPr>
            <p:nvPr/>
          </p:nvSpPr>
          <p:spPr bwMode="auto">
            <a:xfrm>
              <a:off x="7159946" y="6186831"/>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29" name="Freeform 18"/>
            <p:cNvSpPr>
              <a:spLocks noEditPoints="1"/>
            </p:cNvSpPr>
            <p:nvPr/>
          </p:nvSpPr>
          <p:spPr bwMode="auto">
            <a:xfrm>
              <a:off x="7494554" y="6180696"/>
              <a:ext cx="245196" cy="369059"/>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30" name="Freeform 20"/>
            <p:cNvSpPr>
              <a:spLocks noEditPoints="1"/>
            </p:cNvSpPr>
            <p:nvPr/>
          </p:nvSpPr>
          <p:spPr bwMode="auto">
            <a:xfrm>
              <a:off x="7947969" y="6180696"/>
              <a:ext cx="245196" cy="369059"/>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nvGrpSpPr>
            <p:cNvPr id="31" name="Group 740"/>
            <p:cNvGrpSpPr/>
            <p:nvPr/>
          </p:nvGrpSpPr>
          <p:grpSpPr>
            <a:xfrm>
              <a:off x="6110525" y="6184673"/>
              <a:ext cx="267226" cy="360869"/>
              <a:chOff x="7011958" y="-48945"/>
              <a:chExt cx="557213" cy="752475"/>
            </a:xfrm>
            <a:solidFill>
              <a:schemeClr val="tx1">
                <a:lumMod val="50000"/>
                <a:lumOff val="50000"/>
                <a:alpha val="10000"/>
              </a:schemeClr>
            </a:solidFill>
          </p:grpSpPr>
          <p:sp>
            <p:nvSpPr>
              <p:cNvPr id="76"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77"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sp>
          <p:nvSpPr>
            <p:cNvPr id="32" name="Freeform 21"/>
            <p:cNvSpPr>
              <a:spLocks noEditPoints="1"/>
            </p:cNvSpPr>
            <p:nvPr/>
          </p:nvSpPr>
          <p:spPr bwMode="auto">
            <a:xfrm>
              <a:off x="8698001" y="6184673"/>
              <a:ext cx="294356" cy="386468"/>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22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33" name="Freeform 16"/>
            <p:cNvSpPr>
              <a:spLocks noEditPoints="1"/>
            </p:cNvSpPr>
            <p:nvPr/>
          </p:nvSpPr>
          <p:spPr bwMode="auto">
            <a:xfrm>
              <a:off x="9132784" y="6180696"/>
              <a:ext cx="245196" cy="36905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34" name="Freeform 16"/>
            <p:cNvSpPr>
              <a:spLocks noEditPoints="1"/>
            </p:cNvSpPr>
            <p:nvPr/>
          </p:nvSpPr>
          <p:spPr bwMode="auto">
            <a:xfrm>
              <a:off x="9751830" y="6180696"/>
              <a:ext cx="245196" cy="36905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35" name="Freeform 5"/>
            <p:cNvSpPr>
              <a:spLocks/>
            </p:cNvSpPr>
            <p:nvPr/>
          </p:nvSpPr>
          <p:spPr bwMode="auto">
            <a:xfrm>
              <a:off x="9483028" y="6186834"/>
              <a:ext cx="128919"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36" name="Freeform 20"/>
            <p:cNvSpPr>
              <a:spLocks noEditPoints="1"/>
            </p:cNvSpPr>
            <p:nvPr/>
          </p:nvSpPr>
          <p:spPr bwMode="auto">
            <a:xfrm>
              <a:off x="10359794" y="6180696"/>
              <a:ext cx="245196" cy="369059"/>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nvGrpSpPr>
            <p:cNvPr id="37" name="Group 746"/>
            <p:cNvGrpSpPr/>
            <p:nvPr/>
          </p:nvGrpSpPr>
          <p:grpSpPr>
            <a:xfrm>
              <a:off x="10811151" y="6184673"/>
              <a:ext cx="267226" cy="360869"/>
              <a:chOff x="7011958" y="-48945"/>
              <a:chExt cx="557213" cy="752475"/>
            </a:xfrm>
            <a:solidFill>
              <a:schemeClr val="tx1">
                <a:lumMod val="75000"/>
                <a:lumOff val="25000"/>
                <a:alpha val="26000"/>
              </a:schemeClr>
            </a:solidFill>
          </p:grpSpPr>
          <p:sp>
            <p:nvSpPr>
              <p:cNvPr id="74"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75"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sp>
          <p:nvSpPr>
            <p:cNvPr id="38" name="Freeform 18"/>
            <p:cNvSpPr>
              <a:spLocks noEditPoints="1"/>
            </p:cNvSpPr>
            <p:nvPr/>
          </p:nvSpPr>
          <p:spPr bwMode="auto">
            <a:xfrm>
              <a:off x="11767763" y="6180696"/>
              <a:ext cx="245196" cy="369059"/>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39" name="Freeform 19"/>
            <p:cNvSpPr>
              <a:spLocks/>
            </p:cNvSpPr>
            <p:nvPr/>
          </p:nvSpPr>
          <p:spPr bwMode="auto">
            <a:xfrm>
              <a:off x="12177814"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nvGrpSpPr>
            <p:cNvPr id="40" name="Group 740"/>
            <p:cNvGrpSpPr/>
            <p:nvPr/>
          </p:nvGrpSpPr>
          <p:grpSpPr>
            <a:xfrm>
              <a:off x="7466740" y="5821536"/>
              <a:ext cx="267226" cy="360869"/>
              <a:chOff x="7011958" y="-48945"/>
              <a:chExt cx="557213" cy="752475"/>
            </a:xfrm>
            <a:solidFill>
              <a:schemeClr val="tx1">
                <a:lumMod val="75000"/>
                <a:lumOff val="25000"/>
                <a:alpha val="15000"/>
              </a:schemeClr>
            </a:solidFill>
          </p:grpSpPr>
          <p:sp>
            <p:nvSpPr>
              <p:cNvPr id="72"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73"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sp>
          <p:nvSpPr>
            <p:cNvPr id="41" name="Freeform 21"/>
            <p:cNvSpPr>
              <a:spLocks noEditPoints="1"/>
            </p:cNvSpPr>
            <p:nvPr/>
          </p:nvSpPr>
          <p:spPr bwMode="auto">
            <a:xfrm>
              <a:off x="11300805" y="6198550"/>
              <a:ext cx="267498" cy="351205"/>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42" name="Freeform 7"/>
            <p:cNvSpPr>
              <a:spLocks/>
            </p:cNvSpPr>
            <p:nvPr/>
          </p:nvSpPr>
          <p:spPr bwMode="auto">
            <a:xfrm>
              <a:off x="5819099"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43" name="Freeform 7"/>
            <p:cNvSpPr>
              <a:spLocks/>
            </p:cNvSpPr>
            <p:nvPr/>
          </p:nvSpPr>
          <p:spPr bwMode="auto">
            <a:xfrm>
              <a:off x="5540329"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44" name="Freeform 8"/>
            <p:cNvSpPr>
              <a:spLocks/>
            </p:cNvSpPr>
            <p:nvPr/>
          </p:nvSpPr>
          <p:spPr bwMode="auto">
            <a:xfrm>
              <a:off x="8886887" y="5323883"/>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45" name="Freeform 13"/>
            <p:cNvSpPr>
              <a:spLocks/>
            </p:cNvSpPr>
            <p:nvPr/>
          </p:nvSpPr>
          <p:spPr bwMode="auto">
            <a:xfrm>
              <a:off x="11598428" y="4317219"/>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46" name="Freeform 23"/>
            <p:cNvSpPr>
              <a:spLocks/>
            </p:cNvSpPr>
            <p:nvPr/>
          </p:nvSpPr>
          <p:spPr bwMode="auto">
            <a:xfrm>
              <a:off x="12113381" y="4317219"/>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47" name="Freeform 7"/>
            <p:cNvSpPr>
              <a:spLocks/>
            </p:cNvSpPr>
            <p:nvPr/>
          </p:nvSpPr>
          <p:spPr bwMode="auto">
            <a:xfrm>
              <a:off x="11111476"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48" name="Freeform 8"/>
            <p:cNvSpPr>
              <a:spLocks/>
            </p:cNvSpPr>
            <p:nvPr/>
          </p:nvSpPr>
          <p:spPr bwMode="auto">
            <a:xfrm>
              <a:off x="10769611" y="4780726"/>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49" name="Freeform 23"/>
            <p:cNvSpPr>
              <a:spLocks/>
            </p:cNvSpPr>
            <p:nvPr/>
          </p:nvSpPr>
          <p:spPr bwMode="auto">
            <a:xfrm>
              <a:off x="11551759" y="4780728"/>
              <a:ext cx="131447" cy="356420"/>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50" name="Freeform 24"/>
            <p:cNvSpPr>
              <a:spLocks/>
            </p:cNvSpPr>
            <p:nvPr/>
          </p:nvSpPr>
          <p:spPr bwMode="auto">
            <a:xfrm>
              <a:off x="11856819" y="4780728"/>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51" name="Freeform 17"/>
            <p:cNvSpPr>
              <a:spLocks/>
            </p:cNvSpPr>
            <p:nvPr/>
          </p:nvSpPr>
          <p:spPr bwMode="auto">
            <a:xfrm>
              <a:off x="12160341" y="4780726"/>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nvGrpSpPr>
            <p:cNvPr id="52" name="Group 740"/>
            <p:cNvGrpSpPr/>
            <p:nvPr/>
          </p:nvGrpSpPr>
          <p:grpSpPr>
            <a:xfrm>
              <a:off x="11110920" y="4778568"/>
              <a:ext cx="267226" cy="360869"/>
              <a:chOff x="7011958" y="-48945"/>
              <a:chExt cx="557213" cy="752475"/>
            </a:xfrm>
            <a:solidFill>
              <a:schemeClr val="tx1">
                <a:lumMod val="50000"/>
                <a:lumOff val="50000"/>
                <a:alpha val="10000"/>
              </a:schemeClr>
            </a:solidFill>
          </p:grpSpPr>
          <p:sp>
            <p:nvSpPr>
              <p:cNvPr id="70"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71"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sp>
          <p:nvSpPr>
            <p:cNvPr id="53" name="Freeform 7"/>
            <p:cNvSpPr>
              <a:spLocks/>
            </p:cNvSpPr>
            <p:nvPr/>
          </p:nvSpPr>
          <p:spPr bwMode="auto">
            <a:xfrm>
              <a:off x="10819494"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54" name="Freeform 7"/>
            <p:cNvSpPr>
              <a:spLocks/>
            </p:cNvSpPr>
            <p:nvPr/>
          </p:nvSpPr>
          <p:spPr bwMode="auto">
            <a:xfrm>
              <a:off x="10540724"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55" name="Freeform 8"/>
            <p:cNvSpPr>
              <a:spLocks/>
            </p:cNvSpPr>
            <p:nvPr/>
          </p:nvSpPr>
          <p:spPr bwMode="auto">
            <a:xfrm>
              <a:off x="9758526" y="4416216"/>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56" name="Freeform 16"/>
            <p:cNvSpPr>
              <a:spLocks noEditPoints="1"/>
            </p:cNvSpPr>
            <p:nvPr/>
          </p:nvSpPr>
          <p:spPr bwMode="auto">
            <a:xfrm>
              <a:off x="10182200" y="4407038"/>
              <a:ext cx="178063" cy="26801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57" name="Freeform 8"/>
            <p:cNvSpPr>
              <a:spLocks/>
            </p:cNvSpPr>
            <p:nvPr/>
          </p:nvSpPr>
          <p:spPr bwMode="auto">
            <a:xfrm>
              <a:off x="9758526" y="4060479"/>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58" name="Freeform 16"/>
            <p:cNvSpPr>
              <a:spLocks noEditPoints="1"/>
            </p:cNvSpPr>
            <p:nvPr/>
          </p:nvSpPr>
          <p:spPr bwMode="auto">
            <a:xfrm>
              <a:off x="10182200" y="4051301"/>
              <a:ext cx="178063" cy="26801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59" name="Freeform 21"/>
            <p:cNvSpPr>
              <a:spLocks noEditPoints="1"/>
            </p:cNvSpPr>
            <p:nvPr/>
          </p:nvSpPr>
          <p:spPr bwMode="auto">
            <a:xfrm>
              <a:off x="9371852" y="4428186"/>
              <a:ext cx="184907" cy="242769"/>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0" name="Freeform 21"/>
            <p:cNvSpPr>
              <a:spLocks noEditPoints="1"/>
            </p:cNvSpPr>
            <p:nvPr/>
          </p:nvSpPr>
          <p:spPr bwMode="auto">
            <a:xfrm>
              <a:off x="9198272" y="4852882"/>
              <a:ext cx="270971" cy="355765"/>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1" name="Freeform 16"/>
            <p:cNvSpPr>
              <a:spLocks noEditPoints="1"/>
            </p:cNvSpPr>
            <p:nvPr/>
          </p:nvSpPr>
          <p:spPr bwMode="auto">
            <a:xfrm>
              <a:off x="9598514" y="4849221"/>
              <a:ext cx="225716" cy="33973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2" name="Freeform 16"/>
            <p:cNvSpPr>
              <a:spLocks noEditPoints="1"/>
            </p:cNvSpPr>
            <p:nvPr/>
          </p:nvSpPr>
          <p:spPr bwMode="auto">
            <a:xfrm>
              <a:off x="10168379" y="4849221"/>
              <a:ext cx="225716" cy="33973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3" name="Freeform 5"/>
            <p:cNvSpPr>
              <a:spLocks/>
            </p:cNvSpPr>
            <p:nvPr/>
          </p:nvSpPr>
          <p:spPr bwMode="auto">
            <a:xfrm>
              <a:off x="9920932" y="4854872"/>
              <a:ext cx="118677" cy="328104"/>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4" name="Freeform 8"/>
            <p:cNvSpPr>
              <a:spLocks/>
            </p:cNvSpPr>
            <p:nvPr/>
          </p:nvSpPr>
          <p:spPr bwMode="auto">
            <a:xfrm>
              <a:off x="9372152" y="4060479"/>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5" name="Freeform 7"/>
            <p:cNvSpPr>
              <a:spLocks/>
            </p:cNvSpPr>
            <p:nvPr/>
          </p:nvSpPr>
          <p:spPr bwMode="auto">
            <a:xfrm>
              <a:off x="11111476" y="39307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6" name="Freeform 13"/>
            <p:cNvSpPr>
              <a:spLocks/>
            </p:cNvSpPr>
            <p:nvPr/>
          </p:nvSpPr>
          <p:spPr bwMode="auto">
            <a:xfrm>
              <a:off x="11598428" y="3930781"/>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7" name="Freeform 23"/>
            <p:cNvSpPr>
              <a:spLocks/>
            </p:cNvSpPr>
            <p:nvPr/>
          </p:nvSpPr>
          <p:spPr bwMode="auto">
            <a:xfrm>
              <a:off x="12113381" y="3930781"/>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8" name="Freeform 67"/>
            <p:cNvSpPr>
              <a:spLocks/>
            </p:cNvSpPr>
            <p:nvPr/>
          </p:nvSpPr>
          <p:spPr bwMode="auto">
            <a:xfrm>
              <a:off x="8201024" y="5686425"/>
              <a:ext cx="647889" cy="491437"/>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IN" sz="2353" dirty="0">
                <a:solidFill>
                  <a:srgbClr val="000000"/>
                </a:solidFill>
                <a:ea typeface="MS PGothic" charset="0"/>
              </a:endParaRPr>
            </a:p>
          </p:txBody>
        </p:sp>
        <p:sp>
          <p:nvSpPr>
            <p:cNvPr id="69" name="Freeform 68"/>
            <p:cNvSpPr>
              <a:spLocks/>
            </p:cNvSpPr>
            <p:nvPr/>
          </p:nvSpPr>
          <p:spPr bwMode="auto">
            <a:xfrm>
              <a:off x="8656810" y="4300886"/>
              <a:ext cx="647889" cy="491437"/>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accent4">
                <a:lumMod val="20000"/>
                <a:lumOff val="80000"/>
                <a:alpha val="15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IN" sz="2353" dirty="0">
                <a:solidFill>
                  <a:srgbClr val="000000"/>
                </a:solidFill>
                <a:ea typeface="MS PGothic" charset="0"/>
              </a:endParaRPr>
            </a:p>
          </p:txBody>
        </p:sp>
      </p:grpSp>
      <p:grpSp>
        <p:nvGrpSpPr>
          <p:cNvPr id="80" name="Group 79"/>
          <p:cNvGrpSpPr/>
          <p:nvPr userDrawn="1"/>
        </p:nvGrpSpPr>
        <p:grpSpPr>
          <a:xfrm>
            <a:off x="9967239" y="5392469"/>
            <a:ext cx="1887212" cy="457097"/>
            <a:chOff x="10167102" y="5705209"/>
            <a:chExt cx="1925055" cy="466263"/>
          </a:xfrm>
          <a:solidFill>
            <a:srgbClr val="0065B2"/>
          </a:solidFill>
        </p:grpSpPr>
        <p:sp>
          <p:nvSpPr>
            <p:cNvPr id="81" name="Freeform 18"/>
            <p:cNvSpPr>
              <a:spLocks/>
            </p:cNvSpPr>
            <p:nvPr/>
          </p:nvSpPr>
          <p:spPr bwMode="auto">
            <a:xfrm>
              <a:off x="10167102" y="5707322"/>
              <a:ext cx="149421" cy="459906"/>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68217A">
                    <a:lumMod val="40000"/>
                    <a:lumOff val="60000"/>
                  </a:srgbClr>
                </a:solidFill>
                <a:ea typeface="MS PGothic" charset="0"/>
              </a:endParaRPr>
            </a:p>
          </p:txBody>
        </p:sp>
        <p:sp>
          <p:nvSpPr>
            <p:cNvPr id="82" name="Freeform 19"/>
            <p:cNvSpPr>
              <a:spLocks/>
            </p:cNvSpPr>
            <p:nvPr/>
          </p:nvSpPr>
          <p:spPr bwMode="auto">
            <a:xfrm>
              <a:off x="10358244" y="5707324"/>
              <a:ext cx="149421" cy="45990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68217A">
                    <a:lumMod val="40000"/>
                    <a:lumOff val="60000"/>
                  </a:srgbClr>
                </a:solidFill>
                <a:ea typeface="MS PGothic" charset="0"/>
              </a:endParaRPr>
            </a:p>
          </p:txBody>
        </p:sp>
        <p:sp>
          <p:nvSpPr>
            <p:cNvPr id="83" name="Freeform 17"/>
            <p:cNvSpPr>
              <a:spLocks/>
            </p:cNvSpPr>
            <p:nvPr/>
          </p:nvSpPr>
          <p:spPr bwMode="auto">
            <a:xfrm>
              <a:off x="11206262" y="5710836"/>
              <a:ext cx="157563" cy="433300"/>
            </a:xfrm>
            <a:custGeom>
              <a:avLst/>
              <a:gdLst>
                <a:gd name="T0" fmla="*/ 140 w 140"/>
                <a:gd name="T1" fmla="*/ 0 h 385"/>
                <a:gd name="T2" fmla="*/ 140 w 140"/>
                <a:gd name="T3" fmla="*/ 0 h 385"/>
                <a:gd name="T4" fmla="*/ 140 w 140"/>
                <a:gd name="T5" fmla="*/ 385 h 385"/>
                <a:gd name="T6" fmla="*/ 79 w 140"/>
                <a:gd name="T7" fmla="*/ 385 h 385"/>
                <a:gd name="T8" fmla="*/ 79 w 140"/>
                <a:gd name="T9" fmla="*/ 74 h 385"/>
                <a:gd name="T10" fmla="*/ 43 w 140"/>
                <a:gd name="T11" fmla="*/ 95 h 385"/>
                <a:gd name="T12" fmla="*/ 0 w 140"/>
                <a:gd name="T13" fmla="*/ 109 h 385"/>
                <a:gd name="T14" fmla="*/ 0 w 140"/>
                <a:gd name="T15" fmla="*/ 57 h 385"/>
                <a:gd name="T16" fmla="*/ 29 w 140"/>
                <a:gd name="T17" fmla="*/ 47 h 385"/>
                <a:gd name="T18" fmla="*/ 57 w 140"/>
                <a:gd name="T19" fmla="*/ 34 h 385"/>
                <a:gd name="T20" fmla="*/ 85 w 140"/>
                <a:gd name="T21" fmla="*/ 19 h 385"/>
                <a:gd name="T22" fmla="*/ 114 w 140"/>
                <a:gd name="T23" fmla="*/ 0 h 385"/>
                <a:gd name="T24" fmla="*/ 140 w 140"/>
                <a:gd name="T25" fmla="*/ 0 h 385"/>
                <a:gd name="T26" fmla="*/ 140 w 140"/>
                <a:gd name="T2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85">
                  <a:moveTo>
                    <a:pt x="140" y="0"/>
                  </a:moveTo>
                  <a:cubicBezTo>
                    <a:pt x="140" y="0"/>
                    <a:pt x="140" y="0"/>
                    <a:pt x="140" y="0"/>
                  </a:cubicBezTo>
                  <a:cubicBezTo>
                    <a:pt x="140" y="385"/>
                    <a:pt x="140" y="385"/>
                    <a:pt x="140" y="385"/>
                  </a:cubicBezTo>
                  <a:cubicBezTo>
                    <a:pt x="79" y="385"/>
                    <a:pt x="79" y="385"/>
                    <a:pt x="79" y="385"/>
                  </a:cubicBezTo>
                  <a:cubicBezTo>
                    <a:pt x="79" y="74"/>
                    <a:pt x="79" y="74"/>
                    <a:pt x="79" y="74"/>
                  </a:cubicBezTo>
                  <a:cubicBezTo>
                    <a:pt x="68" y="82"/>
                    <a:pt x="56" y="89"/>
                    <a:pt x="43" y="95"/>
                  </a:cubicBezTo>
                  <a:cubicBezTo>
                    <a:pt x="31" y="100"/>
                    <a:pt x="16" y="105"/>
                    <a:pt x="0" y="109"/>
                  </a:cubicBezTo>
                  <a:cubicBezTo>
                    <a:pt x="0" y="57"/>
                    <a:pt x="0" y="57"/>
                    <a:pt x="0" y="57"/>
                  </a:cubicBezTo>
                  <a:cubicBezTo>
                    <a:pt x="10" y="54"/>
                    <a:pt x="20" y="50"/>
                    <a:pt x="29" y="47"/>
                  </a:cubicBezTo>
                  <a:cubicBezTo>
                    <a:pt x="39" y="43"/>
                    <a:pt x="48" y="39"/>
                    <a:pt x="57" y="34"/>
                  </a:cubicBezTo>
                  <a:cubicBezTo>
                    <a:pt x="67" y="30"/>
                    <a:pt x="76" y="25"/>
                    <a:pt x="85" y="19"/>
                  </a:cubicBezTo>
                  <a:cubicBezTo>
                    <a:pt x="95" y="13"/>
                    <a:pt x="104" y="7"/>
                    <a:pt x="114" y="0"/>
                  </a:cubicBezTo>
                  <a:cubicBezTo>
                    <a:pt x="140" y="0"/>
                    <a:pt x="140" y="0"/>
                    <a:pt x="140" y="0"/>
                  </a:cubicBezTo>
                  <a:cubicBezTo>
                    <a:pt x="140" y="0"/>
                    <a:pt x="140" y="0"/>
                    <a:pt x="1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IN" sz="2353" dirty="0">
                <a:solidFill>
                  <a:srgbClr val="68217A">
                    <a:lumMod val="40000"/>
                    <a:lumOff val="60000"/>
                  </a:srgbClr>
                </a:solidFill>
                <a:ea typeface="MS PGothic" charset="0"/>
              </a:endParaRPr>
            </a:p>
          </p:txBody>
        </p:sp>
        <p:sp>
          <p:nvSpPr>
            <p:cNvPr id="84" name="Freeform 18"/>
            <p:cNvSpPr>
              <a:spLocks noEditPoints="1"/>
            </p:cNvSpPr>
            <p:nvPr/>
          </p:nvSpPr>
          <p:spPr bwMode="auto">
            <a:xfrm>
              <a:off x="11405627" y="5705212"/>
              <a:ext cx="307892" cy="466260"/>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IN" sz="2353" dirty="0">
                <a:solidFill>
                  <a:srgbClr val="68217A">
                    <a:lumMod val="40000"/>
                    <a:lumOff val="60000"/>
                  </a:srgbClr>
                </a:solidFill>
                <a:ea typeface="MS PGothic" charset="0"/>
              </a:endParaRPr>
            </a:p>
          </p:txBody>
        </p:sp>
        <p:sp>
          <p:nvSpPr>
            <p:cNvPr id="85" name="Freeform 18"/>
            <p:cNvSpPr>
              <a:spLocks noEditPoints="1"/>
            </p:cNvSpPr>
            <p:nvPr/>
          </p:nvSpPr>
          <p:spPr bwMode="auto">
            <a:xfrm>
              <a:off x="10871339" y="5705209"/>
              <a:ext cx="307892" cy="466260"/>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IN" sz="2353" dirty="0">
                <a:solidFill>
                  <a:srgbClr val="68217A">
                    <a:lumMod val="40000"/>
                    <a:lumOff val="60000"/>
                  </a:srgbClr>
                </a:solidFill>
                <a:ea typeface="MS PGothic" charset="0"/>
              </a:endParaRPr>
            </a:p>
          </p:txBody>
        </p:sp>
        <p:sp>
          <p:nvSpPr>
            <p:cNvPr id="86" name="Freeform 18"/>
            <p:cNvSpPr>
              <a:spLocks noEditPoints="1"/>
            </p:cNvSpPr>
            <p:nvPr/>
          </p:nvSpPr>
          <p:spPr bwMode="auto">
            <a:xfrm>
              <a:off x="10544087" y="5705210"/>
              <a:ext cx="307892" cy="466261"/>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IN" sz="2353" dirty="0">
                <a:solidFill>
                  <a:srgbClr val="68217A">
                    <a:lumMod val="40000"/>
                    <a:lumOff val="60000"/>
                  </a:srgbClr>
                </a:solidFill>
                <a:ea typeface="MS PGothic" charset="0"/>
              </a:endParaRPr>
            </a:p>
          </p:txBody>
        </p:sp>
        <p:sp>
          <p:nvSpPr>
            <p:cNvPr id="87" name="Freeform 21"/>
            <p:cNvSpPr>
              <a:spLocks noEditPoints="1"/>
            </p:cNvSpPr>
            <p:nvPr/>
          </p:nvSpPr>
          <p:spPr bwMode="auto">
            <a:xfrm>
              <a:off x="11746289" y="5708556"/>
              <a:ext cx="345868" cy="454099"/>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grp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68217A">
                    <a:lumMod val="40000"/>
                    <a:lumOff val="60000"/>
                  </a:srgbClr>
                </a:solidFill>
                <a:ea typeface="MS PGothic" charset="0"/>
              </a:endParaRPr>
            </a:p>
          </p:txBody>
        </p:sp>
      </p:grpSp>
      <p:sp>
        <p:nvSpPr>
          <p:cNvPr id="89" name="Freeform 88"/>
          <p:cNvSpPr/>
          <p:nvPr userDrawn="1"/>
        </p:nvSpPr>
        <p:spPr bwMode="auto">
          <a:xfrm>
            <a:off x="507611" y="2720999"/>
            <a:ext cx="2806205" cy="176071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2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IN" sz="1961" b="1" dirty="0">
              <a:solidFill>
                <a:srgbClr val="FFFFFF"/>
              </a:solidFill>
              <a:latin typeface="Segoe UI Light"/>
              <a:ea typeface="Segoe UI" pitchFamily="34" charset="0"/>
              <a:cs typeface="Segoe UI" pitchFamily="34" charset="0"/>
            </a:endParaRPr>
          </a:p>
        </p:txBody>
      </p:sp>
      <p:sp>
        <p:nvSpPr>
          <p:cNvPr id="90" name="Freeform 89"/>
          <p:cNvSpPr>
            <a:spLocks noChangeAspect="1"/>
          </p:cNvSpPr>
          <p:nvPr userDrawn="1"/>
        </p:nvSpPr>
        <p:spPr bwMode="auto">
          <a:xfrm>
            <a:off x="921895" y="3047191"/>
            <a:ext cx="1974143" cy="1250140"/>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4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IN" sz="1961" b="1" dirty="0">
              <a:solidFill>
                <a:srgbClr val="FFFFFF"/>
              </a:solidFill>
              <a:latin typeface="Segoe UI Light"/>
              <a:ea typeface="Segoe UI" pitchFamily="34" charset="0"/>
              <a:cs typeface="Segoe UI" pitchFamily="34" charset="0"/>
            </a:endParaRPr>
          </a:p>
        </p:txBody>
      </p:sp>
      <p:sp>
        <p:nvSpPr>
          <p:cNvPr id="91" name="Freeform 90"/>
          <p:cNvSpPr>
            <a:spLocks noChangeAspect="1"/>
          </p:cNvSpPr>
          <p:nvPr userDrawn="1"/>
        </p:nvSpPr>
        <p:spPr bwMode="auto">
          <a:xfrm>
            <a:off x="1286304" y="3313535"/>
            <a:ext cx="1248823" cy="79082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3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IN" sz="1961" b="1" dirty="0">
              <a:solidFill>
                <a:srgbClr val="FFFFFF"/>
              </a:solidFill>
              <a:latin typeface="Segoe UI Light"/>
              <a:ea typeface="Segoe UI" pitchFamily="34" charset="0"/>
              <a:cs typeface="Segoe UI" pitchFamily="34" charset="0"/>
            </a:endParaRPr>
          </a:p>
        </p:txBody>
      </p:sp>
      <p:sp>
        <p:nvSpPr>
          <p:cNvPr id="92" name="Freeform 91"/>
          <p:cNvSpPr>
            <a:spLocks noChangeAspect="1"/>
          </p:cNvSpPr>
          <p:nvPr userDrawn="1"/>
        </p:nvSpPr>
        <p:spPr bwMode="auto">
          <a:xfrm>
            <a:off x="1553006" y="3517540"/>
            <a:ext cx="715418" cy="45304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IN" sz="1961" b="1" dirty="0">
              <a:solidFill>
                <a:srgbClr val="FFFFFF"/>
              </a:solidFill>
              <a:latin typeface="Segoe UI Light"/>
              <a:ea typeface="Segoe UI" pitchFamily="34" charset="0"/>
              <a:cs typeface="Segoe UI" pitchFamily="34" charset="0"/>
            </a:endParaRPr>
          </a:p>
        </p:txBody>
      </p:sp>
      <p:sp>
        <p:nvSpPr>
          <p:cNvPr id="2" name="Title 1"/>
          <p:cNvSpPr>
            <a:spLocks noGrp="1"/>
          </p:cNvSpPr>
          <p:nvPr>
            <p:ph type="title"/>
          </p:nvPr>
        </p:nvSpPr>
        <p:spPr>
          <a:xfrm>
            <a:off x="269239" y="289511"/>
            <a:ext cx="5108376" cy="3101470"/>
          </a:xfrm>
        </p:spPr>
        <p:txBody>
          <a:bodyPr/>
          <a:lstStyle>
            <a:lvl1pPr>
              <a:defRPr sz="3600">
                <a:solidFill>
                  <a:schemeClr val="accent1"/>
                </a:solidFill>
              </a:defRPr>
            </a:lvl1pPr>
          </a:lstStyle>
          <a:p>
            <a:r>
              <a:rPr lang="en-US" dirty="0"/>
              <a:t>Click to edit Master title style</a:t>
            </a:r>
          </a:p>
        </p:txBody>
      </p:sp>
      <p:sp>
        <p:nvSpPr>
          <p:cNvPr id="94" name="Text Placeholder 93"/>
          <p:cNvSpPr>
            <a:spLocks noGrp="1"/>
          </p:cNvSpPr>
          <p:nvPr>
            <p:ph type="body" sz="quarter" idx="10" hasCustomPrompt="1"/>
          </p:nvPr>
        </p:nvSpPr>
        <p:spPr>
          <a:xfrm>
            <a:off x="10381812" y="289511"/>
            <a:ext cx="1282700" cy="1587500"/>
          </a:xfrm>
        </p:spPr>
        <p:txBody>
          <a:bodyPr anchor="ctr"/>
          <a:lstStyle>
            <a:lvl1pPr marL="0" indent="0" algn="ctr">
              <a:buNone/>
              <a:defRPr sz="6000">
                <a:solidFill>
                  <a:schemeClr val="bg1"/>
                </a:solidFill>
              </a:defRPr>
            </a:lvl1pPr>
            <a:lvl2pPr marL="182880" indent="0">
              <a:buNone/>
              <a:defRPr sz="6000">
                <a:solidFill>
                  <a:schemeClr val="bg1"/>
                </a:solidFill>
              </a:defRPr>
            </a:lvl2pPr>
            <a:lvl3pPr marL="365760" indent="0">
              <a:buNone/>
              <a:defRPr sz="6000">
                <a:solidFill>
                  <a:schemeClr val="bg1"/>
                </a:solidFill>
              </a:defRPr>
            </a:lvl3pPr>
            <a:lvl4pPr marL="784338" indent="0">
              <a:buNone/>
              <a:defRPr sz="6000">
                <a:solidFill>
                  <a:schemeClr val="bg1"/>
                </a:solidFill>
              </a:defRPr>
            </a:lvl4pPr>
            <a:lvl5pPr marL="1008434" indent="0">
              <a:buNone/>
              <a:defRPr sz="6000">
                <a:solidFill>
                  <a:schemeClr val="bg1"/>
                </a:solidFill>
              </a:defRPr>
            </a:lvl5pPr>
          </a:lstStyle>
          <a:p>
            <a:pPr lvl="0"/>
            <a:r>
              <a:rPr lang="en-US" dirty="0"/>
              <a:t>#</a:t>
            </a:r>
          </a:p>
        </p:txBody>
      </p:sp>
      <p:sp>
        <p:nvSpPr>
          <p:cNvPr id="95" name="Oval 94"/>
          <p:cNvSpPr/>
          <p:nvPr userDrawn="1"/>
        </p:nvSpPr>
        <p:spPr bwMode="auto">
          <a:xfrm>
            <a:off x="10451662" y="511761"/>
            <a:ext cx="1143000" cy="1143000"/>
          </a:xfrm>
          <a:prstGeom prst="ellipse">
            <a:avLst/>
          </a:prstGeom>
          <a:noFill/>
          <a:ln w="762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25849896"/>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2"/>
        </a:solidFill>
        <a:effectLst/>
      </p:bgPr>
    </p:bg>
    <p:spTree>
      <p:nvGrpSpPr>
        <p:cNvPr id="1" name=""/>
        <p:cNvGrpSpPr/>
        <p:nvPr/>
      </p:nvGrpSpPr>
      <p:grpSpPr>
        <a:xfrm>
          <a:off x="0" y="0"/>
          <a:ext cx="0" cy="0"/>
          <a:chOff x="0" y="0"/>
          <a:chExt cx="0" cy="0"/>
        </a:xfrm>
      </p:grpSpPr>
      <p:sp>
        <p:nvSpPr>
          <p:cNvPr id="3" name="Isosceles Triangle 2"/>
          <p:cNvSpPr/>
          <p:nvPr userDrawn="1"/>
        </p:nvSpPr>
        <p:spPr bwMode="auto">
          <a:xfrm rot="10800000">
            <a:off x="-11153347" y="-246302"/>
            <a:ext cx="19872028" cy="937511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userDrawn="1"/>
        </p:nvGrpSpPr>
        <p:grpSpPr>
          <a:xfrm>
            <a:off x="2467202" y="3301225"/>
            <a:ext cx="9343441" cy="3174415"/>
            <a:chOff x="4567099" y="3930781"/>
            <a:chExt cx="7771523" cy="2640360"/>
          </a:xfrm>
        </p:grpSpPr>
        <p:sp>
          <p:nvSpPr>
            <p:cNvPr id="5" name="Freeform 13"/>
            <p:cNvSpPr>
              <a:spLocks/>
            </p:cNvSpPr>
            <p:nvPr/>
          </p:nvSpPr>
          <p:spPr bwMode="auto">
            <a:xfrm>
              <a:off x="6598033" y="5723324"/>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 name="Freeform 23"/>
            <p:cNvSpPr>
              <a:spLocks/>
            </p:cNvSpPr>
            <p:nvPr/>
          </p:nvSpPr>
          <p:spPr bwMode="auto">
            <a:xfrm>
              <a:off x="7112986" y="5723324"/>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7" name="Freeform 8"/>
            <p:cNvSpPr>
              <a:spLocks/>
            </p:cNvSpPr>
            <p:nvPr/>
          </p:nvSpPr>
          <p:spPr bwMode="auto">
            <a:xfrm>
              <a:off x="9306606" y="5710321"/>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8" name="Freeform 16"/>
            <p:cNvSpPr>
              <a:spLocks noEditPoints="1"/>
            </p:cNvSpPr>
            <p:nvPr/>
          </p:nvSpPr>
          <p:spPr bwMode="auto">
            <a:xfrm>
              <a:off x="9766844" y="5700351"/>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9" name="Freeform 29"/>
            <p:cNvSpPr>
              <a:spLocks/>
            </p:cNvSpPr>
            <p:nvPr/>
          </p:nvSpPr>
          <p:spPr bwMode="auto">
            <a:xfrm>
              <a:off x="10548385" y="5710321"/>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0" name="Freeform 7"/>
            <p:cNvSpPr>
              <a:spLocks/>
            </p:cNvSpPr>
            <p:nvPr/>
          </p:nvSpPr>
          <p:spPr bwMode="auto">
            <a:xfrm>
              <a:off x="6111081" y="53368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1" name="Freeform 10"/>
            <p:cNvSpPr>
              <a:spLocks/>
            </p:cNvSpPr>
            <p:nvPr/>
          </p:nvSpPr>
          <p:spPr bwMode="auto">
            <a:xfrm>
              <a:off x="6598033" y="5336886"/>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2" name="Freeform 23"/>
            <p:cNvSpPr>
              <a:spLocks/>
            </p:cNvSpPr>
            <p:nvPr/>
          </p:nvSpPr>
          <p:spPr bwMode="auto">
            <a:xfrm>
              <a:off x="7112986" y="5336886"/>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3" name="Freeform 8"/>
            <p:cNvSpPr>
              <a:spLocks/>
            </p:cNvSpPr>
            <p:nvPr/>
          </p:nvSpPr>
          <p:spPr bwMode="auto">
            <a:xfrm>
              <a:off x="9306606" y="5323883"/>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4" name="Freeform 13"/>
            <p:cNvSpPr>
              <a:spLocks noEditPoints="1"/>
            </p:cNvSpPr>
            <p:nvPr/>
          </p:nvSpPr>
          <p:spPr bwMode="auto">
            <a:xfrm>
              <a:off x="9766844" y="5313913"/>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5" name="Freeform 29"/>
            <p:cNvSpPr>
              <a:spLocks/>
            </p:cNvSpPr>
            <p:nvPr/>
          </p:nvSpPr>
          <p:spPr bwMode="auto">
            <a:xfrm>
              <a:off x="10548385" y="5323883"/>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6" name="Freeform 7"/>
            <p:cNvSpPr>
              <a:spLocks/>
            </p:cNvSpPr>
            <p:nvPr/>
          </p:nvSpPr>
          <p:spPr bwMode="auto">
            <a:xfrm>
              <a:off x="6111081"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7" name="Freeform 21"/>
            <p:cNvSpPr>
              <a:spLocks noEditPoints="1"/>
            </p:cNvSpPr>
            <p:nvPr/>
          </p:nvSpPr>
          <p:spPr bwMode="auto">
            <a:xfrm>
              <a:off x="11282288" y="5218320"/>
              <a:ext cx="222402" cy="291997"/>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8" name="Freeform 21"/>
            <p:cNvSpPr>
              <a:spLocks noEditPoints="1"/>
            </p:cNvSpPr>
            <p:nvPr/>
          </p:nvSpPr>
          <p:spPr bwMode="auto">
            <a:xfrm>
              <a:off x="8886561" y="5723324"/>
              <a:ext cx="200865" cy="263721"/>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19" name="Freeform 16"/>
            <p:cNvSpPr>
              <a:spLocks noEditPoints="1"/>
            </p:cNvSpPr>
            <p:nvPr/>
          </p:nvSpPr>
          <p:spPr bwMode="auto">
            <a:xfrm>
              <a:off x="11612381" y="5219174"/>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20" name="Freeform 16"/>
            <p:cNvSpPr>
              <a:spLocks noEditPoints="1"/>
            </p:cNvSpPr>
            <p:nvPr/>
          </p:nvSpPr>
          <p:spPr bwMode="auto">
            <a:xfrm>
              <a:off x="12145192" y="5219174"/>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21" name="Freeform 5"/>
            <p:cNvSpPr>
              <a:spLocks/>
            </p:cNvSpPr>
            <p:nvPr/>
          </p:nvSpPr>
          <p:spPr bwMode="auto">
            <a:xfrm>
              <a:off x="11883858" y="5242985"/>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nvGrpSpPr>
            <p:cNvPr id="22" name="Group 746"/>
            <p:cNvGrpSpPr/>
            <p:nvPr/>
          </p:nvGrpSpPr>
          <p:grpSpPr>
            <a:xfrm>
              <a:off x="4567099" y="6184673"/>
              <a:ext cx="267226" cy="360869"/>
              <a:chOff x="7011958" y="-48945"/>
              <a:chExt cx="557213" cy="752475"/>
            </a:xfrm>
            <a:solidFill>
              <a:schemeClr val="tx1">
                <a:lumMod val="75000"/>
                <a:lumOff val="25000"/>
                <a:alpha val="5000"/>
              </a:schemeClr>
            </a:solidFill>
          </p:grpSpPr>
          <p:sp>
            <p:nvSpPr>
              <p:cNvPr id="78"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79"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sp>
          <p:nvSpPr>
            <p:cNvPr id="23" name="Freeform 19"/>
            <p:cNvSpPr>
              <a:spLocks/>
            </p:cNvSpPr>
            <p:nvPr/>
          </p:nvSpPr>
          <p:spPr bwMode="auto">
            <a:xfrm>
              <a:off x="4988356"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24" name="Freeform 7"/>
            <p:cNvSpPr>
              <a:spLocks/>
            </p:cNvSpPr>
            <p:nvPr/>
          </p:nvSpPr>
          <p:spPr bwMode="auto">
            <a:xfrm>
              <a:off x="5468221" y="6186833"/>
              <a:ext cx="128919"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25" name="Freeform 8"/>
            <p:cNvSpPr>
              <a:spLocks/>
            </p:cNvSpPr>
            <p:nvPr/>
          </p:nvSpPr>
          <p:spPr bwMode="auto">
            <a:xfrm>
              <a:off x="5769216" y="6186831"/>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26" name="Freeform 23"/>
            <p:cNvSpPr>
              <a:spLocks/>
            </p:cNvSpPr>
            <p:nvPr/>
          </p:nvSpPr>
          <p:spPr bwMode="auto">
            <a:xfrm>
              <a:off x="6551364" y="6186833"/>
              <a:ext cx="131447" cy="356420"/>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27" name="Freeform 24"/>
            <p:cNvSpPr>
              <a:spLocks/>
            </p:cNvSpPr>
            <p:nvPr/>
          </p:nvSpPr>
          <p:spPr bwMode="auto">
            <a:xfrm>
              <a:off x="6856424"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28" name="Freeform 17"/>
            <p:cNvSpPr>
              <a:spLocks/>
            </p:cNvSpPr>
            <p:nvPr/>
          </p:nvSpPr>
          <p:spPr bwMode="auto">
            <a:xfrm>
              <a:off x="7159946" y="6186831"/>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29" name="Freeform 18"/>
            <p:cNvSpPr>
              <a:spLocks noEditPoints="1"/>
            </p:cNvSpPr>
            <p:nvPr/>
          </p:nvSpPr>
          <p:spPr bwMode="auto">
            <a:xfrm>
              <a:off x="7494554" y="6180696"/>
              <a:ext cx="245196" cy="369059"/>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30" name="Freeform 20"/>
            <p:cNvSpPr>
              <a:spLocks noEditPoints="1"/>
            </p:cNvSpPr>
            <p:nvPr/>
          </p:nvSpPr>
          <p:spPr bwMode="auto">
            <a:xfrm>
              <a:off x="7947969" y="6180696"/>
              <a:ext cx="245196" cy="369059"/>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nvGrpSpPr>
            <p:cNvPr id="31" name="Group 740"/>
            <p:cNvGrpSpPr/>
            <p:nvPr/>
          </p:nvGrpSpPr>
          <p:grpSpPr>
            <a:xfrm>
              <a:off x="6110525" y="6184673"/>
              <a:ext cx="267226" cy="360869"/>
              <a:chOff x="7011958" y="-48945"/>
              <a:chExt cx="557213" cy="752475"/>
            </a:xfrm>
            <a:solidFill>
              <a:schemeClr val="tx1">
                <a:lumMod val="50000"/>
                <a:lumOff val="50000"/>
                <a:alpha val="10000"/>
              </a:schemeClr>
            </a:solidFill>
          </p:grpSpPr>
          <p:sp>
            <p:nvSpPr>
              <p:cNvPr id="76"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77"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sp>
          <p:nvSpPr>
            <p:cNvPr id="32" name="Freeform 21"/>
            <p:cNvSpPr>
              <a:spLocks noEditPoints="1"/>
            </p:cNvSpPr>
            <p:nvPr/>
          </p:nvSpPr>
          <p:spPr bwMode="auto">
            <a:xfrm>
              <a:off x="8698001" y="6184673"/>
              <a:ext cx="294356" cy="386468"/>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22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33" name="Freeform 16"/>
            <p:cNvSpPr>
              <a:spLocks noEditPoints="1"/>
            </p:cNvSpPr>
            <p:nvPr/>
          </p:nvSpPr>
          <p:spPr bwMode="auto">
            <a:xfrm>
              <a:off x="9132784" y="6180696"/>
              <a:ext cx="245196" cy="36905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34" name="Freeform 16"/>
            <p:cNvSpPr>
              <a:spLocks noEditPoints="1"/>
            </p:cNvSpPr>
            <p:nvPr/>
          </p:nvSpPr>
          <p:spPr bwMode="auto">
            <a:xfrm>
              <a:off x="9751830" y="6180696"/>
              <a:ext cx="245196" cy="36905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35" name="Freeform 5"/>
            <p:cNvSpPr>
              <a:spLocks/>
            </p:cNvSpPr>
            <p:nvPr/>
          </p:nvSpPr>
          <p:spPr bwMode="auto">
            <a:xfrm>
              <a:off x="9483028" y="6186834"/>
              <a:ext cx="128919"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36" name="Freeform 20"/>
            <p:cNvSpPr>
              <a:spLocks noEditPoints="1"/>
            </p:cNvSpPr>
            <p:nvPr/>
          </p:nvSpPr>
          <p:spPr bwMode="auto">
            <a:xfrm>
              <a:off x="10359794" y="6180696"/>
              <a:ext cx="245196" cy="369059"/>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nvGrpSpPr>
            <p:cNvPr id="37" name="Group 746"/>
            <p:cNvGrpSpPr/>
            <p:nvPr/>
          </p:nvGrpSpPr>
          <p:grpSpPr>
            <a:xfrm>
              <a:off x="10811151" y="6184673"/>
              <a:ext cx="267226" cy="360869"/>
              <a:chOff x="7011958" y="-48945"/>
              <a:chExt cx="557213" cy="752475"/>
            </a:xfrm>
            <a:solidFill>
              <a:schemeClr val="tx1">
                <a:lumMod val="75000"/>
                <a:lumOff val="25000"/>
                <a:alpha val="26000"/>
              </a:schemeClr>
            </a:solidFill>
          </p:grpSpPr>
          <p:sp>
            <p:nvSpPr>
              <p:cNvPr id="74"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75"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sp>
          <p:nvSpPr>
            <p:cNvPr id="38" name="Freeform 18"/>
            <p:cNvSpPr>
              <a:spLocks noEditPoints="1"/>
            </p:cNvSpPr>
            <p:nvPr/>
          </p:nvSpPr>
          <p:spPr bwMode="auto">
            <a:xfrm>
              <a:off x="11767763" y="6180696"/>
              <a:ext cx="245196" cy="369059"/>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39" name="Freeform 19"/>
            <p:cNvSpPr>
              <a:spLocks/>
            </p:cNvSpPr>
            <p:nvPr/>
          </p:nvSpPr>
          <p:spPr bwMode="auto">
            <a:xfrm>
              <a:off x="12177814"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nvGrpSpPr>
            <p:cNvPr id="40" name="Group 740"/>
            <p:cNvGrpSpPr/>
            <p:nvPr/>
          </p:nvGrpSpPr>
          <p:grpSpPr>
            <a:xfrm>
              <a:off x="7466740" y="5821536"/>
              <a:ext cx="267226" cy="360869"/>
              <a:chOff x="7011958" y="-48945"/>
              <a:chExt cx="557213" cy="752475"/>
            </a:xfrm>
            <a:solidFill>
              <a:schemeClr val="tx1">
                <a:lumMod val="75000"/>
                <a:lumOff val="25000"/>
                <a:alpha val="15000"/>
              </a:schemeClr>
            </a:solidFill>
          </p:grpSpPr>
          <p:sp>
            <p:nvSpPr>
              <p:cNvPr id="72"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73"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sp>
          <p:nvSpPr>
            <p:cNvPr id="41" name="Freeform 21"/>
            <p:cNvSpPr>
              <a:spLocks noEditPoints="1"/>
            </p:cNvSpPr>
            <p:nvPr/>
          </p:nvSpPr>
          <p:spPr bwMode="auto">
            <a:xfrm>
              <a:off x="11300805" y="6198550"/>
              <a:ext cx="267498" cy="351205"/>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42" name="Freeform 7"/>
            <p:cNvSpPr>
              <a:spLocks/>
            </p:cNvSpPr>
            <p:nvPr/>
          </p:nvSpPr>
          <p:spPr bwMode="auto">
            <a:xfrm>
              <a:off x="5819099"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43" name="Freeform 7"/>
            <p:cNvSpPr>
              <a:spLocks/>
            </p:cNvSpPr>
            <p:nvPr/>
          </p:nvSpPr>
          <p:spPr bwMode="auto">
            <a:xfrm>
              <a:off x="5540329"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44" name="Freeform 8"/>
            <p:cNvSpPr>
              <a:spLocks/>
            </p:cNvSpPr>
            <p:nvPr/>
          </p:nvSpPr>
          <p:spPr bwMode="auto">
            <a:xfrm>
              <a:off x="8886887" y="5323883"/>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45" name="Freeform 13"/>
            <p:cNvSpPr>
              <a:spLocks/>
            </p:cNvSpPr>
            <p:nvPr/>
          </p:nvSpPr>
          <p:spPr bwMode="auto">
            <a:xfrm>
              <a:off x="11598428" y="4317219"/>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46" name="Freeform 23"/>
            <p:cNvSpPr>
              <a:spLocks/>
            </p:cNvSpPr>
            <p:nvPr/>
          </p:nvSpPr>
          <p:spPr bwMode="auto">
            <a:xfrm>
              <a:off x="12113381" y="4317219"/>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47" name="Freeform 7"/>
            <p:cNvSpPr>
              <a:spLocks/>
            </p:cNvSpPr>
            <p:nvPr/>
          </p:nvSpPr>
          <p:spPr bwMode="auto">
            <a:xfrm>
              <a:off x="11111476"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48" name="Freeform 8"/>
            <p:cNvSpPr>
              <a:spLocks/>
            </p:cNvSpPr>
            <p:nvPr/>
          </p:nvSpPr>
          <p:spPr bwMode="auto">
            <a:xfrm>
              <a:off x="10769611" y="4780726"/>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49" name="Freeform 23"/>
            <p:cNvSpPr>
              <a:spLocks/>
            </p:cNvSpPr>
            <p:nvPr/>
          </p:nvSpPr>
          <p:spPr bwMode="auto">
            <a:xfrm>
              <a:off x="11551759" y="4780728"/>
              <a:ext cx="131447" cy="356420"/>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50" name="Freeform 24"/>
            <p:cNvSpPr>
              <a:spLocks/>
            </p:cNvSpPr>
            <p:nvPr/>
          </p:nvSpPr>
          <p:spPr bwMode="auto">
            <a:xfrm>
              <a:off x="11856819" y="4780728"/>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51" name="Freeform 17"/>
            <p:cNvSpPr>
              <a:spLocks/>
            </p:cNvSpPr>
            <p:nvPr/>
          </p:nvSpPr>
          <p:spPr bwMode="auto">
            <a:xfrm>
              <a:off x="12160341" y="4780726"/>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nvGrpSpPr>
            <p:cNvPr id="52" name="Group 740"/>
            <p:cNvGrpSpPr/>
            <p:nvPr/>
          </p:nvGrpSpPr>
          <p:grpSpPr>
            <a:xfrm>
              <a:off x="11110920" y="4778568"/>
              <a:ext cx="267226" cy="360869"/>
              <a:chOff x="7011958" y="-48945"/>
              <a:chExt cx="557213" cy="752475"/>
            </a:xfrm>
            <a:solidFill>
              <a:schemeClr val="tx1">
                <a:lumMod val="50000"/>
                <a:lumOff val="50000"/>
                <a:alpha val="10000"/>
              </a:schemeClr>
            </a:solidFill>
          </p:grpSpPr>
          <p:sp>
            <p:nvSpPr>
              <p:cNvPr id="70"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71"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grpSp>
        <p:sp>
          <p:nvSpPr>
            <p:cNvPr id="53" name="Freeform 7"/>
            <p:cNvSpPr>
              <a:spLocks/>
            </p:cNvSpPr>
            <p:nvPr/>
          </p:nvSpPr>
          <p:spPr bwMode="auto">
            <a:xfrm>
              <a:off x="10819494"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54" name="Freeform 7"/>
            <p:cNvSpPr>
              <a:spLocks/>
            </p:cNvSpPr>
            <p:nvPr/>
          </p:nvSpPr>
          <p:spPr bwMode="auto">
            <a:xfrm>
              <a:off x="10540724"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55" name="Freeform 8"/>
            <p:cNvSpPr>
              <a:spLocks/>
            </p:cNvSpPr>
            <p:nvPr/>
          </p:nvSpPr>
          <p:spPr bwMode="auto">
            <a:xfrm>
              <a:off x="9758526" y="4416216"/>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56" name="Freeform 16"/>
            <p:cNvSpPr>
              <a:spLocks noEditPoints="1"/>
            </p:cNvSpPr>
            <p:nvPr/>
          </p:nvSpPr>
          <p:spPr bwMode="auto">
            <a:xfrm>
              <a:off x="10182200" y="4407038"/>
              <a:ext cx="178063" cy="26801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57" name="Freeform 8"/>
            <p:cNvSpPr>
              <a:spLocks/>
            </p:cNvSpPr>
            <p:nvPr/>
          </p:nvSpPr>
          <p:spPr bwMode="auto">
            <a:xfrm>
              <a:off x="9758526" y="4060479"/>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58" name="Freeform 16"/>
            <p:cNvSpPr>
              <a:spLocks noEditPoints="1"/>
            </p:cNvSpPr>
            <p:nvPr/>
          </p:nvSpPr>
          <p:spPr bwMode="auto">
            <a:xfrm>
              <a:off x="10182200" y="4051301"/>
              <a:ext cx="178063" cy="26801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59" name="Freeform 21"/>
            <p:cNvSpPr>
              <a:spLocks noEditPoints="1"/>
            </p:cNvSpPr>
            <p:nvPr/>
          </p:nvSpPr>
          <p:spPr bwMode="auto">
            <a:xfrm>
              <a:off x="9371852" y="4428186"/>
              <a:ext cx="184907" cy="242769"/>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0" name="Freeform 21"/>
            <p:cNvSpPr>
              <a:spLocks noEditPoints="1"/>
            </p:cNvSpPr>
            <p:nvPr/>
          </p:nvSpPr>
          <p:spPr bwMode="auto">
            <a:xfrm>
              <a:off x="9198272" y="4852882"/>
              <a:ext cx="270971" cy="355765"/>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1" name="Freeform 16"/>
            <p:cNvSpPr>
              <a:spLocks noEditPoints="1"/>
            </p:cNvSpPr>
            <p:nvPr/>
          </p:nvSpPr>
          <p:spPr bwMode="auto">
            <a:xfrm>
              <a:off x="9598514" y="4849221"/>
              <a:ext cx="225716" cy="33973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2" name="Freeform 16"/>
            <p:cNvSpPr>
              <a:spLocks noEditPoints="1"/>
            </p:cNvSpPr>
            <p:nvPr/>
          </p:nvSpPr>
          <p:spPr bwMode="auto">
            <a:xfrm>
              <a:off x="10168379" y="4849221"/>
              <a:ext cx="225716" cy="33973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3" name="Freeform 5"/>
            <p:cNvSpPr>
              <a:spLocks/>
            </p:cNvSpPr>
            <p:nvPr/>
          </p:nvSpPr>
          <p:spPr bwMode="auto">
            <a:xfrm>
              <a:off x="9920932" y="4854872"/>
              <a:ext cx="118677" cy="328104"/>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4" name="Freeform 8"/>
            <p:cNvSpPr>
              <a:spLocks/>
            </p:cNvSpPr>
            <p:nvPr/>
          </p:nvSpPr>
          <p:spPr bwMode="auto">
            <a:xfrm>
              <a:off x="9372152" y="4060479"/>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5" name="Freeform 7"/>
            <p:cNvSpPr>
              <a:spLocks/>
            </p:cNvSpPr>
            <p:nvPr/>
          </p:nvSpPr>
          <p:spPr bwMode="auto">
            <a:xfrm>
              <a:off x="11111476" y="39307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6" name="Freeform 13"/>
            <p:cNvSpPr>
              <a:spLocks/>
            </p:cNvSpPr>
            <p:nvPr/>
          </p:nvSpPr>
          <p:spPr bwMode="auto">
            <a:xfrm>
              <a:off x="11598428" y="3930781"/>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7" name="Freeform 23"/>
            <p:cNvSpPr>
              <a:spLocks/>
            </p:cNvSpPr>
            <p:nvPr/>
          </p:nvSpPr>
          <p:spPr bwMode="auto">
            <a:xfrm>
              <a:off x="12113381" y="3930781"/>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000000"/>
                </a:solidFill>
                <a:ea typeface="MS PGothic" charset="0"/>
              </a:endParaRPr>
            </a:p>
          </p:txBody>
        </p:sp>
        <p:sp>
          <p:nvSpPr>
            <p:cNvPr id="68" name="Freeform 67"/>
            <p:cNvSpPr>
              <a:spLocks/>
            </p:cNvSpPr>
            <p:nvPr/>
          </p:nvSpPr>
          <p:spPr bwMode="auto">
            <a:xfrm>
              <a:off x="8201024" y="5686425"/>
              <a:ext cx="647889" cy="491437"/>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IN" sz="2353" dirty="0">
                <a:solidFill>
                  <a:srgbClr val="000000"/>
                </a:solidFill>
                <a:ea typeface="MS PGothic" charset="0"/>
              </a:endParaRPr>
            </a:p>
          </p:txBody>
        </p:sp>
        <p:sp>
          <p:nvSpPr>
            <p:cNvPr id="69" name="Freeform 68"/>
            <p:cNvSpPr>
              <a:spLocks/>
            </p:cNvSpPr>
            <p:nvPr/>
          </p:nvSpPr>
          <p:spPr bwMode="auto">
            <a:xfrm>
              <a:off x="8656810" y="4300886"/>
              <a:ext cx="647889" cy="491437"/>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accent4">
                <a:lumMod val="20000"/>
                <a:lumOff val="80000"/>
                <a:alpha val="15000"/>
              </a:schemeClr>
            </a:solid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IN" sz="2353" dirty="0">
                <a:solidFill>
                  <a:srgbClr val="000000"/>
                </a:solidFill>
                <a:ea typeface="MS PGothic" charset="0"/>
              </a:endParaRPr>
            </a:p>
          </p:txBody>
        </p:sp>
      </p:grpSp>
      <p:grpSp>
        <p:nvGrpSpPr>
          <p:cNvPr id="80" name="Group 79"/>
          <p:cNvGrpSpPr/>
          <p:nvPr userDrawn="1"/>
        </p:nvGrpSpPr>
        <p:grpSpPr>
          <a:xfrm>
            <a:off x="9967239" y="5392469"/>
            <a:ext cx="1887212" cy="457097"/>
            <a:chOff x="10167102" y="5705209"/>
            <a:chExt cx="1925055" cy="466263"/>
          </a:xfrm>
          <a:solidFill>
            <a:schemeClr val="accent2">
              <a:lumMod val="75000"/>
            </a:schemeClr>
          </a:solidFill>
        </p:grpSpPr>
        <p:sp>
          <p:nvSpPr>
            <p:cNvPr id="81" name="Freeform 18"/>
            <p:cNvSpPr>
              <a:spLocks/>
            </p:cNvSpPr>
            <p:nvPr/>
          </p:nvSpPr>
          <p:spPr bwMode="auto">
            <a:xfrm>
              <a:off x="10167102" y="5707322"/>
              <a:ext cx="149421" cy="459906"/>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68217A">
                    <a:lumMod val="40000"/>
                    <a:lumOff val="60000"/>
                  </a:srgbClr>
                </a:solidFill>
                <a:ea typeface="MS PGothic" charset="0"/>
              </a:endParaRPr>
            </a:p>
          </p:txBody>
        </p:sp>
        <p:sp>
          <p:nvSpPr>
            <p:cNvPr id="82" name="Freeform 19"/>
            <p:cNvSpPr>
              <a:spLocks/>
            </p:cNvSpPr>
            <p:nvPr/>
          </p:nvSpPr>
          <p:spPr bwMode="auto">
            <a:xfrm>
              <a:off x="10358244" y="5707324"/>
              <a:ext cx="149421" cy="45990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68217A">
                    <a:lumMod val="40000"/>
                    <a:lumOff val="60000"/>
                  </a:srgbClr>
                </a:solidFill>
                <a:ea typeface="MS PGothic" charset="0"/>
              </a:endParaRPr>
            </a:p>
          </p:txBody>
        </p:sp>
        <p:sp>
          <p:nvSpPr>
            <p:cNvPr id="83" name="Freeform 17"/>
            <p:cNvSpPr>
              <a:spLocks/>
            </p:cNvSpPr>
            <p:nvPr/>
          </p:nvSpPr>
          <p:spPr bwMode="auto">
            <a:xfrm>
              <a:off x="11206262" y="5710836"/>
              <a:ext cx="157563" cy="433300"/>
            </a:xfrm>
            <a:custGeom>
              <a:avLst/>
              <a:gdLst>
                <a:gd name="T0" fmla="*/ 140 w 140"/>
                <a:gd name="T1" fmla="*/ 0 h 385"/>
                <a:gd name="T2" fmla="*/ 140 w 140"/>
                <a:gd name="T3" fmla="*/ 0 h 385"/>
                <a:gd name="T4" fmla="*/ 140 w 140"/>
                <a:gd name="T5" fmla="*/ 385 h 385"/>
                <a:gd name="T6" fmla="*/ 79 w 140"/>
                <a:gd name="T7" fmla="*/ 385 h 385"/>
                <a:gd name="T8" fmla="*/ 79 w 140"/>
                <a:gd name="T9" fmla="*/ 74 h 385"/>
                <a:gd name="T10" fmla="*/ 43 w 140"/>
                <a:gd name="T11" fmla="*/ 95 h 385"/>
                <a:gd name="T12" fmla="*/ 0 w 140"/>
                <a:gd name="T13" fmla="*/ 109 h 385"/>
                <a:gd name="T14" fmla="*/ 0 w 140"/>
                <a:gd name="T15" fmla="*/ 57 h 385"/>
                <a:gd name="T16" fmla="*/ 29 w 140"/>
                <a:gd name="T17" fmla="*/ 47 h 385"/>
                <a:gd name="T18" fmla="*/ 57 w 140"/>
                <a:gd name="T19" fmla="*/ 34 h 385"/>
                <a:gd name="T20" fmla="*/ 85 w 140"/>
                <a:gd name="T21" fmla="*/ 19 h 385"/>
                <a:gd name="T22" fmla="*/ 114 w 140"/>
                <a:gd name="T23" fmla="*/ 0 h 385"/>
                <a:gd name="T24" fmla="*/ 140 w 140"/>
                <a:gd name="T25" fmla="*/ 0 h 385"/>
                <a:gd name="T26" fmla="*/ 140 w 140"/>
                <a:gd name="T2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85">
                  <a:moveTo>
                    <a:pt x="140" y="0"/>
                  </a:moveTo>
                  <a:cubicBezTo>
                    <a:pt x="140" y="0"/>
                    <a:pt x="140" y="0"/>
                    <a:pt x="140" y="0"/>
                  </a:cubicBezTo>
                  <a:cubicBezTo>
                    <a:pt x="140" y="385"/>
                    <a:pt x="140" y="385"/>
                    <a:pt x="140" y="385"/>
                  </a:cubicBezTo>
                  <a:cubicBezTo>
                    <a:pt x="79" y="385"/>
                    <a:pt x="79" y="385"/>
                    <a:pt x="79" y="385"/>
                  </a:cubicBezTo>
                  <a:cubicBezTo>
                    <a:pt x="79" y="74"/>
                    <a:pt x="79" y="74"/>
                    <a:pt x="79" y="74"/>
                  </a:cubicBezTo>
                  <a:cubicBezTo>
                    <a:pt x="68" y="82"/>
                    <a:pt x="56" y="89"/>
                    <a:pt x="43" y="95"/>
                  </a:cubicBezTo>
                  <a:cubicBezTo>
                    <a:pt x="31" y="100"/>
                    <a:pt x="16" y="105"/>
                    <a:pt x="0" y="109"/>
                  </a:cubicBezTo>
                  <a:cubicBezTo>
                    <a:pt x="0" y="57"/>
                    <a:pt x="0" y="57"/>
                    <a:pt x="0" y="57"/>
                  </a:cubicBezTo>
                  <a:cubicBezTo>
                    <a:pt x="10" y="54"/>
                    <a:pt x="20" y="50"/>
                    <a:pt x="29" y="47"/>
                  </a:cubicBezTo>
                  <a:cubicBezTo>
                    <a:pt x="39" y="43"/>
                    <a:pt x="48" y="39"/>
                    <a:pt x="57" y="34"/>
                  </a:cubicBezTo>
                  <a:cubicBezTo>
                    <a:pt x="67" y="30"/>
                    <a:pt x="76" y="25"/>
                    <a:pt x="85" y="19"/>
                  </a:cubicBezTo>
                  <a:cubicBezTo>
                    <a:pt x="95" y="13"/>
                    <a:pt x="104" y="7"/>
                    <a:pt x="114" y="0"/>
                  </a:cubicBezTo>
                  <a:cubicBezTo>
                    <a:pt x="140" y="0"/>
                    <a:pt x="140" y="0"/>
                    <a:pt x="140" y="0"/>
                  </a:cubicBezTo>
                  <a:cubicBezTo>
                    <a:pt x="140" y="0"/>
                    <a:pt x="140" y="0"/>
                    <a:pt x="1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IN" sz="2353" dirty="0">
                <a:solidFill>
                  <a:srgbClr val="68217A">
                    <a:lumMod val="40000"/>
                    <a:lumOff val="60000"/>
                  </a:srgbClr>
                </a:solidFill>
                <a:ea typeface="MS PGothic" charset="0"/>
              </a:endParaRPr>
            </a:p>
          </p:txBody>
        </p:sp>
        <p:sp>
          <p:nvSpPr>
            <p:cNvPr id="84" name="Freeform 18"/>
            <p:cNvSpPr>
              <a:spLocks noEditPoints="1"/>
            </p:cNvSpPr>
            <p:nvPr/>
          </p:nvSpPr>
          <p:spPr bwMode="auto">
            <a:xfrm>
              <a:off x="11405627" y="5705212"/>
              <a:ext cx="307892" cy="466260"/>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IN" sz="2353" dirty="0">
                <a:solidFill>
                  <a:srgbClr val="68217A">
                    <a:lumMod val="40000"/>
                    <a:lumOff val="60000"/>
                  </a:srgbClr>
                </a:solidFill>
                <a:ea typeface="MS PGothic" charset="0"/>
              </a:endParaRPr>
            </a:p>
          </p:txBody>
        </p:sp>
        <p:sp>
          <p:nvSpPr>
            <p:cNvPr id="85" name="Freeform 18"/>
            <p:cNvSpPr>
              <a:spLocks noEditPoints="1"/>
            </p:cNvSpPr>
            <p:nvPr/>
          </p:nvSpPr>
          <p:spPr bwMode="auto">
            <a:xfrm>
              <a:off x="10871339" y="5705209"/>
              <a:ext cx="307892" cy="466260"/>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IN" sz="2353" dirty="0">
                <a:solidFill>
                  <a:srgbClr val="68217A">
                    <a:lumMod val="40000"/>
                    <a:lumOff val="60000"/>
                  </a:srgbClr>
                </a:solidFill>
                <a:ea typeface="MS PGothic" charset="0"/>
              </a:endParaRPr>
            </a:p>
          </p:txBody>
        </p:sp>
        <p:sp>
          <p:nvSpPr>
            <p:cNvPr id="86" name="Freeform 18"/>
            <p:cNvSpPr>
              <a:spLocks noEditPoints="1"/>
            </p:cNvSpPr>
            <p:nvPr/>
          </p:nvSpPr>
          <p:spPr bwMode="auto">
            <a:xfrm>
              <a:off x="10544087" y="5705210"/>
              <a:ext cx="307892" cy="466261"/>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IN" sz="2353" dirty="0">
                <a:solidFill>
                  <a:srgbClr val="68217A">
                    <a:lumMod val="40000"/>
                    <a:lumOff val="60000"/>
                  </a:srgbClr>
                </a:solidFill>
                <a:ea typeface="MS PGothic" charset="0"/>
              </a:endParaRPr>
            </a:p>
          </p:txBody>
        </p:sp>
        <p:sp>
          <p:nvSpPr>
            <p:cNvPr id="87" name="Freeform 21"/>
            <p:cNvSpPr>
              <a:spLocks noEditPoints="1"/>
            </p:cNvSpPr>
            <p:nvPr/>
          </p:nvSpPr>
          <p:spPr bwMode="auto">
            <a:xfrm>
              <a:off x="11746289" y="5708556"/>
              <a:ext cx="345868" cy="454099"/>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grpFill/>
            <a:ln>
              <a:noFill/>
            </a:ln>
          </p:spPr>
          <p:txBody>
            <a:bodyPr vert="horz" wrap="square" lIns="89630" tIns="44814" rIns="89630" bIns="44814" numCol="1" anchor="t" anchorCtr="0" compatLnSpc="1">
              <a:prstTxWarp prst="textNoShape">
                <a:avLst/>
              </a:prstTxWarp>
            </a:bodyPr>
            <a:lstStyle/>
            <a:p>
              <a:pPr defTabSz="913330" fontAlgn="base">
                <a:spcBef>
                  <a:spcPct val="0"/>
                </a:spcBef>
                <a:spcAft>
                  <a:spcPct val="0"/>
                </a:spcAft>
              </a:pPr>
              <a:endParaRPr lang="en-US" sz="2353" dirty="0">
                <a:solidFill>
                  <a:srgbClr val="68217A">
                    <a:lumMod val="40000"/>
                    <a:lumOff val="60000"/>
                  </a:srgbClr>
                </a:solidFill>
                <a:ea typeface="MS PGothic" charset="0"/>
              </a:endParaRPr>
            </a:p>
          </p:txBody>
        </p:sp>
      </p:grpSp>
      <p:sp>
        <p:nvSpPr>
          <p:cNvPr id="173" name="Text Placeholder 93"/>
          <p:cNvSpPr>
            <a:spLocks noGrp="1"/>
          </p:cNvSpPr>
          <p:nvPr>
            <p:ph type="body" sz="quarter" idx="10" hasCustomPrompt="1"/>
          </p:nvPr>
        </p:nvSpPr>
        <p:spPr>
          <a:xfrm>
            <a:off x="10381812" y="289511"/>
            <a:ext cx="1282700" cy="1587500"/>
          </a:xfrm>
        </p:spPr>
        <p:txBody>
          <a:bodyPr anchor="ctr"/>
          <a:lstStyle>
            <a:lvl1pPr marL="0" indent="0" algn="ctr">
              <a:buNone/>
              <a:defRPr sz="6000">
                <a:solidFill>
                  <a:schemeClr val="bg1"/>
                </a:solidFill>
              </a:defRPr>
            </a:lvl1pPr>
            <a:lvl2pPr marL="182880" indent="0">
              <a:buNone/>
              <a:defRPr sz="6000">
                <a:solidFill>
                  <a:schemeClr val="bg1"/>
                </a:solidFill>
              </a:defRPr>
            </a:lvl2pPr>
            <a:lvl3pPr marL="365760" indent="0">
              <a:buNone/>
              <a:defRPr sz="6000">
                <a:solidFill>
                  <a:schemeClr val="bg1"/>
                </a:solidFill>
              </a:defRPr>
            </a:lvl3pPr>
            <a:lvl4pPr marL="784338" indent="0">
              <a:buNone/>
              <a:defRPr sz="6000">
                <a:solidFill>
                  <a:schemeClr val="bg1"/>
                </a:solidFill>
              </a:defRPr>
            </a:lvl4pPr>
            <a:lvl5pPr marL="1008434" indent="0">
              <a:buNone/>
              <a:defRPr sz="6000">
                <a:solidFill>
                  <a:schemeClr val="bg1"/>
                </a:solidFill>
              </a:defRPr>
            </a:lvl5pPr>
          </a:lstStyle>
          <a:p>
            <a:pPr lvl="0"/>
            <a:r>
              <a:rPr lang="en-US" dirty="0"/>
              <a:t>#</a:t>
            </a:r>
          </a:p>
        </p:txBody>
      </p:sp>
      <p:sp>
        <p:nvSpPr>
          <p:cNvPr id="174" name="Oval 173"/>
          <p:cNvSpPr/>
          <p:nvPr userDrawn="1"/>
        </p:nvSpPr>
        <p:spPr bwMode="auto">
          <a:xfrm>
            <a:off x="10451662" y="511761"/>
            <a:ext cx="1143000" cy="1143000"/>
          </a:xfrm>
          <a:prstGeom prst="ellipse">
            <a:avLst/>
          </a:prstGeom>
          <a:noFill/>
          <a:ln w="762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5" name="Title 1"/>
          <p:cNvSpPr>
            <a:spLocks noGrp="1"/>
          </p:cNvSpPr>
          <p:nvPr>
            <p:ph type="title"/>
          </p:nvPr>
        </p:nvSpPr>
        <p:spPr>
          <a:xfrm>
            <a:off x="269239" y="289511"/>
            <a:ext cx="5108376" cy="3101470"/>
          </a:xfrm>
        </p:spPr>
        <p:txBody>
          <a:bodyPr/>
          <a:lstStyle>
            <a:lvl1pPr>
              <a:defRPr sz="3600">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3441813787"/>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4" name="Text Placeholder 5"/>
          <p:cNvSpPr>
            <a:spLocks noGrp="1"/>
          </p:cNvSpPr>
          <p:nvPr>
            <p:ph type="body" sz="quarter" idx="10"/>
          </p:nvPr>
        </p:nvSpPr>
        <p:spPr>
          <a:xfrm>
            <a:off x="269239" y="1189177"/>
            <a:ext cx="11653523" cy="5377878"/>
          </a:xfrm>
        </p:spPr>
        <p:txBody>
          <a:bodyPr/>
          <a:lstStyle>
            <a:lvl1pPr marL="182880" indent="-182880">
              <a:buFont typeface="Arial" panose="020B0604020202020204" pitchFamily="34" charset="0"/>
              <a:buChar char="•"/>
              <a:defRPr>
                <a:solidFill>
                  <a:schemeClr val="accent1"/>
                </a:soli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24121879"/>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5"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94989850"/>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15889234"/>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33531404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533585374"/>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64898796"/>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160520758"/>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932571658"/>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575445"/>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506199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5300699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84174762"/>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013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060857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26020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49057389"/>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70pt Title w/photo">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3066877"/>
            <a:ext cx="12192000" cy="724246"/>
          </a:xfrm>
          <a:prstGeom prst="rect">
            <a:avLst/>
          </a:prstGeom>
        </p:spPr>
        <p:txBody>
          <a:bodyPr anchor="ctr"/>
          <a:lstStyle>
            <a:lvl1pPr marL="0" indent="0">
              <a:buNone/>
              <a:defRPr baseline="0"/>
            </a:lvl1pPr>
          </a:lstStyle>
          <a:p>
            <a:r>
              <a:rPr lang="en-US" dirty="0"/>
              <a:t>click icon to insert photo</a:t>
            </a:r>
          </a:p>
        </p:txBody>
      </p:sp>
      <p:sp>
        <p:nvSpPr>
          <p:cNvPr id="7" name="Text Placeholder 4"/>
          <p:cNvSpPr>
            <a:spLocks noGrp="1"/>
          </p:cNvSpPr>
          <p:nvPr>
            <p:ph type="body" sz="quarter" idx="12"/>
          </p:nvPr>
        </p:nvSpPr>
        <p:spPr>
          <a:xfrm>
            <a:off x="269240" y="291074"/>
            <a:ext cx="10757100" cy="1108425"/>
          </a:xfrm>
          <a:prstGeom prst="rect">
            <a:avLst/>
          </a:prstGeom>
        </p:spPr>
        <p:txBody>
          <a:bodyPr lIns="146304" tIns="91440" rIns="146304" bIns="91440">
            <a:noAutofit/>
          </a:bodyPr>
          <a:lstStyle>
            <a:lvl1pPr marL="0" indent="0">
              <a:lnSpc>
                <a:spcPct val="90000"/>
              </a:lnSpc>
              <a:spcBef>
                <a:spcPts val="1174"/>
              </a:spcBef>
              <a:spcAft>
                <a:spcPts val="2355"/>
              </a:spcAft>
              <a:buFontTx/>
              <a:buNone/>
              <a:defRPr lang="en-US" sz="6864" b="0" i="0" kern="1200" spc="0" baseline="0" dirty="0" smtClean="0">
                <a:solidFill>
                  <a:schemeClr val="bg1"/>
                </a:solidFill>
                <a:latin typeface="+mj-lt"/>
                <a:ea typeface="+mn-ea"/>
                <a:cs typeface="+mn-cs"/>
              </a:defRPr>
            </a:lvl1pPr>
          </a:lstStyle>
          <a:p>
            <a:pPr marL="0" marR="0" lvl="0" indent="0" algn="l" defTabSz="914347" rtl="0" eaLnBrk="1" fontAlgn="auto" latinLnBrk="0" hangingPunct="1">
              <a:lnSpc>
                <a:spcPct val="90000"/>
              </a:lnSpc>
              <a:spcBef>
                <a:spcPts val="1174"/>
              </a:spcBef>
              <a:spcAft>
                <a:spcPts val="2355"/>
              </a:spcAft>
              <a:buClrTx/>
              <a:buSzPct val="90000"/>
              <a:buFontTx/>
              <a:buNone/>
              <a:tabLst/>
            </a:pPr>
            <a:r>
              <a:rPr lang="en-US" dirty="0"/>
              <a:t>Click to edit Master text</a:t>
            </a:r>
          </a:p>
        </p:txBody>
      </p:sp>
    </p:spTree>
    <p:extLst>
      <p:ext uri="{BB962C8B-B14F-4D97-AF65-F5344CB8AC3E}">
        <p14:creationId xmlns:p14="http://schemas.microsoft.com/office/powerpoint/2010/main" val="579290527"/>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5_Data Insights Titl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031021"/>
            <a:ext cx="10258286" cy="1686801"/>
          </a:xfrm>
          <a:prstGeom prst="rect">
            <a:avLst/>
          </a:prstGeom>
        </p:spPr>
        <p:txBody>
          <a:bodyPr lIns="146304" tIns="91440" rIns="146304" bIns="91440"/>
          <a:lstStyle>
            <a:lvl1pPr algn="l">
              <a:defRPr sz="5882">
                <a:gradFill>
                  <a:gsLst>
                    <a:gs pos="0">
                      <a:srgbClr val="FFFFFF"/>
                    </a:gs>
                    <a:gs pos="100000">
                      <a:srgbClr val="FFFFFF"/>
                    </a:gs>
                  </a:gsLst>
                  <a:lin ang="5400000" scaled="0"/>
                </a:gradFill>
              </a:defRPr>
            </a:lvl1pPr>
          </a:lstStyle>
          <a:p>
            <a:r>
              <a:rPr lang="en-US" dirty="0"/>
              <a:t>Data insights headline</a:t>
            </a:r>
          </a:p>
        </p:txBody>
      </p:sp>
    </p:spTree>
    <p:extLst>
      <p:ext uri="{BB962C8B-B14F-4D97-AF65-F5344CB8AC3E}">
        <p14:creationId xmlns:p14="http://schemas.microsoft.com/office/powerpoint/2010/main" val="3708899403"/>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60455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273868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720551667"/>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60000"/>
            <a:ext cx="11655840" cy="720000"/>
          </a:xfrm>
        </p:spPr>
        <p:txBody>
          <a:bodyPr lIns="180000"/>
          <a:lstStyle>
            <a:lvl1pPr>
              <a:defRPr/>
            </a:lvl1pPr>
          </a:lstStyle>
          <a:p>
            <a:r>
              <a:rPr lang="en-US" dirty="0"/>
              <a:t>Slide title</a:t>
            </a:r>
          </a:p>
        </p:txBody>
      </p:sp>
      <p:cxnSp>
        <p:nvCxnSpPr>
          <p:cNvPr id="4" name="Straight Connector 3"/>
          <p:cNvCxnSpPr/>
          <p:nvPr userDrawn="1"/>
        </p:nvCxnSpPr>
        <p:spPr>
          <a:xfrm>
            <a:off x="467833" y="1068634"/>
            <a:ext cx="11227981"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0" hasCustomPrompt="1"/>
          </p:nvPr>
        </p:nvSpPr>
        <p:spPr>
          <a:xfrm>
            <a:off x="269875" y="1169988"/>
            <a:ext cx="11655425" cy="334962"/>
          </a:xfrm>
        </p:spPr>
        <p:txBody>
          <a:bodyPr anchor="ctr">
            <a:noAutofit/>
          </a:bodyPr>
          <a:lstStyle>
            <a:lvl1pPr>
              <a:defRPr sz="2400"/>
            </a:lvl1pPr>
          </a:lstStyle>
          <a:p>
            <a:pPr lvl="0"/>
            <a:r>
              <a:rPr lang="en-US" dirty="0"/>
              <a:t>Slide subtitle</a:t>
            </a:r>
          </a:p>
        </p:txBody>
      </p:sp>
      <p:sp>
        <p:nvSpPr>
          <p:cNvPr id="8" name="Text Placeholder 7"/>
          <p:cNvSpPr>
            <a:spLocks noGrp="1"/>
          </p:cNvSpPr>
          <p:nvPr>
            <p:ph type="body" sz="quarter" idx="11" hasCustomPrompt="1"/>
          </p:nvPr>
        </p:nvSpPr>
        <p:spPr>
          <a:xfrm>
            <a:off x="269875" y="1749425"/>
            <a:ext cx="11655425" cy="5108575"/>
          </a:xfrm>
        </p:spPr>
        <p:txBody>
          <a:bodyPr/>
          <a:lstStyle>
            <a:lvl1pPr>
              <a:defRPr/>
            </a:lvl1pPr>
            <a:lvl2pPr marL="237600">
              <a:defRPr/>
            </a:lvl2pPr>
          </a:lstStyle>
          <a:p>
            <a:pPr lvl="0"/>
            <a:r>
              <a:rPr lang="en-US" dirty="0"/>
              <a:t>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31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3" spc="-98" baseline="0">
                <a:gradFill>
                  <a:gsLst>
                    <a:gs pos="100000">
                      <a:schemeClr val="tx2"/>
                    </a:gs>
                    <a:gs pos="0">
                      <a:schemeClr val="tx2"/>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39304" y="5853250"/>
            <a:ext cx="1956016" cy="719610"/>
          </a:xfrm>
          <a:prstGeom prst="rect">
            <a:avLst/>
          </a:prstGeom>
        </p:spPr>
      </p:pic>
    </p:spTree>
    <p:extLst>
      <p:ext uri="{BB962C8B-B14F-4D97-AF65-F5344CB8AC3E}">
        <p14:creationId xmlns:p14="http://schemas.microsoft.com/office/powerpoint/2010/main" val="3490618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2644931"/>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4201759"/>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7438478"/>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214049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69592486"/>
      </p:ext>
    </p:extLst>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4228901"/>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576471"/>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9315754"/>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1776685"/>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94125006"/>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7"/>
            <a:ext cx="9860674" cy="724246"/>
          </a:xfrm>
          <a:noFill/>
        </p:spPr>
        <p:txBody>
          <a:bodyPr lIns="182880" tIns="146304" rIns="182880" bIns="146304">
            <a:spAutoFit/>
          </a:bodyPr>
          <a:lstStyle>
            <a:lvl1pPr marL="0" indent="0">
              <a:spcBef>
                <a:spcPts val="0"/>
              </a:spcBef>
              <a:buNone/>
              <a:defRPr sz="313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097421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5751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07055711"/>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441772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542177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86500273"/>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797361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7190202"/>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4771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27941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7869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6668468"/>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450204" y="3083652"/>
            <a:ext cx="3227129" cy="692057"/>
          </a:xfrm>
          <a:prstGeom prst="rect">
            <a:avLst/>
          </a:prstGeom>
        </p:spPr>
      </p:pic>
      <p:pic>
        <p:nvPicPr>
          <p:cNvPr id="4" name="Picture 3"/>
          <p:cNvPicPr>
            <a:picLocks noChangeAspect="1"/>
          </p:cNvPicPr>
          <p:nvPr userDrawn="1"/>
        </p:nvPicPr>
        <p:blipFill>
          <a:blip r:embed="rId2"/>
          <a:stretch>
            <a:fillRect/>
          </a:stretch>
        </p:blipFill>
        <p:spPr>
          <a:xfrm>
            <a:off x="450204" y="3083652"/>
            <a:ext cx="3227129" cy="692057"/>
          </a:xfrm>
          <a:prstGeom prst="rect">
            <a:avLst/>
          </a:prstGeom>
        </p:spPr>
      </p:pic>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spTree>
    <p:extLst>
      <p:ext uri="{BB962C8B-B14F-4D97-AF65-F5344CB8AC3E}">
        <p14:creationId xmlns:p14="http://schemas.microsoft.com/office/powerpoint/2010/main" val="773896194"/>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731253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5_Data Insights Titl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031023"/>
            <a:ext cx="10258286" cy="1686801"/>
          </a:xfrm>
          <a:prstGeom prst="rect">
            <a:avLst/>
          </a:prstGeom>
        </p:spPr>
        <p:txBody>
          <a:bodyPr lIns="146304" tIns="91440" rIns="146304" bIns="91440"/>
          <a:lstStyle>
            <a:lvl1pPr algn="l">
              <a:defRPr sz="5880">
                <a:gradFill>
                  <a:gsLst>
                    <a:gs pos="0">
                      <a:srgbClr val="FFFFFF"/>
                    </a:gs>
                    <a:gs pos="100000">
                      <a:srgbClr val="FFFFFF"/>
                    </a:gs>
                  </a:gsLst>
                  <a:lin ang="5400000" scaled="0"/>
                </a:gradFill>
              </a:defRPr>
            </a:lvl1pPr>
          </a:lstStyle>
          <a:p>
            <a:r>
              <a:rPr lang="en-US" dirty="0"/>
              <a:t>Data insights headline</a:t>
            </a:r>
          </a:p>
        </p:txBody>
      </p:sp>
    </p:spTree>
    <p:extLst>
      <p:ext uri="{BB962C8B-B14F-4D97-AF65-F5344CB8AC3E}">
        <p14:creationId xmlns:p14="http://schemas.microsoft.com/office/powerpoint/2010/main" val="107815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lIns="146304" tIns="91440" rIns="146304" bIns="91440"/>
          <a:lstStyle>
            <a:lvl1pPr algn="l">
              <a:defRPr sz="5096">
                <a:solidFill>
                  <a:schemeClr val="tx2"/>
                </a:solidFill>
                <a:latin typeface="+mj-lt"/>
              </a:defRPr>
            </a:lvl1pPr>
          </a:lstStyle>
          <a:p>
            <a:r>
              <a:rPr lang="en-US" dirty="0"/>
              <a:t>Click to edit Master title style</a:t>
            </a:r>
          </a:p>
        </p:txBody>
      </p:sp>
    </p:spTree>
    <p:extLst>
      <p:ext uri="{BB962C8B-B14F-4D97-AF65-F5344CB8AC3E}">
        <p14:creationId xmlns:p14="http://schemas.microsoft.com/office/powerpoint/2010/main" val="341321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868271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6_Title Only">
    <p:bg>
      <p:bgPr>
        <a:solidFill>
          <a:schemeClr val="accent4"/>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lIns="146304" tIns="91440" rIns="146304" bIns="91440"/>
          <a:lstStyle>
            <a:lvl1pPr algn="l">
              <a:defRPr>
                <a:gradFill>
                  <a:gsLst>
                    <a:gs pos="2917">
                      <a:schemeClr val="bg1"/>
                    </a:gs>
                    <a:gs pos="100000">
                      <a:schemeClr val="bg1"/>
                    </a:gs>
                  </a:gsLst>
                  <a:lin ang="5400000" scaled="0"/>
                </a:gradFill>
              </a:defRPr>
            </a:lvl1pPr>
          </a:lstStyle>
          <a:p>
            <a:r>
              <a:rPr lang="en-US" dirty="0"/>
              <a:t>Click to edit Master title style</a:t>
            </a:r>
          </a:p>
        </p:txBody>
      </p:sp>
      <p:sp>
        <p:nvSpPr>
          <p:cNvPr id="10" name="Title"/>
          <p:cNvSpPr>
            <a:spLocks noGrp="1"/>
          </p:cNvSpPr>
          <p:nvPr>
            <p:ph type="body" sz="quarter" idx="10" hasCustomPrompt="1"/>
          </p:nvPr>
        </p:nvSpPr>
        <p:spPr>
          <a:xfrm>
            <a:off x="269239" y="2084175"/>
            <a:ext cx="9860673" cy="2434899"/>
          </a:xfrm>
          <a:prstGeom prst="rect">
            <a:avLst/>
          </a:prstGeom>
        </p:spPr>
        <p:txBody>
          <a:bodyPr/>
          <a:lstStyle>
            <a:lvl1pPr marL="0" indent="0">
              <a:buNone/>
              <a:defRPr sz="16267">
                <a:gradFill>
                  <a:gsLst>
                    <a:gs pos="2917">
                      <a:schemeClr val="bg1"/>
                    </a:gs>
                    <a:gs pos="100000">
                      <a:schemeClr val="bg1"/>
                    </a:gs>
                  </a:gsLst>
                  <a:lin ang="5400000" scaled="0"/>
                </a:gra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Demo</a:t>
            </a:r>
          </a:p>
        </p:txBody>
      </p:sp>
    </p:spTree>
    <p:extLst>
      <p:ext uri="{BB962C8B-B14F-4D97-AF65-F5344CB8AC3E}">
        <p14:creationId xmlns:p14="http://schemas.microsoft.com/office/powerpoint/2010/main" val="386007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70pt Title w/photo">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3066877"/>
            <a:ext cx="12192000" cy="724246"/>
          </a:xfrm>
          <a:prstGeom prst="rect">
            <a:avLst/>
          </a:prstGeom>
        </p:spPr>
        <p:txBody>
          <a:bodyPr anchor="ctr"/>
          <a:lstStyle>
            <a:lvl1pPr marL="0" indent="0">
              <a:buNone/>
              <a:defRPr baseline="0"/>
            </a:lvl1pPr>
          </a:lstStyle>
          <a:p>
            <a:r>
              <a:rPr lang="en-US" dirty="0"/>
              <a:t>click icon to insert photo</a:t>
            </a:r>
          </a:p>
        </p:txBody>
      </p:sp>
      <p:sp>
        <p:nvSpPr>
          <p:cNvPr id="7" name="Text Placeholder 4"/>
          <p:cNvSpPr>
            <a:spLocks noGrp="1"/>
          </p:cNvSpPr>
          <p:nvPr>
            <p:ph type="body" sz="quarter" idx="12"/>
          </p:nvPr>
        </p:nvSpPr>
        <p:spPr>
          <a:xfrm>
            <a:off x="269240" y="291075"/>
            <a:ext cx="10757100" cy="1108425"/>
          </a:xfrm>
          <a:prstGeom prst="rect">
            <a:avLst/>
          </a:prstGeom>
        </p:spPr>
        <p:txBody>
          <a:bodyPr lIns="146304" tIns="91440" rIns="146304" bIns="91440">
            <a:noAutofit/>
          </a:bodyPr>
          <a:lstStyle>
            <a:lvl1pPr marL="0" indent="0">
              <a:lnSpc>
                <a:spcPct val="90000"/>
              </a:lnSpc>
              <a:spcBef>
                <a:spcPts val="1173"/>
              </a:spcBef>
              <a:spcAft>
                <a:spcPts val="2355"/>
              </a:spcAft>
              <a:buFontTx/>
              <a:buNone/>
              <a:defRPr lang="en-US" sz="6863" b="0" i="0" kern="1200" spc="0" baseline="0" dirty="0" smtClean="0">
                <a:solidFill>
                  <a:schemeClr val="bg1"/>
                </a:solidFill>
                <a:latin typeface="+mj-lt"/>
                <a:ea typeface="+mn-ea"/>
                <a:cs typeface="+mn-cs"/>
              </a:defRPr>
            </a:lvl1pPr>
          </a:lstStyle>
          <a:p>
            <a:pPr marL="0" marR="0" lvl="0" indent="0" algn="l" defTabSz="914172" rtl="0" eaLnBrk="1" fontAlgn="auto" latinLnBrk="0" hangingPunct="1">
              <a:lnSpc>
                <a:spcPct val="90000"/>
              </a:lnSpc>
              <a:spcBef>
                <a:spcPts val="1173"/>
              </a:spcBef>
              <a:spcAft>
                <a:spcPts val="2355"/>
              </a:spcAft>
              <a:buClrTx/>
              <a:buSzPct val="90000"/>
              <a:buFontTx/>
              <a:buNone/>
              <a:tabLst/>
            </a:pPr>
            <a:r>
              <a:rPr lang="en-US" dirty="0"/>
              <a:t>Click to edit Master text</a:t>
            </a:r>
          </a:p>
        </p:txBody>
      </p:sp>
    </p:spTree>
    <p:extLst>
      <p:ext uri="{BB962C8B-B14F-4D97-AF65-F5344CB8AC3E}">
        <p14:creationId xmlns:p14="http://schemas.microsoft.com/office/powerpoint/2010/main" val="116613552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4676818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1307661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accent1"/>
                </a:solidFill>
              </a:defRPr>
            </a:lvl1pPr>
          </a:lstStyle>
          <a:p>
            <a:r>
              <a:rPr lang="en-US" dirty="0"/>
              <a:t>Lorem ipsum dolor sit.</a:t>
            </a:r>
          </a:p>
        </p:txBody>
      </p:sp>
      <p:sp>
        <p:nvSpPr>
          <p:cNvPr id="5" name="Text Placeholder 3"/>
          <p:cNvSpPr>
            <a:spLocks noGrp="1"/>
          </p:cNvSpPr>
          <p:nvPr>
            <p:ph type="body" sz="quarter" idx="11"/>
          </p:nvPr>
        </p:nvSpPr>
        <p:spPr>
          <a:xfrm>
            <a:off x="269241" y="1365832"/>
            <a:ext cx="4358791" cy="494977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latin typeface="+mj-lt"/>
              </a:defRPr>
            </a:lvl1pPr>
            <a:lvl2pPr marL="365760" indent="-182880">
              <a:lnSpc>
                <a:spcPct val="100000"/>
              </a:lnSpc>
              <a:spcAft>
                <a:spcPts val="600"/>
              </a:spcAft>
              <a:buFont typeface="Arial" panose="020B0604020202020204" pitchFamily="34" charset="0"/>
              <a:buChar char="•"/>
              <a:defRPr sz="2400">
                <a:latin typeface="+mj-lt"/>
              </a:defRPr>
            </a:lvl2pPr>
            <a:lvl3pPr marL="570109" indent="-342900">
              <a:lnSpc>
                <a:spcPct val="100000"/>
              </a:lnSpc>
              <a:spcAft>
                <a:spcPts val="600"/>
              </a:spcAft>
              <a:buFont typeface="Arial" panose="020B0604020202020204" pitchFamily="34" charset="0"/>
              <a:buChar char="•"/>
              <a:tabLst/>
              <a:defRPr sz="2000">
                <a:latin typeface="+mj-lt"/>
              </a:defRPr>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
        <p:nvSpPr>
          <p:cNvPr id="7" name="Picture Placeholder 6"/>
          <p:cNvSpPr>
            <a:spLocks noGrp="1"/>
          </p:cNvSpPr>
          <p:nvPr>
            <p:ph type="pic" sz="quarter" idx="12" hasCustomPrompt="1"/>
          </p:nvPr>
        </p:nvSpPr>
        <p:spPr>
          <a:xfrm>
            <a:off x="4628199" y="1335676"/>
            <a:ext cx="7294563" cy="4949353"/>
          </a:xfrm>
          <a:ln w="152400">
            <a:noFill/>
          </a:ln>
        </p:spPr>
        <p:txBody>
          <a:bodyPr/>
          <a:lstStyle>
            <a:lvl1pPr marL="0" indent="0">
              <a:buNone/>
              <a:defRPr>
                <a:solidFill>
                  <a:schemeClr val="accent1"/>
                </a:solidFill>
              </a:defRPr>
            </a:lvl1pPr>
          </a:lstStyle>
          <a:p>
            <a:r>
              <a:rPr lang="en-US" dirty="0"/>
              <a:t>Screen shot or image here</a:t>
            </a:r>
          </a:p>
        </p:txBody>
      </p:sp>
    </p:spTree>
    <p:extLst>
      <p:ext uri="{BB962C8B-B14F-4D97-AF65-F5344CB8AC3E}">
        <p14:creationId xmlns:p14="http://schemas.microsoft.com/office/powerpoint/2010/main" val="45361554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96474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55256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513329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0pt Title w/photo">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3066877"/>
            <a:ext cx="12192000" cy="724246"/>
          </a:xfrm>
          <a:prstGeom prst="rect">
            <a:avLst/>
          </a:prstGeom>
        </p:spPr>
        <p:txBody>
          <a:bodyPr anchor="ctr"/>
          <a:lstStyle>
            <a:lvl1pPr marL="0" indent="0">
              <a:buNone/>
              <a:defRPr baseline="0"/>
            </a:lvl1pPr>
          </a:lstStyle>
          <a:p>
            <a:r>
              <a:rPr lang="en-US" dirty="0"/>
              <a:t>click icon to insert photo</a:t>
            </a:r>
          </a:p>
        </p:txBody>
      </p:sp>
      <p:sp>
        <p:nvSpPr>
          <p:cNvPr id="7" name="Text Placeholder 4"/>
          <p:cNvSpPr>
            <a:spLocks noGrp="1"/>
          </p:cNvSpPr>
          <p:nvPr>
            <p:ph type="body" sz="quarter" idx="12"/>
          </p:nvPr>
        </p:nvSpPr>
        <p:spPr>
          <a:xfrm>
            <a:off x="269240" y="291074"/>
            <a:ext cx="10757100" cy="1108425"/>
          </a:xfrm>
          <a:prstGeom prst="rect">
            <a:avLst/>
          </a:prstGeom>
        </p:spPr>
        <p:txBody>
          <a:bodyPr lIns="146304" tIns="91440" rIns="146304" bIns="91440">
            <a:noAutofit/>
          </a:bodyPr>
          <a:lstStyle>
            <a:lvl1pPr marL="0" indent="0">
              <a:lnSpc>
                <a:spcPct val="90000"/>
              </a:lnSpc>
              <a:spcBef>
                <a:spcPts val="1174"/>
              </a:spcBef>
              <a:spcAft>
                <a:spcPts val="2355"/>
              </a:spcAft>
              <a:buFontTx/>
              <a:buNone/>
              <a:defRPr lang="en-US" sz="6864" b="0" i="0" kern="1200" spc="0" baseline="0" dirty="0" smtClean="0">
                <a:solidFill>
                  <a:schemeClr val="bg1"/>
                </a:solidFill>
                <a:latin typeface="+mj-lt"/>
                <a:ea typeface="+mn-ea"/>
                <a:cs typeface="+mn-cs"/>
              </a:defRPr>
            </a:lvl1pPr>
          </a:lstStyle>
          <a:p>
            <a:pPr marL="0" marR="0" lvl="0" indent="0" algn="l" defTabSz="914347" rtl="0" eaLnBrk="1" fontAlgn="auto" latinLnBrk="0" hangingPunct="1">
              <a:lnSpc>
                <a:spcPct val="90000"/>
              </a:lnSpc>
              <a:spcBef>
                <a:spcPts val="1174"/>
              </a:spcBef>
              <a:spcAft>
                <a:spcPts val="2355"/>
              </a:spcAft>
              <a:buClrTx/>
              <a:buSzPct val="90000"/>
              <a:buFontTx/>
              <a:buNone/>
              <a:tabLst/>
            </a:pPr>
            <a:r>
              <a:rPr lang="en-US" dirty="0"/>
              <a:t>Click to edit Master text</a:t>
            </a:r>
          </a:p>
        </p:txBody>
      </p:sp>
    </p:spTree>
    <p:extLst>
      <p:ext uri="{BB962C8B-B14F-4D97-AF65-F5344CB8AC3E}">
        <p14:creationId xmlns:p14="http://schemas.microsoft.com/office/powerpoint/2010/main" val="7724885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Soli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100815"/>
            <a:ext cx="11007660" cy="1686801"/>
          </a:xfrm>
        </p:spPr>
        <p:txBody>
          <a:bodyPr/>
          <a:lstStyle>
            <a:lvl1pPr>
              <a:defRPr sz="5882">
                <a:solidFill>
                  <a:schemeClr val="bg1"/>
                </a:solidFill>
              </a:defRPr>
            </a:lvl1pPr>
          </a:lstStyle>
          <a:p>
            <a:r>
              <a:rPr lang="en-US"/>
              <a:t>Headline here</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64020" y="470410"/>
            <a:ext cx="1278487" cy="280186"/>
          </a:xfrm>
          <a:prstGeom prst="rect">
            <a:avLst/>
          </a:prstGeom>
        </p:spPr>
      </p:pic>
    </p:spTree>
    <p:extLst>
      <p:ext uri="{BB962C8B-B14F-4D97-AF65-F5344CB8AC3E}">
        <p14:creationId xmlns:p14="http://schemas.microsoft.com/office/powerpoint/2010/main" val="5397411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art 1">
    <p:spTree>
      <p:nvGrpSpPr>
        <p:cNvPr id="1" name=""/>
        <p:cNvGrpSpPr/>
        <p:nvPr/>
      </p:nvGrpSpPr>
      <p:grpSpPr>
        <a:xfrm>
          <a:off x="0" y="0"/>
          <a:ext cx="0" cy="0"/>
          <a:chOff x="0" y="0"/>
          <a:chExt cx="0" cy="0"/>
        </a:xfrm>
      </p:grpSpPr>
      <p:pic>
        <p:nvPicPr>
          <p:cNvPr id="7"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0"/>
            <a:ext cx="12288490" cy="6858001"/>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57768" y="279375"/>
            <a:ext cx="11676463" cy="6299251"/>
          </a:xfrm>
          <a:prstGeom prst="rect">
            <a:avLst/>
          </a:prstGeom>
          <a:noFill/>
          <a:ln>
            <a:noFill/>
          </a:ln>
        </p:spPr>
      </p:pic>
      <p:pic>
        <p:nvPicPr>
          <p:cNvPr id="8" name="Picture 7"/>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470800" y="470411"/>
            <a:ext cx="1274898" cy="271955"/>
          </a:xfrm>
          <a:prstGeom prst="rect">
            <a:avLst/>
          </a:prstGeom>
        </p:spPr>
      </p:pic>
      <p:sp>
        <p:nvSpPr>
          <p:cNvPr id="2" name="Title 1"/>
          <p:cNvSpPr>
            <a:spLocks noGrp="1"/>
          </p:cNvSpPr>
          <p:nvPr userDrawn="1">
            <p:ph type="ctrTitle" hasCustomPrompt="1"/>
          </p:nvPr>
        </p:nvSpPr>
        <p:spPr>
          <a:xfrm>
            <a:off x="269240" y="2100815"/>
            <a:ext cx="11007660" cy="1686801"/>
          </a:xfrm>
        </p:spPr>
        <p:txBody>
          <a:bodyPr/>
          <a:lstStyle>
            <a:lvl1pPr>
              <a:defRPr sz="5882" baseline="0"/>
            </a:lvl1pPr>
          </a:lstStyle>
          <a:p>
            <a:r>
              <a:rPr lang="en-US"/>
              <a:t>Lorem ipsum</a:t>
            </a:r>
            <a:br>
              <a:rPr lang="en-US"/>
            </a:br>
            <a:r>
              <a:rPr lang="en-US"/>
              <a:t>dolor amet</a:t>
            </a:r>
          </a:p>
        </p:txBody>
      </p:sp>
      <p:sp>
        <p:nvSpPr>
          <p:cNvPr id="3" name="Subtitle 2"/>
          <p:cNvSpPr>
            <a:spLocks noGrp="1"/>
          </p:cNvSpPr>
          <p:nvPr userDrawn="1">
            <p:ph type="subTitle" idx="1" hasCustomPrompt="1"/>
          </p:nvPr>
        </p:nvSpPr>
        <p:spPr>
          <a:xfrm>
            <a:off x="269302" y="3877277"/>
            <a:ext cx="8534711" cy="1034782"/>
          </a:xfrm>
        </p:spPr>
        <p:txBody>
          <a:bodyPr/>
          <a:lstStyle>
            <a:lvl1pPr marL="0" indent="0" algn="l">
              <a:buNone/>
              <a:defRPr sz="2157">
                <a:solidFill>
                  <a:schemeClr val="tx2"/>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spTree>
    <p:extLst>
      <p:ext uri="{BB962C8B-B14F-4D97-AF65-F5344CB8AC3E}">
        <p14:creationId xmlns:p14="http://schemas.microsoft.com/office/powerpoint/2010/main" val="33691637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art 2">
    <p:spTree>
      <p:nvGrpSpPr>
        <p:cNvPr id="1" name=""/>
        <p:cNvGrpSpPr/>
        <p:nvPr/>
      </p:nvGrpSpPr>
      <p:grpSpPr>
        <a:xfrm>
          <a:off x="0" y="0"/>
          <a:ext cx="0" cy="0"/>
          <a:chOff x="0" y="0"/>
          <a:chExt cx="0" cy="0"/>
        </a:xfrm>
      </p:grpSpPr>
      <p:pic>
        <p:nvPicPr>
          <p:cNvPr id="6"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0"/>
            <a:ext cx="12288490" cy="6858001"/>
          </a:xfrm>
          <a:prstGeom prst="rect">
            <a:avLst/>
          </a:prstGeom>
        </p:spPr>
      </p:pic>
      <p:sp>
        <p:nvSpPr>
          <p:cNvPr id="2" name="Title 1"/>
          <p:cNvSpPr>
            <a:spLocks noGrp="1"/>
          </p:cNvSpPr>
          <p:nvPr>
            <p:ph type="ctrTitle" hasCustomPrompt="1"/>
          </p:nvPr>
        </p:nvSpPr>
        <p:spPr>
          <a:xfrm>
            <a:off x="269240" y="2100815"/>
            <a:ext cx="11007660" cy="1686801"/>
          </a:xfrm>
        </p:spPr>
        <p:txBody>
          <a:bodyPr/>
          <a:lstStyle>
            <a:lvl1pPr>
              <a:defRPr sz="5882"/>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tx2"/>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70800" y="470411"/>
            <a:ext cx="1274898" cy="271955"/>
          </a:xfrm>
          <a:prstGeom prst="rect">
            <a:avLst/>
          </a:prstGeom>
        </p:spPr>
      </p:pic>
    </p:spTree>
    <p:extLst>
      <p:ext uri="{BB962C8B-B14F-4D97-AF65-F5344CB8AC3E}">
        <p14:creationId xmlns:p14="http://schemas.microsoft.com/office/powerpoint/2010/main" val="42284929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tx1"/>
                </a:solidFill>
              </a:defRPr>
            </a:lvl1pPr>
          </a:lstStyle>
          <a:p>
            <a:r>
              <a:rPr lang="en-US" dirty="0"/>
              <a:t>Lorem ipsum dolor sit</a:t>
            </a:r>
            <a:br>
              <a:rPr lang="en-US" dirty="0"/>
            </a:br>
            <a:r>
              <a:rPr lang="en-US" dirty="0" err="1"/>
              <a:t>amet</a:t>
            </a:r>
            <a:r>
              <a:rPr lang="en-US" dirty="0"/>
              <a:t>, </a:t>
            </a:r>
            <a:r>
              <a:rPr lang="en-US" dirty="0" err="1"/>
              <a:t>consectetuer</a:t>
            </a:r>
            <a:r>
              <a:rPr lang="en-US" dirty="0"/>
              <a:t> </a:t>
            </a:r>
            <a:r>
              <a:rPr lang="en-US" dirty="0" err="1"/>
              <a:t>adipi</a:t>
            </a:r>
            <a:br>
              <a:rPr lang="en-US" dirty="0"/>
            </a:br>
            <a:r>
              <a:rPr lang="en-US" dirty="0" err="1"/>
              <a:t>scing</a:t>
            </a:r>
            <a:r>
              <a:rPr lang="en-US" dirty="0"/>
              <a:t> </a:t>
            </a:r>
            <a:r>
              <a:rPr lang="en-US" dirty="0" err="1"/>
              <a:t>elit</a:t>
            </a:r>
            <a:r>
              <a:rPr lang="en-US" dirty="0"/>
              <a:t> </a:t>
            </a:r>
            <a:r>
              <a:rPr lang="en-US" dirty="0" err="1"/>
              <a:t>aenean</a:t>
            </a:r>
            <a:r>
              <a:rPr lang="en-US" dirty="0"/>
              <a:t> </a:t>
            </a:r>
            <a:r>
              <a:rPr lang="en-US" dirty="0" err="1"/>
              <a:t>massa</a:t>
            </a:r>
            <a:r>
              <a:rPr lang="en-US" dirty="0"/>
              <a:t>.</a:t>
            </a:r>
            <a:br>
              <a:rPr lang="en-US" dirty="0"/>
            </a:br>
            <a:r>
              <a:rPr lang="en-US" dirty="0"/>
              <a:t>Cum </a:t>
            </a:r>
            <a:r>
              <a:rPr lang="en-US" dirty="0" err="1"/>
              <a:t>sociis</a:t>
            </a:r>
            <a:r>
              <a:rPr lang="en-US" dirty="0"/>
              <a:t> </a:t>
            </a:r>
            <a:r>
              <a:rPr lang="en-US" dirty="0" err="1"/>
              <a:t>natoque</a:t>
            </a:r>
            <a:r>
              <a:rPr lang="en-US" dirty="0"/>
              <a:t>.</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50054043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_screen">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7563970" y="1350545"/>
            <a:ext cx="4358791" cy="4949771"/>
          </a:xfrm>
        </p:spPr>
        <p:txBody>
          <a:bodyPr wrap="square">
            <a:normAutofit/>
          </a:bodyPr>
          <a:lstStyle>
            <a:lvl1pPr marL="0" indent="0">
              <a:spcBef>
                <a:spcPts val="1200"/>
              </a:spcBef>
              <a:buClr>
                <a:schemeClr val="tx1"/>
              </a:buClr>
              <a:buFont typeface="Wingdings" pitchFamily="2" charset="2"/>
              <a:buNone/>
              <a:defRPr sz="2600">
                <a:solidFill>
                  <a:srgbClr val="0072C6"/>
                </a:solidFill>
              </a:defRPr>
            </a:lvl1pPr>
            <a:lvl2pPr marL="0" indent="0">
              <a:spcBef>
                <a:spcPts val="600"/>
              </a:spcBef>
              <a:buNone/>
              <a:defRPr sz="1800">
                <a:solidFill>
                  <a:schemeClr val="tx1"/>
                </a:solidFill>
                <a:latin typeface="+mj-lt"/>
              </a:defRPr>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p:txBody>
      </p:sp>
      <p:sp>
        <p:nvSpPr>
          <p:cNvPr id="7" name="Picture Placeholder 6"/>
          <p:cNvSpPr>
            <a:spLocks noGrp="1"/>
          </p:cNvSpPr>
          <p:nvPr>
            <p:ph type="pic" sz="quarter" idx="12" hasCustomPrompt="1"/>
          </p:nvPr>
        </p:nvSpPr>
        <p:spPr>
          <a:xfrm>
            <a:off x="269876" y="1350963"/>
            <a:ext cx="6868862" cy="4949353"/>
          </a:xfrm>
          <a:ln w="152400">
            <a:noFill/>
          </a:ln>
        </p:spPr>
        <p:txBody>
          <a:bodyPr/>
          <a:lstStyle>
            <a:lvl1pPr marL="0" indent="0">
              <a:buNone/>
              <a:defRPr/>
            </a:lvl1pPr>
          </a:lstStyle>
          <a:p>
            <a:r>
              <a:rPr lang="en-US" dirty="0"/>
              <a:t>Screen shot or image here</a:t>
            </a:r>
          </a:p>
        </p:txBody>
      </p:sp>
      <p:grpSp>
        <p:nvGrpSpPr>
          <p:cNvPr id="6" name="Group 2"/>
          <p:cNvGrpSpPr/>
          <p:nvPr userDrawn="1"/>
        </p:nvGrpSpPr>
        <p:grpSpPr>
          <a:xfrm>
            <a:off x="-1177" y="6512639"/>
            <a:ext cx="12192313" cy="353950"/>
            <a:chOff x="2577137" y="4571778"/>
            <a:chExt cx="9101124" cy="1390560"/>
          </a:xfrm>
        </p:grpSpPr>
        <p:sp>
          <p:nvSpPr>
            <p:cNvPr id="8" name="TextBox 7"/>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9" name="TextBox 8"/>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
        <p:nvSpPr>
          <p:cNvPr id="10" name="Title 2"/>
          <p:cNvSpPr>
            <a:spLocks noGrp="1"/>
          </p:cNvSpPr>
          <p:nvPr>
            <p:ph type="title"/>
          </p:nvPr>
        </p:nvSpPr>
        <p:spPr>
          <a:xfrm>
            <a:off x="269240" y="369721"/>
            <a:ext cx="11655840" cy="899665"/>
          </a:xfrm>
        </p:spPr>
        <p:txBody>
          <a:bodyPr/>
          <a:lstStyle/>
          <a:p>
            <a:r>
              <a:rPr lang="en-US" dirty="0"/>
              <a:t>Click to edit Master title style</a:t>
            </a:r>
          </a:p>
        </p:txBody>
      </p:sp>
    </p:spTree>
    <p:extLst>
      <p:ext uri="{BB962C8B-B14F-4D97-AF65-F5344CB8AC3E}">
        <p14:creationId xmlns:p14="http://schemas.microsoft.com/office/powerpoint/2010/main" val="40133763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_Code">
    <p:spTree>
      <p:nvGrpSpPr>
        <p:cNvPr id="1" name=""/>
        <p:cNvGrpSpPr/>
        <p:nvPr/>
      </p:nvGrpSpPr>
      <p:grpSpPr>
        <a:xfrm>
          <a:off x="0" y="0"/>
          <a:ext cx="0" cy="0"/>
          <a:chOff x="0" y="0"/>
          <a:chExt cx="0" cy="0"/>
        </a:xfrm>
      </p:grpSpPr>
      <p:sp>
        <p:nvSpPr>
          <p:cNvPr id="3" name="Text Placeholder 3"/>
          <p:cNvSpPr>
            <a:spLocks noGrp="1"/>
          </p:cNvSpPr>
          <p:nvPr>
            <p:ph type="body" sz="quarter" idx="10" hasCustomPrompt="1"/>
          </p:nvPr>
        </p:nvSpPr>
        <p:spPr>
          <a:xfrm>
            <a:off x="435935" y="1350547"/>
            <a:ext cx="6751518" cy="4826969"/>
          </a:xfrm>
          <a:solidFill>
            <a:schemeClr val="bg1">
              <a:lumMod val="95000"/>
            </a:schemeClr>
          </a:solidFill>
          <a:ln w="76200">
            <a:solidFill>
              <a:srgbClr val="0072C6"/>
            </a:solidFill>
          </a:ln>
        </p:spPr>
        <p:txBody>
          <a:bodyPr wrap="square">
            <a:normAutofit/>
          </a:bodyPr>
          <a:lstStyle>
            <a:lvl1pPr marL="0" indent="0" defTabSz="365760">
              <a:lnSpc>
                <a:spcPct val="100000"/>
              </a:lnSpc>
              <a:spcBef>
                <a:spcPts val="0"/>
              </a:spcBef>
              <a:buClr>
                <a:schemeClr val="tx1"/>
              </a:buClr>
              <a:buFont typeface="Wingdings" pitchFamily="2" charset="2"/>
              <a:buNone/>
              <a:defRPr sz="1800" baseline="0">
                <a:solidFill>
                  <a:schemeClr val="tx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1800">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1800">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1800">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1800">
                <a:latin typeface="Consolas" panose="020B0609020204030204" pitchFamily="49" charset="0"/>
                <a:cs typeface="Consolas" panose="020B0609020204030204" pitchFamily="49" charset="0"/>
              </a:defRPr>
            </a:lvl5pPr>
          </a:lstStyle>
          <a:p>
            <a:pPr lvl="0"/>
            <a:r>
              <a:rPr lang="en-US" dirty="0"/>
              <a:t>Click to edit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p:nvPr>
        </p:nvSpPr>
        <p:spPr>
          <a:xfrm>
            <a:off x="7563971" y="1350547"/>
            <a:ext cx="3982987" cy="4826970"/>
          </a:xfrm>
        </p:spPr>
        <p:txBody>
          <a:bodyPr wrap="square">
            <a:normAutofit/>
          </a:bodyPr>
          <a:lstStyle>
            <a:lvl1pPr marL="0" indent="0">
              <a:spcBef>
                <a:spcPts val="1200"/>
              </a:spcBef>
              <a:buClr>
                <a:schemeClr val="tx1"/>
              </a:buClr>
              <a:buFont typeface="Wingdings" pitchFamily="2" charset="2"/>
              <a:buNone/>
              <a:defRPr sz="2600">
                <a:solidFill>
                  <a:srgbClr val="0072C6"/>
                </a:solidFill>
              </a:defRPr>
            </a:lvl1pPr>
            <a:lvl2pPr marL="0" indent="0">
              <a:spcBef>
                <a:spcPts val="600"/>
              </a:spcBef>
              <a:buNone/>
              <a:defRPr sz="1800">
                <a:latin typeface="+mj-lt"/>
              </a:defRPr>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p:txBody>
      </p:sp>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
        <p:nvSpPr>
          <p:cNvPr id="8" name="Title 2"/>
          <p:cNvSpPr>
            <a:spLocks noGrp="1"/>
          </p:cNvSpPr>
          <p:nvPr>
            <p:ph type="title"/>
          </p:nvPr>
        </p:nvSpPr>
        <p:spPr>
          <a:xfrm>
            <a:off x="269240" y="369721"/>
            <a:ext cx="11655840" cy="899665"/>
          </a:xfrm>
        </p:spPr>
        <p:txBody>
          <a:bodyPr/>
          <a:lstStyle/>
          <a:p>
            <a:r>
              <a:rPr lang="en-US" dirty="0"/>
              <a:t>Click to edit Master title style</a:t>
            </a:r>
          </a:p>
        </p:txBody>
      </p:sp>
    </p:spTree>
    <p:extLst>
      <p:ext uri="{BB962C8B-B14F-4D97-AF65-F5344CB8AC3E}">
        <p14:creationId xmlns:p14="http://schemas.microsoft.com/office/powerpoint/2010/main" val="1134443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accent1"/>
                </a:solidFill>
              </a:defRPr>
            </a:lvl1pPr>
          </a:lstStyle>
          <a:p>
            <a:r>
              <a:rPr lang="en-US" dirty="0"/>
              <a:t>Lorem ipsum dolor sit.</a:t>
            </a:r>
          </a:p>
        </p:txBody>
      </p:sp>
      <p:sp>
        <p:nvSpPr>
          <p:cNvPr id="3" name="Text Placeholder 3"/>
          <p:cNvSpPr>
            <a:spLocks noGrp="1"/>
          </p:cNvSpPr>
          <p:nvPr>
            <p:ph type="body" sz="quarter" idx="10" hasCustomPrompt="1"/>
          </p:nvPr>
        </p:nvSpPr>
        <p:spPr>
          <a:xfrm>
            <a:off x="4824549" y="1446341"/>
            <a:ext cx="7210697" cy="5040206"/>
          </a:xfrm>
          <a:solidFill>
            <a:schemeClr val="bg1"/>
          </a:solidFill>
          <a:ln w="152400">
            <a:solidFill>
              <a:schemeClr val="accent1"/>
            </a:solidFill>
          </a:ln>
        </p:spPr>
        <p:txBody>
          <a:bodyPr wrap="square">
            <a:normAutofit/>
          </a:bodyPr>
          <a:lstStyle>
            <a:lvl1pPr marL="0" indent="0" defTabSz="365760">
              <a:lnSpc>
                <a:spcPct val="100000"/>
              </a:lnSpc>
              <a:spcBef>
                <a:spcPts val="0"/>
              </a:spcBef>
              <a:buClr>
                <a:schemeClr val="tx1"/>
              </a:buClr>
              <a:buFont typeface="Wingdings" pitchFamily="2" charset="2"/>
              <a:buNone/>
              <a:defRPr sz="1600" baseline="0">
                <a:solidFill>
                  <a:schemeClr val="accent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5pPr>
          </a:lstStyle>
          <a:p>
            <a:pPr lvl="0"/>
            <a:r>
              <a:rPr lang="en-US" dirty="0"/>
              <a:t>Click to edit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p:nvPr>
        </p:nvSpPr>
        <p:spPr>
          <a:xfrm>
            <a:off x="269241" y="1335676"/>
            <a:ext cx="4358791" cy="524985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296041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3" name="Title 2"/>
          <p:cNvSpPr>
            <a:spLocks noGrp="1"/>
          </p:cNvSpPr>
          <p:nvPr>
            <p:ph type="title"/>
          </p:nvPr>
        </p:nvSpPr>
        <p:spPr>
          <a:xfrm>
            <a:off x="269240" y="369721"/>
            <a:ext cx="11655840" cy="899665"/>
          </a:xfrm>
        </p:spPr>
        <p:txBody>
          <a:bodyPr/>
          <a:lstStyle/>
          <a:p>
            <a:r>
              <a:rPr lang="en-US" dirty="0"/>
              <a:t>Click to edit Master title style</a:t>
            </a:r>
          </a:p>
        </p:txBody>
      </p:sp>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Tree>
    <p:extLst>
      <p:ext uri="{BB962C8B-B14F-4D97-AF65-F5344CB8AC3E}">
        <p14:creationId xmlns:p14="http://schemas.microsoft.com/office/powerpoint/2010/main" val="402680073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5"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
        <p:nvSpPr>
          <p:cNvPr id="8" name="Title 2"/>
          <p:cNvSpPr>
            <a:spLocks noGrp="1"/>
          </p:cNvSpPr>
          <p:nvPr>
            <p:ph type="title"/>
          </p:nvPr>
        </p:nvSpPr>
        <p:spPr>
          <a:xfrm>
            <a:off x="269240" y="369721"/>
            <a:ext cx="11655840" cy="899665"/>
          </a:xfrm>
        </p:spPr>
        <p:txBody>
          <a:bodyPr/>
          <a:lstStyle/>
          <a:p>
            <a:r>
              <a:rPr lang="en-US" dirty="0"/>
              <a:t>Click to edit Master title style</a:t>
            </a:r>
          </a:p>
        </p:txBody>
      </p:sp>
    </p:spTree>
    <p:extLst>
      <p:ext uri="{BB962C8B-B14F-4D97-AF65-F5344CB8AC3E}">
        <p14:creationId xmlns:p14="http://schemas.microsoft.com/office/powerpoint/2010/main" val="169693623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2564811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2038068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179174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4400" baseline="0">
                <a:solidFill>
                  <a:schemeClr val="tx1"/>
                </a:solidFill>
              </a:defRPr>
            </a:lvl1pPr>
          </a:lstStyle>
          <a:p>
            <a:r>
              <a:rPr lang="en-US" dirty="0"/>
              <a:t>Lorem ipsum dolor sit</a:t>
            </a:r>
            <a:br>
              <a:rPr lang="en-US" dirty="0"/>
            </a:br>
            <a:r>
              <a:rPr lang="en-US" dirty="0" err="1"/>
              <a:t>amet</a:t>
            </a:r>
            <a:r>
              <a:rPr lang="en-US" dirty="0"/>
              <a:t>, </a:t>
            </a:r>
            <a:r>
              <a:rPr lang="en-US" dirty="0" err="1"/>
              <a:t>consectetuer</a:t>
            </a:r>
            <a:r>
              <a:rPr lang="en-US" dirty="0"/>
              <a:t> </a:t>
            </a:r>
            <a:r>
              <a:rPr lang="en-US" dirty="0" err="1"/>
              <a:t>adipi</a:t>
            </a:r>
            <a:r>
              <a:rPr lang="en-US" dirty="0"/>
              <a:t>.</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162087631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399772869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8pt Title/24pt Text - Orang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18590525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806776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067822"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39" y="3877277"/>
            <a:ext cx="8067813" cy="1793881"/>
          </a:xfrm>
          <a:noFill/>
        </p:spPr>
        <p:txBody>
          <a:bodyPr lIns="182880" tIns="146304" rIns="182880" bIns="146304">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641951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4400" baseline="0">
                <a:solidFill>
                  <a:schemeClr val="tx1"/>
                </a:solidFill>
              </a:defRPr>
            </a:lvl1pPr>
          </a:lstStyle>
          <a:p>
            <a:r>
              <a:rPr lang="en-US" dirty="0"/>
              <a:t>Lorem ipsum dolor sit.</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8" name="Text Placeholder 7"/>
          <p:cNvSpPr>
            <a:spLocks noGrp="1"/>
          </p:cNvSpPr>
          <p:nvPr>
            <p:ph type="body" sz="quarter" idx="13" hasCustomPrompt="1"/>
          </p:nvPr>
        </p:nvSpPr>
        <p:spPr>
          <a:xfrm>
            <a:off x="269239" y="2084173"/>
            <a:ext cx="8964248" cy="4003177"/>
          </a:xfrm>
        </p:spPr>
        <p:txBody>
          <a:bodyPr/>
          <a:lstStyle>
            <a:lvl1pPr marL="228766" indent="-228766">
              <a:spcBef>
                <a:spcPts val="1176"/>
              </a:spcBef>
              <a:defRPr sz="2549">
                <a:latin typeface="+mn-lt"/>
              </a:defRPr>
            </a:lvl1pPr>
            <a:lvl2pPr marL="676959" indent="-228766">
              <a:spcBef>
                <a:spcPts val="1176"/>
              </a:spcBef>
              <a:buSzPct val="100000"/>
              <a:buFont typeface="Segoe UI" pitchFamily="34" charset="0"/>
              <a:buChar char="‐"/>
              <a:defRPr/>
            </a:lvl2pPr>
            <a:lvl3pPr marL="1125152" indent="-228766">
              <a:spcBef>
                <a:spcPts val="1176"/>
              </a:spcBef>
              <a:buFont typeface="Wingdings" pitchFamily="2" charset="2"/>
              <a:buChar char="§"/>
              <a:defRPr/>
            </a:lvl3pPr>
            <a:lvl4pPr marL="1568676" indent="-336145">
              <a:spcBef>
                <a:spcPts val="1176"/>
              </a:spcBef>
              <a:buFont typeface="+mj-lt"/>
              <a:buAutoNum type="arabicPeriod"/>
              <a:defRPr/>
            </a:lvl4pPr>
            <a:lvl5pPr marL="1907933" indent="-336145">
              <a:spcBef>
                <a:spcPts val="1176"/>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744625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17437" y="146443"/>
            <a:ext cx="3876675" cy="4557229"/>
          </a:xfrm>
        </p:spPr>
        <p:txBody>
          <a:bodyPr/>
          <a:lstStyle>
            <a:lvl1pPr marL="0" indent="0">
              <a:buFont typeface="Arial" panose="020B0604020202020204" pitchFamily="34" charset="0"/>
              <a:buNone/>
              <a:defRPr sz="6000" b="1"/>
            </a:lvl1pPr>
          </a:lstStyle>
          <a:p>
            <a:pPr lvl="0"/>
            <a:r>
              <a:rPr lang="en-US" dirty="0"/>
              <a:t>AGENDA</a:t>
            </a:r>
          </a:p>
          <a:p>
            <a:pPr lvl="1"/>
            <a:r>
              <a:rPr lang="en-US" dirty="0"/>
              <a:t>Second level</a:t>
            </a:r>
          </a:p>
        </p:txBody>
      </p:sp>
    </p:spTree>
    <p:extLst>
      <p:ext uri="{BB962C8B-B14F-4D97-AF65-F5344CB8AC3E}">
        <p14:creationId xmlns:p14="http://schemas.microsoft.com/office/powerpoint/2010/main" val="354226917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4pt Title/36pt Header">
    <p:spTree>
      <p:nvGrpSpPr>
        <p:cNvPr id="1" name=""/>
        <p:cNvGrpSpPr/>
        <p:nvPr/>
      </p:nvGrpSpPr>
      <p:grpSpPr>
        <a:xfrm>
          <a:off x="0" y="0"/>
          <a:ext cx="0" cy="0"/>
          <a:chOff x="0" y="0"/>
          <a:chExt cx="0" cy="0"/>
        </a:xfrm>
      </p:grpSpPr>
      <p:sp>
        <p:nvSpPr>
          <p:cNvPr id="6" name="Text Placeholder 4"/>
          <p:cNvSpPr>
            <a:spLocks noGrp="1"/>
          </p:cNvSpPr>
          <p:nvPr>
            <p:ph type="body" sz="quarter" idx="11"/>
          </p:nvPr>
        </p:nvSpPr>
        <p:spPr>
          <a:xfrm>
            <a:off x="269239" y="1551785"/>
            <a:ext cx="6274974" cy="497919"/>
          </a:xfrm>
        </p:spPr>
        <p:txBody>
          <a:bodyPr lIns="182880" rIns="182880"/>
          <a:lstStyle>
            <a:lvl1pPr marL="0" indent="0">
              <a:buFontTx/>
              <a:buNone/>
              <a:defRPr sz="3529">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2" name="Footer Placeholder 1"/>
          <p:cNvSpPr>
            <a:spLocks noGrp="1"/>
          </p:cNvSpPr>
          <p:nvPr>
            <p:ph type="ftr" sz="quarter" idx="12"/>
          </p:nvPr>
        </p:nvSpPr>
        <p:spPr/>
        <p:txBody>
          <a:bodyPr/>
          <a:lstStyle/>
          <a:p>
            <a:r>
              <a:rPr dirty="0">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dirty="0">
              <a:solidFill>
                <a:srgbClr val="505050"/>
              </a:solidFill>
            </a:endParaRPr>
          </a:p>
        </p:txBody>
      </p:sp>
      <p:sp>
        <p:nvSpPr>
          <p:cNvPr id="9" name="Text Placeholder 4"/>
          <p:cNvSpPr>
            <a:spLocks noGrp="1"/>
          </p:cNvSpPr>
          <p:nvPr>
            <p:ph type="body" sz="quarter" idx="10"/>
          </p:nvPr>
        </p:nvSpPr>
        <p:spPr>
          <a:xfrm>
            <a:off x="269416"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159282458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pt Header w/Sub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dirty="0">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dirty="0">
              <a:solidFill>
                <a:srgbClr val="505050"/>
              </a:solidFill>
            </a:endParaRPr>
          </a:p>
        </p:txBody>
      </p:sp>
      <p:sp>
        <p:nvSpPr>
          <p:cNvPr id="8" name="Text Placeholder 4"/>
          <p:cNvSpPr>
            <a:spLocks noGrp="1"/>
          </p:cNvSpPr>
          <p:nvPr>
            <p:ph type="body" sz="quarter" idx="11"/>
          </p:nvPr>
        </p:nvSpPr>
        <p:spPr>
          <a:xfrm>
            <a:off x="269241" y="348573"/>
            <a:ext cx="6274973" cy="617619"/>
          </a:xfrm>
        </p:spPr>
        <p:txBody>
          <a:bodyPr lIns="146304" tIns="109728" rIns="146304" bIns="109728" anchor="t" anchorCtr="0"/>
          <a:lstStyle>
            <a:lvl1pPr marL="0" indent="0">
              <a:lnSpc>
                <a:spcPts val="3529"/>
              </a:lnSpc>
              <a:buFontTx/>
              <a:buNone/>
              <a:defRPr sz="3529">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11" name="Text Placeholder 10"/>
          <p:cNvSpPr>
            <a:spLocks noGrp="1"/>
          </p:cNvSpPr>
          <p:nvPr>
            <p:ph type="body" sz="quarter" idx="14"/>
          </p:nvPr>
        </p:nvSpPr>
        <p:spPr>
          <a:xfrm>
            <a:off x="269240" y="2084172"/>
            <a:ext cx="3137515" cy="2689656"/>
          </a:xfrm>
        </p:spPr>
        <p:txBody>
          <a:bodyPr/>
          <a:lstStyle>
            <a:lvl1pPr marL="0" indent="0">
              <a:lnSpc>
                <a:spcPct val="100000"/>
              </a:lnSpc>
              <a:spcBef>
                <a:spcPts val="0"/>
              </a:spcBef>
              <a:spcAft>
                <a:spcPts val="2941"/>
              </a:spcAft>
              <a:buNone/>
              <a:defRPr sz="1765">
                <a:latin typeface="+mn-lt"/>
              </a:defRPr>
            </a:lvl1pPr>
            <a:lvl2pPr marL="3112" indent="0">
              <a:lnSpc>
                <a:spcPts val="1421"/>
              </a:lnSpc>
              <a:spcBef>
                <a:spcPts val="0"/>
              </a:spcBef>
              <a:spcAft>
                <a:spcPts val="1176"/>
              </a:spcAft>
              <a:buNone/>
              <a:defRPr sz="1274" b="1"/>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272147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amp; 54pt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1"/>
          </a:xfrm>
        </p:spPr>
        <p:txBody>
          <a:bodyPr/>
          <a:lstStyle>
            <a:lvl1pPr marL="0" indent="0">
              <a:buNone/>
              <a:defRPr>
                <a:solidFill>
                  <a:srgbClr val="505050"/>
                </a:solidFill>
              </a:defRPr>
            </a:lvl1pPr>
          </a:lstStyle>
          <a:p>
            <a:r>
              <a:rPr lang="en-US" dirty="0"/>
              <a:t>Click icon to add picture</a:t>
            </a:r>
          </a:p>
        </p:txBody>
      </p:sp>
      <p:sp>
        <p:nvSpPr>
          <p:cNvPr id="2" name="Title 1"/>
          <p:cNvSpPr>
            <a:spLocks noGrp="1"/>
          </p:cNvSpPr>
          <p:nvPr>
            <p:ph type="title"/>
          </p:nvPr>
        </p:nvSpPr>
        <p:spPr>
          <a:xfrm>
            <a:off x="269240" y="737788"/>
            <a:ext cx="11384284" cy="5201535"/>
          </a:xfrm>
        </p:spPr>
        <p:txBody>
          <a:bodyPr/>
          <a:lstStyle>
            <a:lvl1pPr>
              <a:defRPr>
                <a:solidFill>
                  <a:schemeClr val="accent2"/>
                </a:solidFill>
              </a:defRPr>
            </a:lvl1pPr>
          </a:lstStyle>
          <a:p>
            <a:r>
              <a:rPr lang="en-US"/>
              <a:t>Click to edit Master title style</a:t>
            </a:r>
            <a:endParaRPr lang="en-US" dirty="0"/>
          </a:p>
        </p:txBody>
      </p:sp>
      <p:sp>
        <p:nvSpPr>
          <p:cNvPr id="3" name="Footer Placeholder 2"/>
          <p:cNvSpPr>
            <a:spLocks noGrp="1"/>
          </p:cNvSpPr>
          <p:nvPr>
            <p:ph type="ftr" sz="quarter" idx="11"/>
          </p:nvPr>
        </p:nvSpPr>
        <p:spPr/>
        <p:txBody>
          <a:bodyPr/>
          <a:lstStyle>
            <a:lvl1pPr>
              <a:defRPr>
                <a:solidFill>
                  <a:schemeClr val="bg1"/>
                </a:solidFill>
              </a:defRPr>
            </a:lvl1pPr>
          </a:lstStyle>
          <a:p>
            <a:r>
              <a:rPr dirty="0">
                <a:solidFill>
                  <a:srgbClr val="FFFFFF"/>
                </a:solidFill>
              </a:rPr>
              <a:t>Microsoft Confidential</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Tree>
    <p:extLst>
      <p:ext uri="{BB962C8B-B14F-4D97-AF65-F5344CB8AC3E}">
        <p14:creationId xmlns:p14="http://schemas.microsoft.com/office/powerpoint/2010/main" val="107246694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tegories">
    <p:spTree>
      <p:nvGrpSpPr>
        <p:cNvPr id="1" name=""/>
        <p:cNvGrpSpPr/>
        <p:nvPr/>
      </p:nvGrpSpPr>
      <p:grpSpPr>
        <a:xfrm>
          <a:off x="0" y="0"/>
          <a:ext cx="0" cy="0"/>
          <a:chOff x="0" y="0"/>
          <a:chExt cx="0" cy="0"/>
        </a:xfrm>
      </p:grpSpPr>
      <p:sp>
        <p:nvSpPr>
          <p:cNvPr id="11" name="Text Placeholder 4"/>
          <p:cNvSpPr>
            <a:spLocks noGrp="1"/>
          </p:cNvSpPr>
          <p:nvPr>
            <p:ph type="body" sz="quarter" idx="10"/>
          </p:nvPr>
        </p:nvSpPr>
        <p:spPr>
          <a:xfrm>
            <a:off x="269239" y="2622111"/>
            <a:ext cx="8067798" cy="512990"/>
          </a:xfrm>
        </p:spPr>
        <p:txBody>
          <a:bodyPr lIns="182880"/>
          <a:lstStyle>
            <a:lvl1pPr marL="0" indent="0">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12" name="Text Placeholder 4"/>
          <p:cNvSpPr>
            <a:spLocks noGrp="1"/>
          </p:cNvSpPr>
          <p:nvPr>
            <p:ph type="body" sz="quarter" idx="11"/>
          </p:nvPr>
        </p:nvSpPr>
        <p:spPr>
          <a:xfrm>
            <a:off x="269240" y="348573"/>
            <a:ext cx="8067798" cy="617619"/>
          </a:xfrm>
        </p:spPr>
        <p:txBody>
          <a:bodyPr lIns="146304" tIns="109728" rIns="146304" bIns="109728" anchor="t" anchorCtr="0"/>
          <a:lstStyle>
            <a:lvl1pPr marL="0" indent="0">
              <a:lnSpc>
                <a:spcPts val="3529"/>
              </a:lnSpc>
              <a:buFontTx/>
              <a:buNone/>
              <a:defRPr sz="3529">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4" name="Text Placeholder 11"/>
          <p:cNvSpPr>
            <a:spLocks noGrp="1" noChangeAspect="1"/>
          </p:cNvSpPr>
          <p:nvPr>
            <p:ph type="body" sz="quarter" idx="13"/>
          </p:nvPr>
        </p:nvSpPr>
        <p:spPr>
          <a:xfrm>
            <a:off x="269239" y="3697962"/>
            <a:ext cx="2688994" cy="2689656"/>
          </a:xfrm>
          <a:noFill/>
        </p:spPr>
        <p:txBody>
          <a:bodyPr lIns="182880" tIns="146304" rIns="182880" bIns="146304" anchor="b" anchorCtr="0">
            <a:noAutofit/>
          </a:bodyPr>
          <a:lstStyle>
            <a:lvl1pPr marL="0" indent="0">
              <a:lnSpc>
                <a:spcPct val="100000"/>
              </a:lnSpc>
              <a:spcBef>
                <a:spcPts val="588"/>
              </a:spcBef>
              <a:buFontTx/>
              <a:buNone/>
              <a:defRPr sz="2353">
                <a:solidFill>
                  <a:schemeClr val="bg1"/>
                </a:solidFill>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Master text styles</a:t>
            </a:r>
          </a:p>
        </p:txBody>
      </p:sp>
      <p:sp>
        <p:nvSpPr>
          <p:cNvPr id="31" name="Text Placeholder 11"/>
          <p:cNvSpPr>
            <a:spLocks noGrp="1" noChangeAspect="1"/>
          </p:cNvSpPr>
          <p:nvPr>
            <p:ph type="body" sz="quarter" idx="20"/>
          </p:nvPr>
        </p:nvSpPr>
        <p:spPr>
          <a:xfrm>
            <a:off x="3197757" y="3697962"/>
            <a:ext cx="2688994" cy="2689656"/>
          </a:xfrm>
          <a:noFill/>
        </p:spPr>
        <p:txBody>
          <a:bodyPr lIns="182880" tIns="146304" rIns="182880" bIns="146304" anchor="b" anchorCtr="0">
            <a:noAutofit/>
          </a:bodyPr>
          <a:lstStyle>
            <a:lvl1pPr marL="0" indent="0">
              <a:lnSpc>
                <a:spcPct val="100000"/>
              </a:lnSpc>
              <a:spcBef>
                <a:spcPts val="588"/>
              </a:spcBef>
              <a:buFontTx/>
              <a:buNone/>
              <a:defRPr sz="2353">
                <a:solidFill>
                  <a:schemeClr val="bg1"/>
                </a:solidFill>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Master text styles</a:t>
            </a:r>
          </a:p>
        </p:txBody>
      </p:sp>
      <p:sp>
        <p:nvSpPr>
          <p:cNvPr id="32" name="Text Placeholder 11"/>
          <p:cNvSpPr>
            <a:spLocks noGrp="1" noChangeAspect="1"/>
          </p:cNvSpPr>
          <p:nvPr>
            <p:ph type="body" sz="quarter" idx="21"/>
          </p:nvPr>
        </p:nvSpPr>
        <p:spPr>
          <a:xfrm>
            <a:off x="6126275" y="3697962"/>
            <a:ext cx="2688994" cy="2689656"/>
          </a:xfrm>
          <a:noFill/>
        </p:spPr>
        <p:txBody>
          <a:bodyPr lIns="182880" tIns="146304" rIns="182880" bIns="146304" anchor="b" anchorCtr="0">
            <a:noAutofit/>
          </a:bodyPr>
          <a:lstStyle>
            <a:lvl1pPr marL="0" indent="0">
              <a:lnSpc>
                <a:spcPct val="100000"/>
              </a:lnSpc>
              <a:spcBef>
                <a:spcPts val="588"/>
              </a:spcBef>
              <a:buFontTx/>
              <a:buNone/>
              <a:defRPr sz="2353">
                <a:solidFill>
                  <a:schemeClr val="bg1"/>
                </a:solidFill>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Master text styles</a:t>
            </a:r>
          </a:p>
        </p:txBody>
      </p:sp>
      <p:sp>
        <p:nvSpPr>
          <p:cNvPr id="33" name="Text Placeholder 11"/>
          <p:cNvSpPr>
            <a:spLocks noGrp="1" noChangeAspect="1"/>
          </p:cNvSpPr>
          <p:nvPr>
            <p:ph type="body" sz="quarter" idx="22"/>
          </p:nvPr>
        </p:nvSpPr>
        <p:spPr>
          <a:xfrm>
            <a:off x="9054794" y="3697962"/>
            <a:ext cx="2688994" cy="2689656"/>
          </a:xfrm>
          <a:noFill/>
        </p:spPr>
        <p:txBody>
          <a:bodyPr lIns="182880" tIns="146304" rIns="182880" bIns="146304" anchor="b" anchorCtr="0">
            <a:noAutofit/>
          </a:bodyPr>
          <a:lstStyle>
            <a:lvl1pPr marL="0" indent="0">
              <a:lnSpc>
                <a:spcPct val="100000"/>
              </a:lnSpc>
              <a:spcBef>
                <a:spcPts val="588"/>
              </a:spcBef>
              <a:buFontTx/>
              <a:buNone/>
              <a:defRPr sz="2353">
                <a:solidFill>
                  <a:schemeClr val="bg1"/>
                </a:solidFill>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Master text styles</a:t>
            </a:r>
          </a:p>
        </p:txBody>
      </p:sp>
      <p:sp>
        <p:nvSpPr>
          <p:cNvPr id="3" name="Footer Placeholder 2"/>
          <p:cNvSpPr>
            <a:spLocks noGrp="1"/>
          </p:cNvSpPr>
          <p:nvPr>
            <p:ph type="ftr" sz="quarter" idx="23"/>
          </p:nvPr>
        </p:nvSpPr>
        <p:spPr/>
        <p:txBody>
          <a:bodyPr/>
          <a:lstStyle>
            <a:lvl1pPr>
              <a:defRPr>
                <a:solidFill>
                  <a:schemeClr val="bg1"/>
                </a:solidFill>
              </a:defRPr>
            </a:lvl1pPr>
          </a:lstStyle>
          <a:p>
            <a:r>
              <a:rPr dirty="0">
                <a:solidFill>
                  <a:srgbClr val="FFFFFF"/>
                </a:solidFill>
              </a:rPr>
              <a:t>Microsoft Confidential</a:t>
            </a:r>
          </a:p>
        </p:txBody>
      </p:sp>
      <p:sp>
        <p:nvSpPr>
          <p:cNvPr id="5" name="Slide Number Placeholder 4"/>
          <p:cNvSpPr>
            <a:spLocks noGrp="1"/>
          </p:cNvSpPr>
          <p:nvPr>
            <p:ph type="sldNum" sz="quarter" idx="24"/>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Tree>
    <p:extLst>
      <p:ext uri="{BB962C8B-B14F-4D97-AF65-F5344CB8AC3E}">
        <p14:creationId xmlns:p14="http://schemas.microsoft.com/office/powerpoint/2010/main" val="340633106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marL="0" indent="0">
              <a:buNone/>
              <a:defRPr>
                <a:solidFill>
                  <a:srgbClr val="505050"/>
                </a:solidFill>
              </a:defRPr>
            </a:lvl1pPr>
          </a:lstStyle>
          <a:p>
            <a:r>
              <a:rPr lang="en-US" dirty="0"/>
              <a:t>Click icon to add picture</a:t>
            </a:r>
          </a:p>
        </p:txBody>
      </p:sp>
      <p:sp>
        <p:nvSpPr>
          <p:cNvPr id="2" name="Footer Placeholder 1"/>
          <p:cNvSpPr>
            <a:spLocks noGrp="1"/>
          </p:cNvSpPr>
          <p:nvPr>
            <p:ph type="ftr" sz="quarter" idx="12"/>
          </p:nvPr>
        </p:nvSpPr>
        <p:spPr/>
        <p:txBody>
          <a:bodyPr/>
          <a:lstStyle/>
          <a:p>
            <a:r>
              <a:rPr dirty="0">
                <a:solidFill>
                  <a:srgbClr val="505050"/>
                </a:solidFill>
              </a:rPr>
              <a:t>Microsoft Confidential</a:t>
            </a:r>
          </a:p>
        </p:txBody>
      </p:sp>
      <p:sp>
        <p:nvSpPr>
          <p:cNvPr id="5" name="Slide Number Placeholder 4"/>
          <p:cNvSpPr>
            <a:spLocks noGrp="1"/>
          </p:cNvSpPr>
          <p:nvPr>
            <p:ph type="sldNum" sz="quarter" idx="13"/>
          </p:nvPr>
        </p:nvSpPr>
        <p:spPr/>
        <p:txBody>
          <a:bodyPr/>
          <a:lstStyle/>
          <a:p>
            <a:fld id="{27258FFF-F925-446B-8502-81C933981705}" type="slidenum">
              <a:rPr>
                <a:solidFill>
                  <a:srgbClr val="505050"/>
                </a:solidFill>
              </a:rPr>
              <a:pPr/>
              <a:t>‹#›</a:t>
            </a:fld>
            <a:endParaRPr dirty="0">
              <a:solidFill>
                <a:srgbClr val="505050"/>
              </a:solidFill>
            </a:endParaRPr>
          </a:p>
        </p:txBody>
      </p:sp>
      <p:sp>
        <p:nvSpPr>
          <p:cNvPr id="9" name="Text Placeholder 8"/>
          <p:cNvSpPr>
            <a:spLocks noGrp="1"/>
          </p:cNvSpPr>
          <p:nvPr>
            <p:ph type="body" sz="quarter" idx="14"/>
          </p:nvPr>
        </p:nvSpPr>
        <p:spPr>
          <a:xfrm>
            <a:off x="269239" y="1218282"/>
            <a:ext cx="4930336" cy="4931036"/>
          </a:xfrm>
        </p:spPr>
        <p:txBody>
          <a:bodyPr lIns="146304" tIns="91440" rIns="146304" bIns="91440"/>
          <a:lstStyle>
            <a:lvl1pPr marL="0" indent="0">
              <a:lnSpc>
                <a:spcPts val="2843"/>
              </a:lnSpc>
              <a:spcBef>
                <a:spcPts val="0"/>
              </a:spcBef>
              <a:spcAft>
                <a:spcPts val="2353"/>
              </a:spcAft>
              <a:buNone/>
              <a:defRPr lang="en-US" sz="2353" kern="1200" spc="0" baseline="0">
                <a:solidFill>
                  <a:schemeClr val="bg1"/>
                </a:solidFill>
                <a:latin typeface="+mj-lt"/>
                <a:ea typeface="+mn-ea"/>
                <a:cs typeface="+mn-cs"/>
              </a:defRPr>
            </a:lvl1pPr>
            <a:lvl2pPr marL="336145" indent="0">
              <a:buNone/>
              <a:defRPr/>
            </a:lvl2pPr>
            <a:lvl3pPr marL="560241" indent="0">
              <a:buNone/>
              <a:defRPr/>
            </a:lvl3pPr>
            <a:lvl4pPr marL="784338" indent="0">
              <a:buNone/>
              <a:defRPr/>
            </a:lvl4pPr>
            <a:lvl5pPr marL="1008435" indent="0">
              <a:buNone/>
              <a:defRPr/>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Fifth level</a:t>
            </a:r>
          </a:p>
        </p:txBody>
      </p:sp>
    </p:spTree>
    <p:extLst>
      <p:ext uri="{BB962C8B-B14F-4D97-AF65-F5344CB8AC3E}">
        <p14:creationId xmlns:p14="http://schemas.microsoft.com/office/powerpoint/2010/main" val="288744595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dirty="0">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dirty="0">
              <a:solidFill>
                <a:srgbClr val="505050"/>
              </a:solidFill>
            </a:endParaRPr>
          </a:p>
        </p:txBody>
      </p:sp>
      <p:sp>
        <p:nvSpPr>
          <p:cNvPr id="9" name="Text Placeholder 4"/>
          <p:cNvSpPr>
            <a:spLocks noGrp="1"/>
          </p:cNvSpPr>
          <p:nvPr>
            <p:ph type="body" sz="quarter" idx="10"/>
          </p:nvPr>
        </p:nvSpPr>
        <p:spPr>
          <a:xfrm>
            <a:off x="269416"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192135207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4pt Title/48pt header">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4452" y="1470575"/>
            <a:ext cx="8082585" cy="663892"/>
          </a:xfrm>
        </p:spPr>
        <p:txBody>
          <a:bodyPr lIns="146304" tIns="91440" rIns="146304" bIns="91440"/>
          <a:lstStyle>
            <a:lvl1pPr marL="0" indent="0">
              <a:lnSpc>
                <a:spcPct val="90000"/>
              </a:lnSpc>
              <a:buFontTx/>
              <a:buNone/>
              <a:defRPr sz="4705">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2" name="Footer Placeholder 1"/>
          <p:cNvSpPr>
            <a:spLocks noGrp="1"/>
          </p:cNvSpPr>
          <p:nvPr>
            <p:ph type="ftr" sz="quarter" idx="14"/>
          </p:nvPr>
        </p:nvSpPr>
        <p:spPr/>
        <p:txBody>
          <a:bodyPr/>
          <a:lstStyle/>
          <a:p>
            <a:r>
              <a:rPr dirty="0">
                <a:solidFill>
                  <a:srgbClr val="505050"/>
                </a:solidFill>
              </a:rPr>
              <a:t>Microsoft Confidential</a:t>
            </a:r>
          </a:p>
        </p:txBody>
      </p:sp>
      <p:sp>
        <p:nvSpPr>
          <p:cNvPr id="3" name="Slide Number Placeholder 2"/>
          <p:cNvSpPr>
            <a:spLocks noGrp="1"/>
          </p:cNvSpPr>
          <p:nvPr>
            <p:ph type="sldNum" sz="quarter" idx="15"/>
          </p:nvPr>
        </p:nvSpPr>
        <p:spPr/>
        <p:txBody>
          <a:bodyPr/>
          <a:lstStyle/>
          <a:p>
            <a:fld id="{27258FFF-F925-446B-8502-81C933981705}" type="slidenum">
              <a:rPr>
                <a:solidFill>
                  <a:srgbClr val="505050"/>
                </a:solidFill>
              </a:rPr>
              <a:pPr/>
              <a:t>‹#›</a:t>
            </a:fld>
            <a:endParaRPr dirty="0">
              <a:solidFill>
                <a:srgbClr val="505050"/>
              </a:solidFill>
            </a:endParaRPr>
          </a:p>
        </p:txBody>
      </p:sp>
      <p:sp>
        <p:nvSpPr>
          <p:cNvPr id="10" name="Text Placeholder 4"/>
          <p:cNvSpPr>
            <a:spLocks noGrp="1"/>
          </p:cNvSpPr>
          <p:nvPr>
            <p:ph type="body" sz="quarter" idx="10"/>
          </p:nvPr>
        </p:nvSpPr>
        <p:spPr>
          <a:xfrm>
            <a:off x="269417"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23684432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8 Categories">
    <p:spTree>
      <p:nvGrpSpPr>
        <p:cNvPr id="1" name=""/>
        <p:cNvGrpSpPr/>
        <p:nvPr/>
      </p:nvGrpSpPr>
      <p:grpSpPr>
        <a:xfrm>
          <a:off x="0" y="0"/>
          <a:ext cx="0" cy="0"/>
          <a:chOff x="0" y="0"/>
          <a:chExt cx="0" cy="0"/>
        </a:xfrm>
      </p:grpSpPr>
      <p:sp>
        <p:nvSpPr>
          <p:cNvPr id="2" name="Text Placeholder 4"/>
          <p:cNvSpPr>
            <a:spLocks noGrp="1"/>
          </p:cNvSpPr>
          <p:nvPr>
            <p:ph type="body" sz="quarter" idx="10"/>
          </p:nvPr>
        </p:nvSpPr>
        <p:spPr>
          <a:xfrm>
            <a:off x="269417" y="368325"/>
            <a:ext cx="6274790"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27" name="Text Placeholder 26"/>
          <p:cNvSpPr>
            <a:spLocks noGrp="1"/>
          </p:cNvSpPr>
          <p:nvPr>
            <p:ph type="body" sz="quarter" idx="29" hasCustomPrompt="1"/>
          </p:nvPr>
        </p:nvSpPr>
        <p:spPr>
          <a:xfrm>
            <a:off x="807151" y="1070596"/>
            <a:ext cx="2689274" cy="2689656"/>
          </a:xfrm>
        </p:spPr>
        <p:txBody>
          <a:bodyPr lIns="146304" tIns="91440" rIns="146304" bIns="91440">
            <a:noAutofit/>
          </a:bodyPr>
          <a:lstStyle>
            <a:lvl1pPr marL="0" indent="0">
              <a:buFontTx/>
              <a:buNone/>
              <a:defRPr sz="2353">
                <a:solidFill>
                  <a:schemeClr val="tx2"/>
                </a:soli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a:t>
            </a:r>
            <a:r>
              <a:rPr lang="en-US"/>
              <a:t>to edit </a:t>
            </a:r>
            <a:br>
              <a:rPr lang="en-US" dirty="0"/>
            </a:br>
            <a:r>
              <a:rPr lang="en-US" dirty="0"/>
              <a:t>Master text styles</a:t>
            </a:r>
          </a:p>
        </p:txBody>
      </p:sp>
      <p:sp>
        <p:nvSpPr>
          <p:cNvPr id="28" name="Text Placeholder 26"/>
          <p:cNvSpPr>
            <a:spLocks noGrp="1"/>
          </p:cNvSpPr>
          <p:nvPr>
            <p:ph type="body" sz="quarter" idx="30" hasCustomPrompt="1"/>
          </p:nvPr>
        </p:nvSpPr>
        <p:spPr>
          <a:xfrm>
            <a:off x="3616033" y="1070596"/>
            <a:ext cx="2688994" cy="2689656"/>
          </a:xfrm>
        </p:spPr>
        <p:txBody>
          <a:bodyPr lIns="146304" tIns="91440" rIns="146304" bIns="91440">
            <a:noAutofit/>
          </a:bodyPr>
          <a:lstStyle>
            <a:lvl1pPr marL="0" indent="0">
              <a:buFontTx/>
              <a:buNone/>
              <a:defRPr sz="2353">
                <a:solidFill>
                  <a:schemeClr val="tx2"/>
                </a:soli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30" name="Text Placeholder 26"/>
          <p:cNvSpPr>
            <a:spLocks noGrp="1"/>
          </p:cNvSpPr>
          <p:nvPr>
            <p:ph type="body" sz="quarter" idx="32" hasCustomPrompt="1"/>
          </p:nvPr>
        </p:nvSpPr>
        <p:spPr>
          <a:xfrm>
            <a:off x="6424635" y="1070596"/>
            <a:ext cx="2688994" cy="2689656"/>
          </a:xfrm>
        </p:spPr>
        <p:txBody>
          <a:bodyPr lIns="146304" tIns="91440" rIns="146304" bIns="91440">
            <a:noAutofit/>
          </a:bodyPr>
          <a:lstStyle>
            <a:lvl1pPr marL="0" indent="0">
              <a:buFontTx/>
              <a:buNone/>
              <a:defRPr sz="2353">
                <a:solidFill>
                  <a:schemeClr val="tx2"/>
                </a:soli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32" name="Text Placeholder 26"/>
          <p:cNvSpPr>
            <a:spLocks noGrp="1"/>
          </p:cNvSpPr>
          <p:nvPr>
            <p:ph type="body" sz="quarter" idx="33" hasCustomPrompt="1"/>
          </p:nvPr>
        </p:nvSpPr>
        <p:spPr>
          <a:xfrm>
            <a:off x="9233237" y="1070596"/>
            <a:ext cx="2688994" cy="2689656"/>
          </a:xfrm>
        </p:spPr>
        <p:txBody>
          <a:bodyPr lIns="146304" tIns="91440" rIns="146304" bIns="91440">
            <a:noAutofit/>
          </a:bodyPr>
          <a:lstStyle>
            <a:lvl1pPr marL="0" indent="0">
              <a:buFontTx/>
              <a:buNone/>
              <a:defRPr sz="2353">
                <a:solidFill>
                  <a:schemeClr val="tx2"/>
                </a:soli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37" name="Text Placeholder 26"/>
          <p:cNvSpPr>
            <a:spLocks noGrp="1"/>
          </p:cNvSpPr>
          <p:nvPr>
            <p:ph type="body" sz="quarter" idx="38" hasCustomPrompt="1"/>
          </p:nvPr>
        </p:nvSpPr>
        <p:spPr>
          <a:xfrm>
            <a:off x="807151" y="3877269"/>
            <a:ext cx="2689274" cy="2510690"/>
          </a:xfrm>
        </p:spPr>
        <p:txBody>
          <a:bodyPr lIns="182880" tIns="146304" bIns="146304">
            <a:noAutofit/>
          </a:bodyPr>
          <a:lstStyle>
            <a:lvl1pPr marL="0" indent="0">
              <a:lnSpc>
                <a:spcPct val="90000"/>
              </a:lnSpc>
              <a:spcBef>
                <a:spcPts val="294"/>
              </a:spcBef>
              <a:spcAft>
                <a:spcPts val="588"/>
              </a:spcAft>
              <a:buFontTx/>
              <a:buNone/>
              <a:defRPr sz="1176" b="0">
                <a:solidFill>
                  <a:schemeClr val="tx2"/>
                </a:soli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43" name="Text Placeholder 26"/>
          <p:cNvSpPr>
            <a:spLocks noGrp="1"/>
          </p:cNvSpPr>
          <p:nvPr>
            <p:ph type="body" sz="quarter" idx="39" hasCustomPrompt="1"/>
          </p:nvPr>
        </p:nvSpPr>
        <p:spPr>
          <a:xfrm>
            <a:off x="3616116" y="3877271"/>
            <a:ext cx="2688994" cy="2510662"/>
          </a:xfrm>
        </p:spPr>
        <p:txBody>
          <a:bodyPr lIns="182880" tIns="146304" bIns="146304">
            <a:noAutofit/>
          </a:bodyPr>
          <a:lstStyle>
            <a:lvl1pPr marL="0" indent="0">
              <a:lnSpc>
                <a:spcPts val="1412"/>
              </a:lnSpc>
              <a:spcBef>
                <a:spcPts val="294"/>
              </a:spcBef>
              <a:spcAft>
                <a:spcPts val="588"/>
              </a:spcAft>
              <a:buFontTx/>
              <a:buNone/>
              <a:defRPr sz="1176" b="0">
                <a:solidFill>
                  <a:schemeClr val="tx2"/>
                </a:soli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45" name="Text Placeholder 26"/>
          <p:cNvSpPr>
            <a:spLocks noGrp="1"/>
          </p:cNvSpPr>
          <p:nvPr>
            <p:ph type="body" sz="quarter" idx="41" hasCustomPrompt="1"/>
          </p:nvPr>
        </p:nvSpPr>
        <p:spPr>
          <a:xfrm>
            <a:off x="9233487" y="3877271"/>
            <a:ext cx="2688994" cy="2510662"/>
          </a:xfrm>
        </p:spPr>
        <p:txBody>
          <a:bodyPr lIns="182880" tIns="146304" bIns="146304">
            <a:noAutofit/>
          </a:bodyPr>
          <a:lstStyle>
            <a:lvl1pPr marL="0" indent="0">
              <a:lnSpc>
                <a:spcPts val="1412"/>
              </a:lnSpc>
              <a:spcBef>
                <a:spcPts val="294"/>
              </a:spcBef>
              <a:spcAft>
                <a:spcPts val="588"/>
              </a:spcAft>
              <a:buFontTx/>
              <a:buNone/>
              <a:defRPr sz="1176" b="0">
                <a:solidFill>
                  <a:schemeClr val="tx2"/>
                </a:solidFill>
                <a:latin typeface="Segoe Pro"/>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31" name="Text Placeholder 26"/>
          <p:cNvSpPr>
            <a:spLocks noGrp="1"/>
          </p:cNvSpPr>
          <p:nvPr>
            <p:ph type="body" sz="quarter" idx="42" hasCustomPrompt="1"/>
          </p:nvPr>
        </p:nvSpPr>
        <p:spPr>
          <a:xfrm>
            <a:off x="6424801" y="3877271"/>
            <a:ext cx="2688994" cy="2510662"/>
          </a:xfrm>
        </p:spPr>
        <p:txBody>
          <a:bodyPr lIns="182880" tIns="146304" bIns="146304">
            <a:noAutofit/>
          </a:bodyPr>
          <a:lstStyle>
            <a:lvl1pPr marL="0" indent="0">
              <a:lnSpc>
                <a:spcPts val="1412"/>
              </a:lnSpc>
              <a:spcBef>
                <a:spcPts val="294"/>
              </a:spcBef>
              <a:spcAft>
                <a:spcPts val="588"/>
              </a:spcAft>
              <a:buFontTx/>
              <a:buNone/>
              <a:defRPr sz="1176" b="0">
                <a:solidFill>
                  <a:schemeClr val="tx2"/>
                </a:soli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3" name="Footer Placeholder 2"/>
          <p:cNvSpPr>
            <a:spLocks noGrp="1"/>
          </p:cNvSpPr>
          <p:nvPr>
            <p:ph type="ftr" sz="quarter" idx="43"/>
          </p:nvPr>
        </p:nvSpPr>
        <p:spPr/>
        <p:txBody>
          <a:bodyPr/>
          <a:lstStyle>
            <a:lvl1pPr>
              <a:defRPr>
                <a:solidFill>
                  <a:srgbClr val="505050"/>
                </a:solidFill>
              </a:defRPr>
            </a:lvl1pPr>
          </a:lstStyle>
          <a:p>
            <a:r>
              <a:rPr dirty="0"/>
              <a:t>Microsoft Confidential</a:t>
            </a:r>
          </a:p>
        </p:txBody>
      </p:sp>
      <p:sp>
        <p:nvSpPr>
          <p:cNvPr id="4" name="Slide Number Placeholder 3"/>
          <p:cNvSpPr>
            <a:spLocks noGrp="1"/>
          </p:cNvSpPr>
          <p:nvPr>
            <p:ph type="sldNum" sz="quarter" idx="44"/>
          </p:nvPr>
        </p:nvSpPr>
        <p:spPr/>
        <p:txBody>
          <a:bodyPr/>
          <a:lstStyle>
            <a:lvl1pPr>
              <a:defRPr>
                <a:solidFill>
                  <a:srgbClr val="505050"/>
                </a:solidFill>
              </a:defRPr>
            </a:lvl1pPr>
          </a:lstStyle>
          <a:p>
            <a:fld id="{27258FFF-F925-446B-8502-81C933981705}" type="slidenum">
              <a:rPr smtClean="0"/>
              <a:pPr/>
              <a:t>‹#›</a:t>
            </a:fld>
            <a:endParaRPr dirty="0"/>
          </a:p>
        </p:txBody>
      </p:sp>
    </p:spTree>
    <p:extLst>
      <p:ext uri="{BB962C8B-B14F-4D97-AF65-F5344CB8AC3E}">
        <p14:creationId xmlns:p14="http://schemas.microsoft.com/office/powerpoint/2010/main" val="372253429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dirty="0">
                <a:solidFill>
                  <a:srgbClr val="505050"/>
                </a:solidFill>
              </a:rPr>
              <a:t>Microsoft Confidential</a:t>
            </a: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Tree>
    <p:extLst>
      <p:ext uri="{BB962C8B-B14F-4D97-AF65-F5344CB8AC3E}">
        <p14:creationId xmlns:p14="http://schemas.microsoft.com/office/powerpoint/2010/main" val="63805365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grpSp>
        <p:nvGrpSpPr>
          <p:cNvPr id="13" name="Group 12"/>
          <p:cNvGrpSpPr/>
          <p:nvPr userDrawn="1"/>
        </p:nvGrpSpPr>
        <p:grpSpPr>
          <a:xfrm>
            <a:off x="273131" y="291069"/>
            <a:ext cx="11653523" cy="6125745"/>
            <a:chOff x="274638" y="297107"/>
            <a:chExt cx="11887200" cy="6247693"/>
          </a:xfrm>
        </p:grpSpPr>
        <p:pic>
          <p:nvPicPr>
            <p:cNvPr id="4" name="Picture 3" descr="NewGridTile_8x8.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email">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email">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email">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email">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email">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61825778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Title 96"/>
          <p:cNvSpPr>
            <a:spLocks noGrp="1"/>
          </p:cNvSpPr>
          <p:nvPr>
            <p:ph type="title"/>
          </p:nvPr>
        </p:nvSpPr>
        <p:spPr>
          <a:xfrm>
            <a:off x="269240" y="289511"/>
            <a:ext cx="4487487" cy="4430271"/>
          </a:xfrm>
        </p:spPr>
        <p:txBody>
          <a:bodyPr/>
          <a:lstStyle>
            <a:lvl1pPr>
              <a:defRPr>
                <a:solidFill>
                  <a:schemeClr val="tx2"/>
                </a:solidFill>
              </a:defRPr>
            </a:lvl1pPr>
          </a:lstStyle>
          <a:p>
            <a:r>
              <a:rPr lang="en-US"/>
              <a:t>Click to edit Master title style</a:t>
            </a:r>
          </a:p>
        </p:txBody>
      </p:sp>
      <p:pic>
        <p:nvPicPr>
          <p:cNvPr id="2" name="Picture 1"/>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69240" y="5394960"/>
            <a:ext cx="1463040" cy="1463040"/>
          </a:xfrm>
          <a:prstGeom prst="rect">
            <a:avLst/>
          </a:prstGeom>
        </p:spPr>
      </p:pic>
    </p:spTree>
    <p:extLst>
      <p:ext uri="{BB962C8B-B14F-4D97-AF65-F5344CB8AC3E}">
        <p14:creationId xmlns:p14="http://schemas.microsoft.com/office/powerpoint/2010/main" val="150242319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4" name="Text Placeholder 4"/>
          <p:cNvSpPr>
            <a:spLocks noGrp="1"/>
          </p:cNvSpPr>
          <p:nvPr>
            <p:ph type="body" sz="quarter" idx="13"/>
          </p:nvPr>
        </p:nvSpPr>
        <p:spPr>
          <a:xfrm>
            <a:off x="269239" y="291069"/>
            <a:ext cx="11653523" cy="1793104"/>
          </a:xfrm>
        </p:spPr>
        <p:txBody>
          <a:bodyPr lIns="146304" tIns="91440" rIns="146304" bIns="91440"/>
          <a:lstStyle>
            <a:lvl1pPr marL="0" indent="0">
              <a:lnSpc>
                <a:spcPct val="90000"/>
              </a:lnSpc>
              <a:buFontTx/>
              <a:buNone/>
              <a:defRPr sz="5294">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238016958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 Black Background">
    <p:bg>
      <p:bgPr>
        <a:solidFill>
          <a:schemeClr val="tx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Tree>
    <p:extLst>
      <p:ext uri="{BB962C8B-B14F-4D97-AF65-F5344CB8AC3E}">
        <p14:creationId xmlns:p14="http://schemas.microsoft.com/office/powerpoint/2010/main" val="429445904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622112"/>
            <a:ext cx="11007660" cy="1703429"/>
          </a:xfrm>
        </p:spPr>
        <p:txBody>
          <a:bodyPr anchor="ctr"/>
          <a:lstStyle>
            <a:lvl1pPr>
              <a:defRPr sz="5882">
                <a:solidFill>
                  <a:schemeClr val="tx2"/>
                </a:solidFill>
              </a:defRPr>
            </a:lvl1pPr>
          </a:lstStyle>
          <a:p>
            <a:r>
              <a:rPr lang="en-US"/>
              <a:t>Thank you</a:t>
            </a:r>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70996" y="482863"/>
            <a:ext cx="1225864" cy="261495"/>
          </a:xfrm>
          <a:prstGeom prst="rect">
            <a:avLst/>
          </a:prstGeom>
        </p:spPr>
      </p:pic>
    </p:spTree>
    <p:extLst>
      <p:ext uri="{BB962C8B-B14F-4D97-AF65-F5344CB8AC3E}">
        <p14:creationId xmlns:p14="http://schemas.microsoft.com/office/powerpoint/2010/main" val="258572120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47207665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990599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66" tIns="38088" rIns="76166" bIns="38088" numCol="1" rtlCol="0" anchor="ctr" anchorCtr="0" compatLnSpc="1">
            <a:prstTxWarp prst="textNoShape">
              <a:avLst/>
            </a:prstTxWarp>
          </a:bodyPr>
          <a:lstStyle/>
          <a:p>
            <a:pPr algn="ctr" defTabSz="761456"/>
            <a:endParaRPr lang="en-US" sz="17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790611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Change 48pt Title">
    <p:bg>
      <p:bgPr>
        <a:solidFill>
          <a:schemeClr val="accent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a:prstGeom prst="rect">
            <a:avLst/>
          </a:prstGeom>
        </p:spPr>
        <p:txBody>
          <a:bodyPr/>
          <a:lstStyle>
            <a:lvl1pPr marL="0" indent="0">
              <a:buNone/>
              <a:defRPr>
                <a:solidFill>
                  <a:schemeClr val="bg1"/>
                </a:solidFill>
              </a:defRPr>
            </a:lvl1pPr>
          </a:lstStyle>
          <a:p>
            <a:r>
              <a:rPr lang="en-US" dirty="0"/>
              <a:t>Click icon to add picture</a:t>
            </a:r>
          </a:p>
        </p:txBody>
      </p:sp>
      <p:sp>
        <p:nvSpPr>
          <p:cNvPr id="3" name="Text Placeholder 2"/>
          <p:cNvSpPr>
            <a:spLocks noGrp="1"/>
          </p:cNvSpPr>
          <p:nvPr>
            <p:ph type="body" sz="quarter" idx="11"/>
          </p:nvPr>
        </p:nvSpPr>
        <p:spPr>
          <a:xfrm>
            <a:off x="269239" y="1187620"/>
            <a:ext cx="4482124" cy="4482760"/>
          </a:xfrm>
          <a:prstGeom prst="rect">
            <a:avLst/>
          </a:prstGeom>
          <a:solidFill>
            <a:schemeClr val="accent2">
              <a:alpha val="90588"/>
            </a:schemeClr>
          </a:solidFill>
        </p:spPr>
        <p:txBody>
          <a:bodyPr lIns="146304" tIns="91440" rIns="146304" bIns="91440">
            <a:noAutofit/>
          </a:bodyPr>
          <a:lstStyle>
            <a:lvl1pPr marL="0" indent="0" algn="l">
              <a:buNone/>
              <a:defRPr lang="en-US" sz="4705" kern="1200" spc="0" baseline="0" dirty="0" smtClean="0">
                <a:solidFill>
                  <a:schemeClr val="bg1"/>
                </a:solidFill>
                <a:latin typeface="+mj-lt"/>
                <a:ea typeface="+mn-ea"/>
                <a:cs typeface="+mn-cs"/>
              </a:defRPr>
            </a:lvl1pPr>
            <a:lvl2pPr marL="336113" indent="0" algn="l">
              <a:buNone/>
              <a:defRPr sz="4705"/>
            </a:lvl2pPr>
            <a:lvl3pPr marL="560187" indent="0" algn="l">
              <a:buNone/>
              <a:defRPr sz="4705"/>
            </a:lvl3pPr>
            <a:lvl4pPr marL="784261" indent="0" algn="l">
              <a:buNone/>
              <a:defRPr sz="4705"/>
            </a:lvl4pPr>
            <a:lvl5pPr marL="1008335" indent="0" algn="l">
              <a:buNone/>
              <a:defRPr sz="4705"/>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p:txBody>
      </p:sp>
      <p:sp>
        <p:nvSpPr>
          <p:cNvPr id="5" name="Footer Placeholder 2"/>
          <p:cNvSpPr>
            <a:spLocks noGrp="1"/>
          </p:cNvSpPr>
          <p:nvPr>
            <p:ph type="ftr" sz="quarter" idx="3"/>
          </p:nvPr>
        </p:nvSpPr>
        <p:spPr>
          <a:xfrm>
            <a:off x="448212" y="6437243"/>
            <a:ext cx="3859607" cy="134483"/>
          </a:xfrm>
          <a:prstGeom prst="rect">
            <a:avLst/>
          </a:prstGeom>
        </p:spPr>
        <p:txBody>
          <a:bodyPr vert="horz" lIns="0" tIns="0" rIns="91440" bIns="0" rtlCol="0" anchor="ctr"/>
          <a:lstStyle>
            <a:lvl1pPr marL="0" algn="l" defTabSz="914367" rtl="0" eaLnBrk="1" latinLnBrk="0" hangingPunct="1">
              <a:defRPr lang="en-US" sz="882" kern="1200">
                <a:solidFill>
                  <a:schemeClr val="bg1"/>
                </a:solidFill>
                <a:latin typeface="+mn-lt"/>
                <a:ea typeface="+mn-ea"/>
                <a:cs typeface="+mn-cs"/>
              </a:defRPr>
            </a:lvl1pPr>
          </a:lstStyle>
          <a:p>
            <a:r>
              <a:rPr dirty="0">
                <a:solidFill>
                  <a:srgbClr val="FFFFFF"/>
                </a:solidFill>
              </a:rPr>
              <a:t>Microsoft Confidential</a:t>
            </a:r>
          </a:p>
        </p:txBody>
      </p:sp>
      <p:sp>
        <p:nvSpPr>
          <p:cNvPr id="6" name="Slide Number Placeholder 4"/>
          <p:cNvSpPr>
            <a:spLocks noGrp="1"/>
          </p:cNvSpPr>
          <p:nvPr>
            <p:ph type="sldNum" sz="quarter" idx="4"/>
          </p:nvPr>
        </p:nvSpPr>
        <p:spPr>
          <a:xfrm>
            <a:off x="11367166" y="6437243"/>
            <a:ext cx="555596" cy="134483"/>
          </a:xfrm>
          <a:prstGeom prst="rect">
            <a:avLst/>
          </a:prstGeom>
        </p:spPr>
        <p:txBody>
          <a:bodyPr vert="horz" lIns="91440" tIns="0" rIns="0" bIns="0" rtlCol="0" anchor="ctr"/>
          <a:lstStyle>
            <a:lvl1pPr algn="r">
              <a:defRPr lang="en-US" sz="882" b="0" kern="1200" smtClean="0">
                <a:solidFill>
                  <a:schemeClr val="bg1"/>
                </a:solidFill>
                <a:latin typeface="+mn-lt"/>
                <a:ea typeface="+mn-ea"/>
                <a:cs typeface="+mn-cs"/>
              </a:defRPr>
            </a:lvl1pPr>
          </a:lstStyle>
          <a:p>
            <a:fld id="{27258FFF-F925-446B-8502-81C933981705}" type="slidenum">
              <a:rPr>
                <a:solidFill>
                  <a:srgbClr val="FFFFFF"/>
                </a:solidFill>
              </a:rPr>
              <a:pPr/>
              <a:t>‹#›</a:t>
            </a:fld>
            <a:endParaRPr dirty="0">
              <a:solidFill>
                <a:srgbClr val="FFFFFF"/>
              </a:solidFill>
            </a:endParaRPr>
          </a:p>
        </p:txBody>
      </p:sp>
    </p:spTree>
    <p:extLst>
      <p:ext uri="{BB962C8B-B14F-4D97-AF65-F5344CB8AC3E}">
        <p14:creationId xmlns:p14="http://schemas.microsoft.com/office/powerpoint/2010/main" val="198585092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049403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728213" y="6503246"/>
            <a:ext cx="3860800" cy="365125"/>
          </a:xfrm>
          <a:prstGeom prst="rect">
            <a:avLst/>
          </a:prstGeom>
        </p:spPr>
        <p:txBody>
          <a:bodyPr lIns="93244" tIns="0" rIns="93244" bIns="46622" anchor="ctr"/>
          <a:lstStyle>
            <a:lvl1pPr algn="r">
              <a:defRPr sz="1470">
                <a:solidFill>
                  <a:schemeClr val="bg1"/>
                </a:solidFill>
                <a:latin typeface="+mn-lt"/>
              </a:defRPr>
            </a:lvl1pPr>
          </a:lstStyle>
          <a:p>
            <a:pPr defTabSz="1218419"/>
            <a:r>
              <a:rPr dirty="0">
                <a:solidFill>
                  <a:prstClr val="white"/>
                </a:solidFill>
                <a:cs typeface="Arial"/>
              </a:rPr>
              <a:t>Microsoft Confidential</a:t>
            </a:r>
          </a:p>
        </p:txBody>
      </p:sp>
    </p:spTree>
    <p:extLst>
      <p:ext uri="{BB962C8B-B14F-4D97-AF65-F5344CB8AC3E}">
        <p14:creationId xmlns:p14="http://schemas.microsoft.com/office/powerpoint/2010/main" val="244210488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12252543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A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0" name="Title 96"/>
          <p:cNvSpPr>
            <a:spLocks noGrp="1"/>
          </p:cNvSpPr>
          <p:nvPr>
            <p:ph type="title"/>
          </p:nvPr>
        </p:nvSpPr>
        <p:spPr>
          <a:xfrm>
            <a:off x="269240" y="289511"/>
            <a:ext cx="4487487" cy="4430271"/>
          </a:xfrm>
        </p:spPr>
        <p:txBody>
          <a:bodyPr/>
          <a:lstStyle>
            <a:lvl1pPr>
              <a:defRPr>
                <a:solidFill>
                  <a:schemeClr val="accent2"/>
                </a:solidFill>
              </a:defRPr>
            </a:lvl1pPr>
          </a:lstStyle>
          <a:p>
            <a:r>
              <a:rPr lang="en-US"/>
              <a:t>Click to edit Master title style</a:t>
            </a: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69240" y="5394960"/>
            <a:ext cx="1463040" cy="1463040"/>
          </a:xfrm>
          <a:prstGeom prst="rect">
            <a:avLst/>
          </a:prstGeom>
        </p:spPr>
      </p:pic>
    </p:spTree>
    <p:extLst>
      <p:ext uri="{BB962C8B-B14F-4D97-AF65-F5344CB8AC3E}">
        <p14:creationId xmlns:p14="http://schemas.microsoft.com/office/powerpoint/2010/main" val="2194601907"/>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49" y="326022"/>
            <a:ext cx="11151917" cy="507831"/>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424249" y="1451222"/>
            <a:ext cx="11378958" cy="118801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6047"/>
            <a:fld id="{55CDD7E1-A646-4088-BE0C-DB49A80F5376}" type="datetimeFigureOut">
              <a:rPr lang="en-US" sz="1400">
                <a:solidFill>
                  <a:srgbClr val="FFFFFF"/>
                </a:solidFill>
              </a:rPr>
              <a:pPr defTabSz="686047"/>
              <a:t>6/16/2022</a:t>
            </a:fld>
            <a:endParaRPr lang="en-US" sz="1400" dirty="0">
              <a:solidFill>
                <a:srgbClr val="FFFFFF"/>
              </a:solidFill>
            </a:endParaRPr>
          </a:p>
        </p:txBody>
      </p:sp>
      <p:sp>
        <p:nvSpPr>
          <p:cNvPr id="5" name="Footer Placeholder 4"/>
          <p:cNvSpPr>
            <a:spLocks noGrp="1"/>
          </p:cNvSpPr>
          <p:nvPr>
            <p:ph type="ftr" sz="quarter" idx="11"/>
          </p:nvPr>
        </p:nvSpPr>
        <p:spPr>
          <a:xfrm>
            <a:off x="4038601" y="6356352"/>
            <a:ext cx="4114800" cy="365125"/>
          </a:xfrm>
          <a:prstGeom prst="rect">
            <a:avLst/>
          </a:prstGeom>
        </p:spPr>
        <p:txBody>
          <a:bodyPr/>
          <a:lstStyle/>
          <a:p>
            <a:pPr defTabSz="686047"/>
            <a:endParaRPr sz="1400" dirty="0">
              <a:solidFill>
                <a:srgbClr val="FFFFFF"/>
              </a:solidFill>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pPr defTabSz="686047"/>
            <a:fld id="{F920C200-3845-4249-9FA3-EA0449FF460B}" type="slidenum">
              <a:rPr sz="1400">
                <a:solidFill>
                  <a:srgbClr val="FFFFFF"/>
                </a:solidFill>
              </a:rPr>
              <a:pPr defTabSz="686047"/>
              <a:t>‹#›</a:t>
            </a:fld>
            <a:endParaRPr sz="1400" dirty="0">
              <a:solidFill>
                <a:srgbClr val="FFFFFF"/>
              </a:solidFill>
            </a:endParaRPr>
          </a:p>
        </p:txBody>
      </p:sp>
      <p:grpSp>
        <p:nvGrpSpPr>
          <p:cNvPr id="7" name="Group 2"/>
          <p:cNvGrpSpPr/>
          <p:nvPr userDrawn="1"/>
        </p:nvGrpSpPr>
        <p:grpSpPr>
          <a:xfrm>
            <a:off x="-1177" y="6512639"/>
            <a:ext cx="12192313" cy="353950"/>
            <a:chOff x="2577137" y="4571778"/>
            <a:chExt cx="9101124" cy="1390560"/>
          </a:xfrm>
        </p:grpSpPr>
        <p:sp>
          <p:nvSpPr>
            <p:cNvPr id="8" name="TextBox 7"/>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9" name="TextBox 8"/>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Tree>
    <p:extLst>
      <p:ext uri="{BB962C8B-B14F-4D97-AF65-F5344CB8AC3E}">
        <p14:creationId xmlns:p14="http://schemas.microsoft.com/office/powerpoint/2010/main" val="7681472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dirty="0"/>
              <a:t>Click to edit Master title style</a:t>
            </a:r>
          </a:p>
        </p:txBody>
      </p:sp>
      <p:sp>
        <p:nvSpPr>
          <p:cNvPr id="5" name="Text Placeholder 4"/>
          <p:cNvSpPr>
            <a:spLocks noGrp="1"/>
          </p:cNvSpPr>
          <p:nvPr>
            <p:ph type="body" sz="quarter" idx="10"/>
          </p:nvPr>
        </p:nvSpPr>
        <p:spPr>
          <a:xfrm>
            <a:off x="519248" y="1447800"/>
            <a:ext cx="11151917"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Tree>
    <p:extLst>
      <p:ext uri="{BB962C8B-B14F-4D97-AF65-F5344CB8AC3E}">
        <p14:creationId xmlns:p14="http://schemas.microsoft.com/office/powerpoint/2010/main" val="185399370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dirty="0"/>
              <a:t>Click to edit Master title style</a:t>
            </a:r>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grpSp>
        <p:nvGrpSpPr>
          <p:cNvPr id="4" name="Group 2"/>
          <p:cNvGrpSpPr/>
          <p:nvPr userDrawn="1"/>
        </p:nvGrpSpPr>
        <p:grpSpPr>
          <a:xfrm>
            <a:off x="-1177" y="6512639"/>
            <a:ext cx="12192313" cy="353950"/>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14320">
                <a:lnSpc>
                  <a:spcPts val="3000"/>
                </a:lnSpc>
              </a:pPr>
              <a:r>
                <a:rPr lang="en-US" sz="2800" dirty="0">
                  <a:solidFill>
                    <a:srgbClr val="FFFFFF"/>
                  </a:solidFill>
                  <a:latin typeface="Segoe UI Light"/>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13869">
                <a:lnSpc>
                  <a:spcPts val="2942"/>
                </a:lnSpc>
                <a:defRPr/>
              </a:pPr>
              <a:endParaRPr lang="en-US" sz="2800" kern="0" dirty="0">
                <a:solidFill>
                  <a:srgbClr val="FFFFFF"/>
                </a:solidFill>
                <a:latin typeface="Segoe UI Light"/>
              </a:endParaRPr>
            </a:p>
          </p:txBody>
        </p:sp>
      </p:grpSp>
    </p:spTree>
    <p:extLst>
      <p:ext uri="{BB962C8B-B14F-4D97-AF65-F5344CB8AC3E}">
        <p14:creationId xmlns:p14="http://schemas.microsoft.com/office/powerpoint/2010/main" val="65591717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333EBC8-7437-4638-9842-12F74D8DC4D8}" type="datetimeFigureOut">
              <a:rPr lang="en-US">
                <a:solidFill>
                  <a:srgbClr val="494949"/>
                </a:solidFill>
              </a:rPr>
              <a:pPr/>
              <a:t>6/16/2022</a:t>
            </a:fld>
            <a:endParaRPr lang="en-US" dirty="0">
              <a:solidFill>
                <a:srgbClr val="494949"/>
              </a:solidFill>
            </a:endParaRPr>
          </a:p>
        </p:txBody>
      </p:sp>
      <p:sp>
        <p:nvSpPr>
          <p:cNvPr id="8" name="Footer Placeholder 7"/>
          <p:cNvSpPr>
            <a:spLocks noGrp="1"/>
          </p:cNvSpPr>
          <p:nvPr>
            <p:ph type="ftr" sz="quarter" idx="11"/>
          </p:nvPr>
        </p:nvSpPr>
        <p:spPr/>
        <p:txBody>
          <a:bodyPr/>
          <a:lstStyle/>
          <a:p>
            <a:endParaRPr dirty="0">
              <a:solidFill>
                <a:srgbClr val="BA141A"/>
              </a:solidFill>
            </a:endParaRPr>
          </a:p>
        </p:txBody>
      </p:sp>
      <p:sp>
        <p:nvSpPr>
          <p:cNvPr id="9" name="Slide Number Placeholder 8"/>
          <p:cNvSpPr>
            <a:spLocks noGrp="1"/>
          </p:cNvSpPr>
          <p:nvPr>
            <p:ph type="sldNum" sz="quarter" idx="12"/>
          </p:nvPr>
        </p:nvSpPr>
        <p:spPr/>
        <p:txBody>
          <a:bodyPr/>
          <a:lstStyle/>
          <a:p>
            <a:fld id="{9680352F-C9A5-4457-AE8D-BE1FDA2D08C4}" type="slidenum">
              <a:rPr>
                <a:solidFill>
                  <a:srgbClr val="BA141A"/>
                </a:solidFill>
              </a:rPr>
              <a:pPr/>
              <a:t>‹#›</a:t>
            </a:fld>
            <a:endParaRPr dirty="0">
              <a:solidFill>
                <a:srgbClr val="BA141A"/>
              </a:solidFill>
            </a:endParaRPr>
          </a:p>
        </p:txBody>
      </p:sp>
    </p:spTree>
    <p:extLst>
      <p:ext uri="{BB962C8B-B14F-4D97-AF65-F5344CB8AC3E}">
        <p14:creationId xmlns:p14="http://schemas.microsoft.com/office/powerpoint/2010/main" val="1930422259"/>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54381459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52pt Title">
    <p:bg>
      <p:bgPr>
        <a:solidFill>
          <a:schemeClr val="bg1"/>
        </a:solid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268927" y="286381"/>
            <a:ext cx="11653523" cy="927940"/>
          </a:xfrm>
          <a:prstGeom prst="rect">
            <a:avLst/>
          </a:prstGeom>
        </p:spPr>
        <p:txBody>
          <a:bodyPr/>
          <a:lstStyle>
            <a:lvl1pPr algn="l">
              <a:defRPr sz="5098">
                <a:solidFill>
                  <a:schemeClr val="tx2"/>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fontAlgn="base">
              <a:spcBef>
                <a:spcPct val="0"/>
              </a:spcBef>
              <a:spcAft>
                <a:spcPct val="0"/>
              </a:spcAft>
              <a:defRPr>
                <a:solidFill>
                  <a:srgbClr val="002050"/>
                </a:solidFill>
              </a:defRPr>
            </a:lvl1pPr>
          </a:lstStyle>
          <a:p>
            <a:pPr>
              <a:defRPr/>
            </a:pPr>
            <a:r>
              <a:rPr dirty="0"/>
              <a:t>Microsoft Confidential</a:t>
            </a:r>
          </a:p>
        </p:txBody>
      </p:sp>
      <p:sp>
        <p:nvSpPr>
          <p:cNvPr id="4" name="Slide Number Placeholder 3"/>
          <p:cNvSpPr>
            <a:spLocks noGrp="1"/>
          </p:cNvSpPr>
          <p:nvPr>
            <p:ph type="sldNum" sz="quarter" idx="11"/>
          </p:nvPr>
        </p:nvSpPr>
        <p:spPr/>
        <p:txBody>
          <a:bodyPr/>
          <a:lstStyle>
            <a:lvl1pPr defTabSz="913505" fontAlgn="base">
              <a:spcBef>
                <a:spcPct val="0"/>
              </a:spcBef>
              <a:spcAft>
                <a:spcPct val="0"/>
              </a:spcAft>
              <a:defRPr>
                <a:solidFill>
                  <a:srgbClr val="002050"/>
                </a:solidFill>
              </a:defRPr>
            </a:lvl1pPr>
          </a:lstStyle>
          <a:p>
            <a:pPr>
              <a:defRPr/>
            </a:pPr>
            <a:fld id="{EC136591-509A-F246-B30E-5ECE4A4A5F5E}" type="slidenum">
              <a:rPr/>
              <a:pPr>
                <a:defRPr/>
              </a:pPr>
              <a:t>‹#›</a:t>
            </a:fld>
            <a:endParaRPr dirty="0"/>
          </a:p>
        </p:txBody>
      </p:sp>
    </p:spTree>
    <p:extLst>
      <p:ext uri="{BB962C8B-B14F-4D97-AF65-F5344CB8AC3E}">
        <p14:creationId xmlns:p14="http://schemas.microsoft.com/office/powerpoint/2010/main" val="88539376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hort Quot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Footer Placeholder 1"/>
          <p:cNvSpPr>
            <a:spLocks noGrp="1"/>
          </p:cNvSpPr>
          <p:nvPr>
            <p:ph type="ftr" sz="quarter" idx="12"/>
          </p:nvPr>
        </p:nvSpPr>
        <p:spPr/>
        <p:txBody>
          <a:bodyPr/>
          <a:lstStyle>
            <a:lvl1pPr>
              <a:defRPr>
                <a:solidFill>
                  <a:schemeClr val="bg1"/>
                </a:solidFill>
              </a:defRPr>
            </a:lvl1pPr>
          </a:lstStyle>
          <a:p>
            <a:r>
              <a:rPr dirty="0">
                <a:solidFill>
                  <a:srgbClr val="FFFFFF"/>
                </a:solidFill>
              </a:rPr>
              <a:t>Microsoft Confidential</a:t>
            </a:r>
          </a:p>
        </p:txBody>
      </p:sp>
      <p:sp>
        <p:nvSpPr>
          <p:cNvPr id="5" name="Slide Number Placeholder 4"/>
          <p:cNvSpPr>
            <a:spLocks noGrp="1"/>
          </p:cNvSpPr>
          <p:nvPr>
            <p:ph type="sldNum" sz="quarter" idx="13"/>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6" name="Text Placeholder 5"/>
          <p:cNvSpPr>
            <a:spLocks noGrp="1"/>
          </p:cNvSpPr>
          <p:nvPr>
            <p:ph type="body" sz="quarter" idx="14" hasCustomPrompt="1"/>
          </p:nvPr>
        </p:nvSpPr>
        <p:spPr>
          <a:xfrm>
            <a:off x="4339008" y="3557464"/>
            <a:ext cx="2205205" cy="2205518"/>
          </a:xfrm>
          <a:solidFill>
            <a:schemeClr val="accent3"/>
          </a:solidFill>
        </p:spPr>
        <p:txBody>
          <a:bodyPr/>
          <a:lstStyle>
            <a:lvl1pPr marL="0" indent="0">
              <a:lnSpc>
                <a:spcPts val="3627"/>
              </a:lnSpc>
              <a:spcBef>
                <a:spcPts val="0"/>
              </a:spcBef>
              <a:buNone/>
              <a:defRPr sz="3137">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Quote</a:t>
            </a:r>
          </a:p>
          <a:p>
            <a:pPr lvl="0"/>
            <a:r>
              <a:rPr lang="en-US"/>
              <a:t>statement</a:t>
            </a:r>
          </a:p>
          <a:p>
            <a:pPr lvl="0"/>
            <a:r>
              <a:rPr lang="en-US"/>
              <a:t>here</a:t>
            </a:r>
          </a:p>
        </p:txBody>
      </p:sp>
      <p:sp>
        <p:nvSpPr>
          <p:cNvPr id="20" name="Text Placeholder 5"/>
          <p:cNvSpPr>
            <a:spLocks noGrp="1"/>
          </p:cNvSpPr>
          <p:nvPr>
            <p:ph type="body" sz="quarter" idx="15" hasCustomPrompt="1"/>
          </p:nvPr>
        </p:nvSpPr>
        <p:spPr>
          <a:xfrm>
            <a:off x="5914482" y="708900"/>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21" name="Text Placeholder 5"/>
          <p:cNvSpPr>
            <a:spLocks noGrp="1"/>
          </p:cNvSpPr>
          <p:nvPr>
            <p:ph type="body" sz="quarter" idx="16" hasCustomPrompt="1"/>
          </p:nvPr>
        </p:nvSpPr>
        <p:spPr>
          <a:xfrm>
            <a:off x="9233488" y="708900"/>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22" name="Text Placeholder 5"/>
          <p:cNvSpPr>
            <a:spLocks noGrp="1"/>
          </p:cNvSpPr>
          <p:nvPr>
            <p:ph type="body" sz="quarter" idx="17" hasCustomPrompt="1"/>
          </p:nvPr>
        </p:nvSpPr>
        <p:spPr>
          <a:xfrm>
            <a:off x="9233488" y="3560944"/>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Tree>
    <p:extLst>
      <p:ext uri="{BB962C8B-B14F-4D97-AF65-F5344CB8AC3E}">
        <p14:creationId xmlns:p14="http://schemas.microsoft.com/office/powerpoint/2010/main" val="25302192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accent2"/>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62496204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accent2"/>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387582121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accent6"/>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79738579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ITPro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96"/>
          <p:cNvSpPr>
            <a:spLocks noGrp="1"/>
          </p:cNvSpPr>
          <p:nvPr>
            <p:ph type="title"/>
          </p:nvPr>
        </p:nvSpPr>
        <p:spPr>
          <a:xfrm>
            <a:off x="269240" y="289511"/>
            <a:ext cx="4487487" cy="4430271"/>
          </a:xfrm>
        </p:spPr>
        <p:txBody>
          <a:bodyPr/>
          <a:lstStyle>
            <a:lvl1pPr>
              <a:defRPr>
                <a:solidFill>
                  <a:schemeClr val="accent4"/>
                </a:solidFill>
              </a:defRPr>
            </a:lvl1pPr>
          </a:lstStyle>
          <a:p>
            <a:r>
              <a:rPr lang="en-US"/>
              <a:t>Click to edit Master title style</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69240" y="5394960"/>
            <a:ext cx="1463040" cy="1463040"/>
          </a:xfrm>
          <a:prstGeom prst="rect">
            <a:avLst/>
          </a:prstGeom>
        </p:spPr>
      </p:pic>
    </p:spTree>
    <p:extLst>
      <p:ext uri="{BB962C8B-B14F-4D97-AF65-F5344CB8AC3E}">
        <p14:creationId xmlns:p14="http://schemas.microsoft.com/office/powerpoint/2010/main" val="254752869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8" name="Text Placeholder 7"/>
          <p:cNvSpPr>
            <a:spLocks noGrp="1"/>
          </p:cNvSpPr>
          <p:nvPr>
            <p:ph type="body" sz="quarter" idx="13" hasCustomPrompt="1"/>
          </p:nvPr>
        </p:nvSpPr>
        <p:spPr>
          <a:xfrm>
            <a:off x="269239" y="2084173"/>
            <a:ext cx="8964248" cy="4003177"/>
          </a:xfrm>
        </p:spPr>
        <p:txBody>
          <a:bodyPr/>
          <a:lstStyle>
            <a:lvl1pPr marL="228766" indent="-228766">
              <a:spcBef>
                <a:spcPts val="1176"/>
              </a:spcBef>
              <a:defRPr sz="2549">
                <a:latin typeface="+mn-lt"/>
              </a:defRPr>
            </a:lvl1pPr>
            <a:lvl2pPr marL="676959" indent="-228766">
              <a:spcBef>
                <a:spcPts val="1176"/>
              </a:spcBef>
              <a:buSzPct val="100000"/>
              <a:buFont typeface="Segoe UI" pitchFamily="34" charset="0"/>
              <a:buChar char="‐"/>
              <a:defRPr/>
            </a:lvl2pPr>
            <a:lvl3pPr marL="1125152" indent="-228766">
              <a:spcBef>
                <a:spcPts val="1176"/>
              </a:spcBef>
              <a:buFont typeface="Wingdings" pitchFamily="2" charset="2"/>
              <a:buChar char="§"/>
              <a:defRPr/>
            </a:lvl3pPr>
            <a:lvl4pPr marL="1568676" indent="-336145">
              <a:spcBef>
                <a:spcPts val="1176"/>
              </a:spcBef>
              <a:buFont typeface="+mj-lt"/>
              <a:buAutoNum type="arabicPeriod"/>
              <a:defRPr/>
            </a:lvl4pPr>
            <a:lvl5pPr marL="1907933" indent="-336145">
              <a:spcBef>
                <a:spcPts val="1176"/>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57386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0pt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0" y="0"/>
            <a:ext cx="5847608" cy="6858000"/>
          </a:xfrm>
          <a:prstGeom prst="rect">
            <a:avLst/>
          </a:prstGeom>
        </p:spPr>
      </p:pic>
      <p:sp>
        <p:nvSpPr>
          <p:cNvPr id="9" name="Rectangle 8"/>
          <p:cNvSpPr/>
          <p:nvPr userDrawn="1"/>
        </p:nvSpPr>
        <p:spPr bwMode="auto">
          <a:xfrm>
            <a:off x="4795459" y="0"/>
            <a:ext cx="1972113" cy="6858000"/>
          </a:xfrm>
          <a:prstGeom prst="rect">
            <a:avLst/>
          </a:prstGeom>
          <a:gradFill>
            <a:gsLst>
              <a:gs pos="63000">
                <a:schemeClr val="bg1"/>
              </a:gs>
              <a:gs pos="75325">
                <a:srgbClr val="FFFFFF">
                  <a:alpha val="92000"/>
                </a:srgbClr>
              </a:gs>
              <a:gs pos="88000">
                <a:schemeClr val="bg1">
                  <a:alpha val="33000"/>
                </a:schemeClr>
              </a:gs>
              <a:gs pos="100000">
                <a:schemeClr val="bg1">
                  <a:alpha val="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2" hasCustomPrompt="1"/>
          </p:nvPr>
        </p:nvSpPr>
        <p:spPr>
          <a:xfrm>
            <a:off x="5647788" y="1008336"/>
            <a:ext cx="6283624" cy="5199945"/>
          </a:xfrm>
        </p:spPr>
        <p:txBody>
          <a:bodyPr/>
          <a:lstStyle>
            <a:lvl1pPr marL="0" indent="0">
              <a:lnSpc>
                <a:spcPts val="3333"/>
              </a:lnSpc>
              <a:spcBef>
                <a:spcPts val="3529"/>
              </a:spcBef>
              <a:buNone/>
              <a:defRPr sz="2941" baseline="0">
                <a:solidFill>
                  <a:schemeClr val="tx2"/>
                </a:solidFill>
                <a:latin typeface="+mj-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Suspendisse eu justo tempus. </a:t>
            </a:r>
          </a:p>
          <a:p>
            <a:pPr lvl="0"/>
            <a:r>
              <a:rPr lang="en-US"/>
              <a:t>Aenean porttitor pulvinar lorem, </a:t>
            </a:r>
            <a:br>
              <a:rPr lang="en-US"/>
            </a:br>
            <a:r>
              <a:rPr lang="en-US"/>
              <a:t>eu accumsan purus mattis nec. </a:t>
            </a:r>
          </a:p>
          <a:p>
            <a:pPr lvl="0"/>
            <a:r>
              <a:rPr lang="en-US"/>
              <a:t>Cum sociis natoque penatibus </a:t>
            </a:r>
            <a:br>
              <a:rPr lang="en-US"/>
            </a:br>
            <a:r>
              <a:rPr lang="en-US"/>
              <a:t>et magnis dis parturient montes, nascetur ridiculus mus.</a:t>
            </a:r>
          </a:p>
        </p:txBody>
      </p:sp>
      <p:sp>
        <p:nvSpPr>
          <p:cNvPr id="3" name="Footer Placeholder 2"/>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Tree>
    <p:extLst>
      <p:ext uri="{BB962C8B-B14F-4D97-AF65-F5344CB8AC3E}">
        <p14:creationId xmlns:p14="http://schemas.microsoft.com/office/powerpoint/2010/main" val="12225822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2"/>
                </a:solidFill>
              </a:defRPr>
            </a:lvl1pPr>
          </a:lstStyle>
          <a:p>
            <a:r>
              <a:rPr lang="en-US" dirty="0"/>
              <a:t>Lorem ipsum dolor sit.</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Tree>
    <p:extLst>
      <p:ext uri="{BB962C8B-B14F-4D97-AF65-F5344CB8AC3E}">
        <p14:creationId xmlns:p14="http://schemas.microsoft.com/office/powerpoint/2010/main" val="2510344520"/>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Closing Slide">
    <p:bg>
      <p:bgPr>
        <a:solidFill>
          <a:schemeClr val="accent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97392596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3318797"/>
          </a:xfrm>
        </p:spPr>
        <p:txBody>
          <a:bodyPr lIns="146304" tIns="91440" rIns="146304" bIns="91440"/>
          <a:lstStyle>
            <a:lvl1pPr>
              <a:lnSpc>
                <a:spcPts val="6175"/>
              </a:lnSpc>
              <a:defRPr sz="5685" baseline="0">
                <a:solidFill>
                  <a:schemeClr val="accent2"/>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366045698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58pt Title/16pt Tex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3318797"/>
          </a:xfrm>
        </p:spPr>
        <p:txBody>
          <a:bodyPr lIns="146304" tIns="91440" rIns="146304" bIns="91440"/>
          <a:lstStyle>
            <a:lvl1pPr>
              <a:lnSpc>
                <a:spcPts val="6175"/>
              </a:lnSpc>
              <a:defRPr sz="5685"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393381150"/>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3318797"/>
          </a:xfrm>
        </p:spPr>
        <p:txBody>
          <a:bodyPr lIns="146304" tIns="91440" rIns="146304" bIns="91440"/>
          <a:lstStyle>
            <a:lvl1pPr>
              <a:lnSpc>
                <a:spcPts val="6175"/>
              </a:lnSpc>
              <a:defRPr sz="5685"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0879824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793104"/>
          </a:xfrm>
        </p:spPr>
        <p:txBody>
          <a:bodyPr lIns="146304" tIns="91440" rIns="146304" bIns="91440"/>
          <a:lstStyle>
            <a:lvl1pPr>
              <a:lnSpc>
                <a:spcPts val="6175"/>
              </a:lnSpc>
              <a:defRPr sz="5685" baseline="0">
                <a:solidFill>
                  <a:schemeClr val="accent2"/>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7" name="Text Placeholder 6"/>
          <p:cNvSpPr>
            <a:spLocks noGrp="1"/>
          </p:cNvSpPr>
          <p:nvPr>
            <p:ph type="body" sz="quarter" idx="12" hasCustomPrompt="1"/>
          </p:nvPr>
        </p:nvSpPr>
        <p:spPr>
          <a:xfrm>
            <a:off x="269240" y="2801422"/>
            <a:ext cx="7519275" cy="3406581"/>
          </a:xfrm>
        </p:spPr>
        <p:txBody>
          <a:bodyPr/>
          <a:lstStyle>
            <a:lvl1pPr marL="0" indent="0">
              <a:lnSpc>
                <a:spcPts val="2549"/>
              </a:lnSpc>
              <a:spcBef>
                <a:spcPts val="2942"/>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243212735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793104"/>
          </a:xfrm>
        </p:spPr>
        <p:txBody>
          <a:bodyPr lIns="146304" tIns="91440" rIns="146304" bIns="91440"/>
          <a:lstStyle>
            <a:lvl1pPr>
              <a:lnSpc>
                <a:spcPts val="6175"/>
              </a:lnSpc>
              <a:defRPr sz="5685" baseline="0">
                <a:solidFill>
                  <a:schemeClr val="accent6"/>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7" name="Text Placeholder 6"/>
          <p:cNvSpPr>
            <a:spLocks noGrp="1"/>
          </p:cNvSpPr>
          <p:nvPr>
            <p:ph type="body" sz="quarter" idx="12" hasCustomPrompt="1"/>
          </p:nvPr>
        </p:nvSpPr>
        <p:spPr>
          <a:xfrm>
            <a:off x="269240" y="2801422"/>
            <a:ext cx="7519275" cy="3406581"/>
          </a:xfrm>
        </p:spPr>
        <p:txBody>
          <a:bodyPr/>
          <a:lstStyle>
            <a:lvl1pPr marL="0" indent="0">
              <a:lnSpc>
                <a:spcPts val="2549"/>
              </a:lnSpc>
              <a:spcBef>
                <a:spcPts val="2942"/>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253873216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58pt Title/24pt Text - Orang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793104"/>
          </a:xfrm>
        </p:spPr>
        <p:txBody>
          <a:bodyPr lIns="146304" tIns="91440" rIns="146304" bIns="91440"/>
          <a:lstStyle>
            <a:lvl1pPr>
              <a:lnSpc>
                <a:spcPts val="6175"/>
              </a:lnSpc>
              <a:defRPr sz="5685" baseline="0">
                <a:solidFill>
                  <a:schemeClr val="bg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7" name="Text Placeholder 6"/>
          <p:cNvSpPr>
            <a:spLocks noGrp="1"/>
          </p:cNvSpPr>
          <p:nvPr>
            <p:ph type="body" sz="quarter" idx="12" hasCustomPrompt="1"/>
          </p:nvPr>
        </p:nvSpPr>
        <p:spPr>
          <a:xfrm>
            <a:off x="269240" y="2801422"/>
            <a:ext cx="7519275" cy="3406581"/>
          </a:xfrm>
        </p:spPr>
        <p:txBody>
          <a:bodyPr/>
          <a:lstStyle>
            <a:lvl1pPr marL="0" indent="0">
              <a:lnSpc>
                <a:spcPts val="2549"/>
              </a:lnSpc>
              <a:spcBef>
                <a:spcPts val="2942"/>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18033591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v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96"/>
          <p:cNvSpPr>
            <a:spLocks noGrp="1"/>
          </p:cNvSpPr>
          <p:nvPr>
            <p:ph type="title"/>
          </p:nvPr>
        </p:nvSpPr>
        <p:spPr>
          <a:xfrm>
            <a:off x="269240" y="289511"/>
            <a:ext cx="4487487" cy="4430271"/>
          </a:xfrm>
        </p:spPr>
        <p:txBody>
          <a:bodyPr/>
          <a:lstStyle>
            <a:lvl1pPr>
              <a:defRPr>
                <a:solidFill>
                  <a:schemeClr val="accent6"/>
                </a:solidFill>
              </a:defRPr>
            </a:lvl1pPr>
          </a:lstStyle>
          <a:p>
            <a:r>
              <a:rPr lang="en-US"/>
              <a:t>Click to edit Master title style</a:t>
            </a:r>
          </a:p>
        </p:txBody>
      </p:sp>
      <p:pic>
        <p:nvPicPr>
          <p:cNvPr id="2" name="Picture 1"/>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69240" y="5394960"/>
            <a:ext cx="1463040" cy="1463040"/>
          </a:xfrm>
          <a:prstGeom prst="rect">
            <a:avLst/>
          </a:prstGeom>
        </p:spPr>
      </p:pic>
    </p:spTree>
    <p:extLst>
      <p:ext uri="{BB962C8B-B14F-4D97-AF65-F5344CB8AC3E}">
        <p14:creationId xmlns:p14="http://schemas.microsoft.com/office/powerpoint/2010/main" val="4141815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075884"/>
          </a:xfrm>
        </p:spPr>
        <p:txBody>
          <a:bodyPr lIns="146304" tIns="91440" rIns="146304" bIns="91440"/>
          <a:lstStyle>
            <a:lvl1pPr>
              <a:lnSpc>
                <a:spcPts val="6175"/>
              </a:lnSpc>
              <a:defRPr sz="5685"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8" name="Text Placeholder 7"/>
          <p:cNvSpPr>
            <a:spLocks noGrp="1"/>
          </p:cNvSpPr>
          <p:nvPr>
            <p:ph type="body" sz="quarter" idx="13" hasCustomPrompt="1"/>
          </p:nvPr>
        </p:nvSpPr>
        <p:spPr>
          <a:xfrm>
            <a:off x="269240" y="2084174"/>
            <a:ext cx="8964248" cy="4003177"/>
          </a:xfrm>
        </p:spPr>
        <p:txBody>
          <a:bodyPr/>
          <a:lstStyle>
            <a:lvl1pPr marL="228746" indent="-228746">
              <a:spcBef>
                <a:spcPts val="1176"/>
              </a:spcBef>
              <a:defRPr sz="2549">
                <a:latin typeface="+mn-lt"/>
              </a:defRPr>
            </a:lvl1pPr>
            <a:lvl2pPr marL="676899" indent="-228746">
              <a:spcBef>
                <a:spcPts val="1176"/>
              </a:spcBef>
              <a:buSzPct val="100000"/>
              <a:buFont typeface="Segoe UI" pitchFamily="34" charset="0"/>
              <a:buChar char="‐"/>
              <a:defRPr/>
            </a:lvl2pPr>
            <a:lvl3pPr marL="1125053" indent="-228746">
              <a:spcBef>
                <a:spcPts val="1176"/>
              </a:spcBef>
              <a:buFont typeface="Wingdings" pitchFamily="2" charset="2"/>
              <a:buChar char="§"/>
              <a:defRPr/>
            </a:lvl3pPr>
            <a:lvl4pPr marL="1568538" indent="-336115">
              <a:spcBef>
                <a:spcPts val="1176"/>
              </a:spcBef>
              <a:buFont typeface="+mj-lt"/>
              <a:buAutoNum type="arabicPeriod"/>
              <a:defRPr/>
            </a:lvl4pPr>
            <a:lvl5pPr marL="1907765" indent="-336115">
              <a:spcBef>
                <a:spcPts val="1176"/>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252338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30pt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0" y="1"/>
            <a:ext cx="5847608" cy="6858000"/>
          </a:xfrm>
          <a:prstGeom prst="rect">
            <a:avLst/>
          </a:prstGeom>
        </p:spPr>
      </p:pic>
      <p:sp>
        <p:nvSpPr>
          <p:cNvPr id="9" name="Rectangle 8"/>
          <p:cNvSpPr/>
          <p:nvPr userDrawn="1"/>
        </p:nvSpPr>
        <p:spPr bwMode="auto">
          <a:xfrm>
            <a:off x="4795460" y="1"/>
            <a:ext cx="1972113" cy="6858000"/>
          </a:xfrm>
          <a:prstGeom prst="rect">
            <a:avLst/>
          </a:prstGeom>
          <a:gradFill>
            <a:gsLst>
              <a:gs pos="63000">
                <a:schemeClr val="bg1"/>
              </a:gs>
              <a:gs pos="75325">
                <a:srgbClr val="FFFFFF">
                  <a:alpha val="92000"/>
                </a:srgbClr>
              </a:gs>
              <a:gs pos="88000">
                <a:schemeClr val="bg1">
                  <a:alpha val="33000"/>
                </a:schemeClr>
              </a:gs>
              <a:gs pos="100000">
                <a:schemeClr val="bg1">
                  <a:alpha val="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7" rIns="179260" bIns="143407" numCol="1" spcCol="0" rtlCol="0" fromWordArt="0" anchor="t" anchorCtr="0" forceAA="0" compatLnSpc="1">
            <a:prstTxWarp prst="textNoShape">
              <a:avLst/>
            </a:prstTxWarp>
            <a:noAutofit/>
          </a:bodyPr>
          <a:lstStyle/>
          <a:p>
            <a:pPr algn="ctr" defTabSz="91402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2" hasCustomPrompt="1"/>
          </p:nvPr>
        </p:nvSpPr>
        <p:spPr>
          <a:xfrm>
            <a:off x="5647788" y="1008336"/>
            <a:ext cx="6283624" cy="5199945"/>
          </a:xfrm>
        </p:spPr>
        <p:txBody>
          <a:bodyPr/>
          <a:lstStyle>
            <a:lvl1pPr marL="0" indent="0">
              <a:lnSpc>
                <a:spcPts val="3333"/>
              </a:lnSpc>
              <a:spcBef>
                <a:spcPts val="3529"/>
              </a:spcBef>
              <a:buNone/>
              <a:defRPr sz="2942" baseline="0">
                <a:solidFill>
                  <a:schemeClr val="tx2"/>
                </a:solidFill>
                <a:latin typeface="+mj-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Suspendisse eu justo tempus. </a:t>
            </a:r>
          </a:p>
          <a:p>
            <a:pPr lvl="0"/>
            <a:r>
              <a:rPr lang="en-US"/>
              <a:t>Aenean porttitor pulvinar lorem, </a:t>
            </a:r>
            <a:br>
              <a:rPr lang="en-US"/>
            </a:br>
            <a:r>
              <a:rPr lang="en-US"/>
              <a:t>eu accumsan purus mattis nec. </a:t>
            </a:r>
          </a:p>
          <a:p>
            <a:pPr lvl="0"/>
            <a:r>
              <a:rPr lang="en-US"/>
              <a:t>Cum sociis natoque penatibus </a:t>
            </a:r>
            <a:br>
              <a:rPr lang="en-US"/>
            </a:br>
            <a:r>
              <a:rPr lang="en-US"/>
              <a:t>et magnis dis parturient montes, nascetur ridiculus mus.</a:t>
            </a:r>
          </a:p>
        </p:txBody>
      </p:sp>
      <p:sp>
        <p:nvSpPr>
          <p:cNvPr id="3" name="Footer Placeholder 2"/>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Tree>
    <p:extLst>
      <p:ext uri="{BB962C8B-B14F-4D97-AF65-F5344CB8AC3E}">
        <p14:creationId xmlns:p14="http://schemas.microsoft.com/office/powerpoint/2010/main" val="314305099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075884"/>
          </a:xfrm>
        </p:spPr>
        <p:txBody>
          <a:bodyPr lIns="146304" tIns="91440" rIns="146304" bIns="91440"/>
          <a:lstStyle>
            <a:lvl1pPr>
              <a:lnSpc>
                <a:spcPts val="6175"/>
              </a:lnSpc>
              <a:defRPr sz="5685"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Tree>
    <p:extLst>
      <p:ext uri="{BB962C8B-B14F-4D97-AF65-F5344CB8AC3E}">
        <p14:creationId xmlns:p14="http://schemas.microsoft.com/office/powerpoint/2010/main" val="2910795596"/>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92000" cy="6858000"/>
          </a:xfrm>
        </p:spPr>
        <p:txBody>
          <a:bodyPr/>
          <a:lstStyle>
            <a:lvl1pPr marL="0" indent="0">
              <a:buNone/>
              <a:defRPr>
                <a:solidFill>
                  <a:srgbClr val="505050"/>
                </a:solidFill>
              </a:defRPr>
            </a:lvl1pPr>
          </a:lstStyle>
          <a:p>
            <a:r>
              <a:rPr lang="en-US" dirty="0"/>
              <a:t>Click icon to add picture</a:t>
            </a:r>
          </a:p>
        </p:txBody>
      </p:sp>
      <p:sp>
        <p:nvSpPr>
          <p:cNvPr id="2" name="Footer Placeholder 1"/>
          <p:cNvSpPr>
            <a:spLocks noGrp="1"/>
          </p:cNvSpPr>
          <p:nvPr>
            <p:ph type="ftr" sz="quarter" idx="12"/>
          </p:nvPr>
        </p:nvSpPr>
        <p:spPr/>
        <p:txBody>
          <a:bodyPr/>
          <a:lstStyle/>
          <a:p>
            <a:r>
              <a:rPr dirty="0">
                <a:solidFill>
                  <a:srgbClr val="505050"/>
                </a:solidFill>
              </a:rPr>
              <a:t>Microsoft Confidential</a:t>
            </a:r>
          </a:p>
        </p:txBody>
      </p:sp>
      <p:sp>
        <p:nvSpPr>
          <p:cNvPr id="5" name="Slide Number Placeholder 4"/>
          <p:cNvSpPr>
            <a:spLocks noGrp="1"/>
          </p:cNvSpPr>
          <p:nvPr>
            <p:ph type="sldNum" sz="quarter" idx="13"/>
          </p:nvPr>
        </p:nvSpPr>
        <p:spPr/>
        <p:txBody>
          <a:bodyPr/>
          <a:lstStyle/>
          <a:p>
            <a:fld id="{27258FFF-F925-446B-8502-81C933981705}" type="slidenum">
              <a:rPr>
                <a:solidFill>
                  <a:srgbClr val="505050"/>
                </a:solidFill>
              </a:rPr>
              <a:pPr/>
              <a:t>‹#›</a:t>
            </a:fld>
            <a:endParaRPr dirty="0">
              <a:solidFill>
                <a:srgbClr val="505050"/>
              </a:solidFill>
            </a:endParaRPr>
          </a:p>
        </p:txBody>
      </p:sp>
      <p:sp>
        <p:nvSpPr>
          <p:cNvPr id="9" name="Text Placeholder 8"/>
          <p:cNvSpPr>
            <a:spLocks noGrp="1"/>
          </p:cNvSpPr>
          <p:nvPr>
            <p:ph type="body" sz="quarter" idx="14"/>
          </p:nvPr>
        </p:nvSpPr>
        <p:spPr>
          <a:xfrm>
            <a:off x="269239" y="1218282"/>
            <a:ext cx="4930336" cy="4931036"/>
          </a:xfrm>
        </p:spPr>
        <p:txBody>
          <a:bodyPr lIns="146304" tIns="91440" rIns="146304" bIns="91440"/>
          <a:lstStyle>
            <a:lvl1pPr marL="0" indent="0">
              <a:lnSpc>
                <a:spcPts val="2843"/>
              </a:lnSpc>
              <a:spcBef>
                <a:spcPts val="0"/>
              </a:spcBef>
              <a:spcAft>
                <a:spcPts val="2353"/>
              </a:spcAft>
              <a:buNone/>
              <a:defRPr lang="en-US" sz="2353" kern="1200" spc="0" baseline="0">
                <a:solidFill>
                  <a:schemeClr val="bg1"/>
                </a:solidFill>
                <a:latin typeface="+mj-lt"/>
                <a:ea typeface="+mn-ea"/>
                <a:cs typeface="+mn-cs"/>
              </a:defRPr>
            </a:lvl1pPr>
            <a:lvl2pPr marL="336115" indent="0">
              <a:buNone/>
              <a:defRPr/>
            </a:lvl2pPr>
            <a:lvl3pPr marL="560192" indent="0">
              <a:buNone/>
              <a:defRPr/>
            </a:lvl3pPr>
            <a:lvl4pPr marL="784269" indent="0">
              <a:buNone/>
              <a:defRPr/>
            </a:lvl4pPr>
            <a:lvl5pPr marL="1008346" indent="0">
              <a:buNone/>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a:t>Fifth level</a:t>
            </a:r>
          </a:p>
        </p:txBody>
      </p:sp>
    </p:spTree>
    <p:extLst>
      <p:ext uri="{BB962C8B-B14F-4D97-AF65-F5344CB8AC3E}">
        <p14:creationId xmlns:p14="http://schemas.microsoft.com/office/powerpoint/2010/main" val="1715790882"/>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grpSp>
        <p:nvGrpSpPr>
          <p:cNvPr id="13" name="Group 12"/>
          <p:cNvGrpSpPr/>
          <p:nvPr userDrawn="1"/>
        </p:nvGrpSpPr>
        <p:grpSpPr>
          <a:xfrm>
            <a:off x="273132" y="291071"/>
            <a:ext cx="11653523" cy="6125745"/>
            <a:chOff x="274638" y="297107"/>
            <a:chExt cx="11887200" cy="6247693"/>
          </a:xfrm>
        </p:grpSpPr>
        <p:pic>
          <p:nvPicPr>
            <p:cNvPr id="4" name="Picture 3" descr="NewGridTile_8x8.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email">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email">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email">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email">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email">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69240" y="2080953"/>
            <a:ext cx="11653523" cy="1793104"/>
          </a:xfrm>
        </p:spPr>
        <p:txBody>
          <a:bodyPr lIns="146304" tIns="91440" rIns="146304" bIns="91440"/>
          <a:lstStyle>
            <a:lvl1pPr marL="0" indent="0">
              <a:lnSpc>
                <a:spcPct val="90000"/>
              </a:lnSpc>
              <a:buFontTx/>
              <a:buNone/>
              <a:defRPr sz="8626" b="0">
                <a:solidFill>
                  <a:schemeClr val="bg1"/>
                </a:solidFill>
                <a:latin typeface="+mj-lt"/>
              </a:defRPr>
            </a:lvl1pPr>
            <a:lvl2pPr marL="336084" indent="0">
              <a:buFontTx/>
              <a:buNone/>
              <a:defRPr sz="3529">
                <a:latin typeface="Segoe Pro Light"/>
              </a:defRPr>
            </a:lvl2pPr>
            <a:lvl3pPr marL="560138" indent="0">
              <a:buFontTx/>
              <a:buNone/>
              <a:defRPr sz="3529">
                <a:latin typeface="Segoe Pro Light"/>
              </a:defRPr>
            </a:lvl3pPr>
            <a:lvl4pPr marL="784192" indent="0">
              <a:buFontTx/>
              <a:buNone/>
              <a:defRPr sz="3529">
                <a:latin typeface="Segoe Pro Light"/>
              </a:defRPr>
            </a:lvl4pPr>
            <a:lvl5pPr marL="1008246"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894247213"/>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4" name="Text Placeholder 4"/>
          <p:cNvSpPr>
            <a:spLocks noGrp="1"/>
          </p:cNvSpPr>
          <p:nvPr>
            <p:ph type="body" sz="quarter" idx="13"/>
          </p:nvPr>
        </p:nvSpPr>
        <p:spPr>
          <a:xfrm>
            <a:off x="269240" y="291069"/>
            <a:ext cx="11653523" cy="1793104"/>
          </a:xfrm>
        </p:spPr>
        <p:txBody>
          <a:bodyPr lIns="146304" tIns="91440" rIns="146304" bIns="91440"/>
          <a:lstStyle>
            <a:lvl1pPr marL="0" indent="0">
              <a:lnSpc>
                <a:spcPct val="90000"/>
              </a:lnSpc>
              <a:buFontTx/>
              <a:buNone/>
              <a:defRPr sz="5293">
                <a:solidFill>
                  <a:schemeClr val="bg1"/>
                </a:solidFill>
                <a:latin typeface="+mj-lt"/>
              </a:defRPr>
            </a:lvl1pPr>
            <a:lvl2pPr marL="336084" indent="0">
              <a:buFontTx/>
              <a:buNone/>
              <a:defRPr sz="3529">
                <a:latin typeface="Segoe Pro Light"/>
              </a:defRPr>
            </a:lvl2pPr>
            <a:lvl3pPr marL="560138" indent="0">
              <a:buFontTx/>
              <a:buNone/>
              <a:defRPr sz="3529">
                <a:latin typeface="Segoe Pro Light"/>
              </a:defRPr>
            </a:lvl3pPr>
            <a:lvl4pPr marL="784192" indent="0">
              <a:buFontTx/>
              <a:buNone/>
              <a:defRPr sz="3529">
                <a:latin typeface="Segoe Pro Light"/>
              </a:defRPr>
            </a:lvl4pPr>
            <a:lvl5pPr marL="1008246"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4154662698"/>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1" y="2622113"/>
            <a:ext cx="11007660" cy="1703429"/>
          </a:xfrm>
        </p:spPr>
        <p:txBody>
          <a:bodyPr anchor="ctr"/>
          <a:lstStyle>
            <a:lvl1pPr>
              <a:defRPr sz="5881">
                <a:solidFill>
                  <a:schemeClr val="tx2"/>
                </a:solidFill>
              </a:defRPr>
            </a:lvl1pPr>
          </a:lstStyle>
          <a:p>
            <a:r>
              <a:rPr lang="en-US"/>
              <a:t>Thank you</a:t>
            </a:r>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70998" y="482865"/>
            <a:ext cx="1225863" cy="261495"/>
          </a:xfrm>
          <a:prstGeom prst="rect">
            <a:avLst/>
          </a:prstGeom>
        </p:spPr>
      </p:pic>
    </p:spTree>
    <p:extLst>
      <p:ext uri="{BB962C8B-B14F-4D97-AF65-F5344CB8AC3E}">
        <p14:creationId xmlns:p14="http://schemas.microsoft.com/office/powerpoint/2010/main" val="1403809193"/>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4"/>
            <a:ext cx="11151917" cy="664797"/>
          </a:xfrm>
        </p:spPr>
        <p:txBody>
          <a:bodyPr/>
          <a:lstStyle/>
          <a:p>
            <a:r>
              <a:rPr lang="en-US" dirty="0"/>
              <a:t>Click to edit Master title style</a:t>
            </a:r>
          </a:p>
        </p:txBody>
      </p:sp>
      <p:sp>
        <p:nvSpPr>
          <p:cNvPr id="5" name="Text Placeholder 4"/>
          <p:cNvSpPr>
            <a:spLocks noGrp="1"/>
          </p:cNvSpPr>
          <p:nvPr>
            <p:ph type="body" sz="quarter" idx="10"/>
          </p:nvPr>
        </p:nvSpPr>
        <p:spPr>
          <a:xfrm>
            <a:off x="519249" y="1447800"/>
            <a:ext cx="11151917" cy="2000548"/>
          </a:xfrm>
          <a:prstGeom prst="rect">
            <a:avLst/>
          </a:prstGeom>
        </p:spPr>
        <p:txBody>
          <a:bodyPr anchor="t">
            <a:normAutofit/>
          </a:bodyPr>
          <a:lstStyle>
            <a:lvl1pPr algn="l">
              <a:defRPr sz="20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265915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600453308"/>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65952258"/>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4" name="Text Placeholder 5"/>
          <p:cNvSpPr>
            <a:spLocks noGrp="1"/>
          </p:cNvSpPr>
          <p:nvPr>
            <p:ph type="body" sz="quarter" idx="10"/>
          </p:nvPr>
        </p:nvSpPr>
        <p:spPr>
          <a:xfrm>
            <a:off x="269239" y="1189177"/>
            <a:ext cx="11653523" cy="5377878"/>
          </a:xfrm>
        </p:spPr>
        <p:txBody>
          <a:bodyPr/>
          <a:lstStyle>
            <a:lvl1pPr marL="182880" indent="-182880">
              <a:buFont typeface="Arial" panose="020B0604020202020204" pitchFamily="34" charset="0"/>
              <a:buChar char="•"/>
              <a:defRPr>
                <a:solidFill>
                  <a:schemeClr val="accent1"/>
                </a:soli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514151907"/>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a:t>Click to edit Master title style</a:t>
            </a:r>
          </a:p>
        </p:txBody>
      </p:sp>
    </p:spTree>
    <p:extLst>
      <p:ext uri="{BB962C8B-B14F-4D97-AF65-F5344CB8AC3E}">
        <p14:creationId xmlns:p14="http://schemas.microsoft.com/office/powerpoint/2010/main" val="221524569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940703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itle Red">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7805639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Title Only">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2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4193971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Tree>
    <p:extLst>
      <p:ext uri="{BB962C8B-B14F-4D97-AF65-F5344CB8AC3E}">
        <p14:creationId xmlns:p14="http://schemas.microsoft.com/office/powerpoint/2010/main" val="2386343123"/>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252476"/>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379502640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2002237253"/>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3098866"/>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14224935"/>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49.xml"/><Relationship Id="rId21" Type="http://schemas.openxmlformats.org/officeDocument/2006/relationships/slideLayout" Target="../slideLayouts/slideLayout44.xml"/><Relationship Id="rId34" Type="http://schemas.openxmlformats.org/officeDocument/2006/relationships/slideLayout" Target="../slideLayouts/slideLayout57.xml"/><Relationship Id="rId42" Type="http://schemas.openxmlformats.org/officeDocument/2006/relationships/slideLayout" Target="../slideLayouts/slideLayout65.xml"/><Relationship Id="rId47" Type="http://schemas.openxmlformats.org/officeDocument/2006/relationships/slideLayout" Target="../slideLayouts/slideLayout70.xml"/><Relationship Id="rId50" Type="http://schemas.openxmlformats.org/officeDocument/2006/relationships/slideLayout" Target="../slideLayouts/slideLayout73.xml"/><Relationship Id="rId55" Type="http://schemas.openxmlformats.org/officeDocument/2006/relationships/slideLayout" Target="../slideLayouts/slideLayout78.xml"/><Relationship Id="rId63" Type="http://schemas.openxmlformats.org/officeDocument/2006/relationships/slideLayout" Target="../slideLayouts/slideLayout8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9" Type="http://schemas.openxmlformats.org/officeDocument/2006/relationships/slideLayout" Target="../slideLayouts/slideLayout52.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slideLayout" Target="../slideLayouts/slideLayout55.xml"/><Relationship Id="rId37" Type="http://schemas.openxmlformats.org/officeDocument/2006/relationships/slideLayout" Target="../slideLayouts/slideLayout60.xml"/><Relationship Id="rId40" Type="http://schemas.openxmlformats.org/officeDocument/2006/relationships/slideLayout" Target="../slideLayouts/slideLayout63.xml"/><Relationship Id="rId45" Type="http://schemas.openxmlformats.org/officeDocument/2006/relationships/slideLayout" Target="../slideLayouts/slideLayout68.xml"/><Relationship Id="rId53" Type="http://schemas.openxmlformats.org/officeDocument/2006/relationships/slideLayout" Target="../slideLayouts/slideLayout76.xml"/><Relationship Id="rId58" Type="http://schemas.openxmlformats.org/officeDocument/2006/relationships/slideLayout" Target="../slideLayouts/slideLayout81.xml"/><Relationship Id="rId66" Type="http://schemas.openxmlformats.org/officeDocument/2006/relationships/theme" Target="../theme/theme2.xml"/><Relationship Id="rId5" Type="http://schemas.openxmlformats.org/officeDocument/2006/relationships/slideLayout" Target="../slideLayouts/slideLayout28.xml"/><Relationship Id="rId61" Type="http://schemas.openxmlformats.org/officeDocument/2006/relationships/slideLayout" Target="../slideLayouts/slideLayout84.xml"/><Relationship Id="rId19" Type="http://schemas.openxmlformats.org/officeDocument/2006/relationships/slideLayout" Target="../slideLayouts/slideLayout4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35" Type="http://schemas.openxmlformats.org/officeDocument/2006/relationships/slideLayout" Target="../slideLayouts/slideLayout58.xml"/><Relationship Id="rId43" Type="http://schemas.openxmlformats.org/officeDocument/2006/relationships/slideLayout" Target="../slideLayouts/slideLayout66.xml"/><Relationship Id="rId48" Type="http://schemas.openxmlformats.org/officeDocument/2006/relationships/slideLayout" Target="../slideLayouts/slideLayout71.xml"/><Relationship Id="rId56" Type="http://schemas.openxmlformats.org/officeDocument/2006/relationships/slideLayout" Target="../slideLayouts/slideLayout79.xml"/><Relationship Id="rId64" Type="http://schemas.openxmlformats.org/officeDocument/2006/relationships/slideLayout" Target="../slideLayouts/slideLayout87.xml"/><Relationship Id="rId8" Type="http://schemas.openxmlformats.org/officeDocument/2006/relationships/slideLayout" Target="../slideLayouts/slideLayout31.xml"/><Relationship Id="rId51" Type="http://schemas.openxmlformats.org/officeDocument/2006/relationships/slideLayout" Target="../slideLayouts/slideLayout74.xml"/><Relationship Id="rId3" Type="http://schemas.openxmlformats.org/officeDocument/2006/relationships/slideLayout" Target="../slideLayouts/slideLayout26.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slideLayout" Target="../slideLayouts/slideLayout56.xml"/><Relationship Id="rId38" Type="http://schemas.openxmlformats.org/officeDocument/2006/relationships/slideLayout" Target="../slideLayouts/slideLayout61.xml"/><Relationship Id="rId46" Type="http://schemas.openxmlformats.org/officeDocument/2006/relationships/slideLayout" Target="../slideLayouts/slideLayout69.xml"/><Relationship Id="rId59" Type="http://schemas.openxmlformats.org/officeDocument/2006/relationships/slideLayout" Target="../slideLayouts/slideLayout82.xml"/><Relationship Id="rId20" Type="http://schemas.openxmlformats.org/officeDocument/2006/relationships/slideLayout" Target="../slideLayouts/slideLayout43.xml"/><Relationship Id="rId41" Type="http://schemas.openxmlformats.org/officeDocument/2006/relationships/slideLayout" Target="../slideLayouts/slideLayout64.xml"/><Relationship Id="rId54" Type="http://schemas.openxmlformats.org/officeDocument/2006/relationships/slideLayout" Target="../slideLayouts/slideLayout77.xml"/><Relationship Id="rId62" Type="http://schemas.openxmlformats.org/officeDocument/2006/relationships/slideLayout" Target="../slideLayouts/slideLayout8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36" Type="http://schemas.openxmlformats.org/officeDocument/2006/relationships/slideLayout" Target="../slideLayouts/slideLayout59.xml"/><Relationship Id="rId49" Type="http://schemas.openxmlformats.org/officeDocument/2006/relationships/slideLayout" Target="../slideLayouts/slideLayout72.xml"/><Relationship Id="rId57" Type="http://schemas.openxmlformats.org/officeDocument/2006/relationships/slideLayout" Target="../slideLayouts/slideLayout80.xml"/><Relationship Id="rId10" Type="http://schemas.openxmlformats.org/officeDocument/2006/relationships/slideLayout" Target="../slideLayouts/slideLayout33.xml"/><Relationship Id="rId31" Type="http://schemas.openxmlformats.org/officeDocument/2006/relationships/slideLayout" Target="../slideLayouts/slideLayout54.xml"/><Relationship Id="rId44" Type="http://schemas.openxmlformats.org/officeDocument/2006/relationships/slideLayout" Target="../slideLayouts/slideLayout67.xml"/><Relationship Id="rId52" Type="http://schemas.openxmlformats.org/officeDocument/2006/relationships/slideLayout" Target="../slideLayouts/slideLayout75.xml"/><Relationship Id="rId60" Type="http://schemas.openxmlformats.org/officeDocument/2006/relationships/slideLayout" Target="../slideLayouts/slideLayout83.xml"/><Relationship Id="rId65" Type="http://schemas.openxmlformats.org/officeDocument/2006/relationships/slideLayout" Target="../slideLayouts/slideLayout88.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9"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1.xml"/><Relationship Id="rId18" Type="http://schemas.openxmlformats.org/officeDocument/2006/relationships/slideLayout" Target="../slideLayouts/slideLayout106.xml"/><Relationship Id="rId26" Type="http://schemas.openxmlformats.org/officeDocument/2006/relationships/slideLayout" Target="../slideLayouts/slideLayout114.xml"/><Relationship Id="rId3" Type="http://schemas.openxmlformats.org/officeDocument/2006/relationships/slideLayout" Target="../slideLayouts/slideLayout91.xml"/><Relationship Id="rId21" Type="http://schemas.openxmlformats.org/officeDocument/2006/relationships/slideLayout" Target="../slideLayouts/slideLayout109.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17" Type="http://schemas.openxmlformats.org/officeDocument/2006/relationships/slideLayout" Target="../slideLayouts/slideLayout105.xml"/><Relationship Id="rId25" Type="http://schemas.openxmlformats.org/officeDocument/2006/relationships/slideLayout" Target="../slideLayouts/slideLayout113.xml"/><Relationship Id="rId33" Type="http://schemas.openxmlformats.org/officeDocument/2006/relationships/theme" Target="../theme/theme3.xml"/><Relationship Id="rId2" Type="http://schemas.openxmlformats.org/officeDocument/2006/relationships/slideLayout" Target="../slideLayouts/slideLayout90.xml"/><Relationship Id="rId16" Type="http://schemas.openxmlformats.org/officeDocument/2006/relationships/slideLayout" Target="../slideLayouts/slideLayout104.xml"/><Relationship Id="rId20" Type="http://schemas.openxmlformats.org/officeDocument/2006/relationships/slideLayout" Target="../slideLayouts/slideLayout108.xml"/><Relationship Id="rId29" Type="http://schemas.openxmlformats.org/officeDocument/2006/relationships/slideLayout" Target="../slideLayouts/slideLayout117.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24" Type="http://schemas.openxmlformats.org/officeDocument/2006/relationships/slideLayout" Target="../slideLayouts/slideLayout112.xml"/><Relationship Id="rId32" Type="http://schemas.openxmlformats.org/officeDocument/2006/relationships/slideLayout" Target="../slideLayouts/slideLayout120.xml"/><Relationship Id="rId5" Type="http://schemas.openxmlformats.org/officeDocument/2006/relationships/slideLayout" Target="../slideLayouts/slideLayout93.xml"/><Relationship Id="rId15" Type="http://schemas.openxmlformats.org/officeDocument/2006/relationships/slideLayout" Target="../slideLayouts/slideLayout103.xml"/><Relationship Id="rId23" Type="http://schemas.openxmlformats.org/officeDocument/2006/relationships/slideLayout" Target="../slideLayouts/slideLayout111.xml"/><Relationship Id="rId28" Type="http://schemas.openxmlformats.org/officeDocument/2006/relationships/slideLayout" Target="../slideLayouts/slideLayout116.xml"/><Relationship Id="rId10" Type="http://schemas.openxmlformats.org/officeDocument/2006/relationships/slideLayout" Target="../slideLayouts/slideLayout98.xml"/><Relationship Id="rId19" Type="http://schemas.openxmlformats.org/officeDocument/2006/relationships/slideLayout" Target="../slideLayouts/slideLayout107.xml"/><Relationship Id="rId31" Type="http://schemas.openxmlformats.org/officeDocument/2006/relationships/slideLayout" Target="../slideLayouts/slideLayout119.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slideLayout" Target="../slideLayouts/slideLayout102.xml"/><Relationship Id="rId22" Type="http://schemas.openxmlformats.org/officeDocument/2006/relationships/slideLayout" Target="../slideLayouts/slideLayout110.xml"/><Relationship Id="rId27" Type="http://schemas.openxmlformats.org/officeDocument/2006/relationships/slideLayout" Target="../slideLayouts/slideLayout115.xml"/><Relationship Id="rId30" Type="http://schemas.openxmlformats.org/officeDocument/2006/relationships/slideLayout" Target="../slideLayouts/slideLayout118.xml"/><Relationship Id="rId8" Type="http://schemas.openxmlformats.org/officeDocument/2006/relationships/slideLayout" Target="../slideLayouts/slideLayout9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18" Type="http://schemas.openxmlformats.org/officeDocument/2006/relationships/slideLayout" Target="../slideLayouts/slideLayout138.xml"/><Relationship Id="rId3" Type="http://schemas.openxmlformats.org/officeDocument/2006/relationships/slideLayout" Target="../slideLayouts/slideLayout123.xml"/><Relationship Id="rId21" Type="http://schemas.openxmlformats.org/officeDocument/2006/relationships/slideLayout" Target="../slideLayouts/slideLayout141.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17" Type="http://schemas.openxmlformats.org/officeDocument/2006/relationships/slideLayout" Target="../slideLayouts/slideLayout137.xml"/><Relationship Id="rId25" Type="http://schemas.openxmlformats.org/officeDocument/2006/relationships/theme" Target="../theme/theme4.xml"/><Relationship Id="rId2" Type="http://schemas.openxmlformats.org/officeDocument/2006/relationships/slideLayout" Target="../slideLayouts/slideLayout122.xml"/><Relationship Id="rId16" Type="http://schemas.openxmlformats.org/officeDocument/2006/relationships/slideLayout" Target="../slideLayouts/slideLayout136.xml"/><Relationship Id="rId20" Type="http://schemas.openxmlformats.org/officeDocument/2006/relationships/slideLayout" Target="../slideLayouts/slideLayout140.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24" Type="http://schemas.openxmlformats.org/officeDocument/2006/relationships/slideLayout" Target="../slideLayouts/slideLayout144.xml"/><Relationship Id="rId5" Type="http://schemas.openxmlformats.org/officeDocument/2006/relationships/slideLayout" Target="../slideLayouts/slideLayout125.xml"/><Relationship Id="rId15" Type="http://schemas.openxmlformats.org/officeDocument/2006/relationships/slideLayout" Target="../slideLayouts/slideLayout135.xml"/><Relationship Id="rId23" Type="http://schemas.openxmlformats.org/officeDocument/2006/relationships/slideLayout" Target="../slideLayouts/slideLayout143.xml"/><Relationship Id="rId10" Type="http://schemas.openxmlformats.org/officeDocument/2006/relationships/slideLayout" Target="../slideLayouts/slideLayout130.xml"/><Relationship Id="rId19" Type="http://schemas.openxmlformats.org/officeDocument/2006/relationships/slideLayout" Target="../slideLayouts/slideLayout139.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 Id="rId22" Type="http://schemas.openxmlformats.org/officeDocument/2006/relationships/slideLayout" Target="../slideLayouts/slideLayout1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slideLayout" Target="../slideLayouts/slideLayout157.xml"/><Relationship Id="rId18" Type="http://schemas.openxmlformats.org/officeDocument/2006/relationships/slideLayout" Target="../slideLayouts/slideLayout162.xml"/><Relationship Id="rId26" Type="http://schemas.openxmlformats.org/officeDocument/2006/relationships/slideLayout" Target="../slideLayouts/slideLayout170.xml"/><Relationship Id="rId3" Type="http://schemas.openxmlformats.org/officeDocument/2006/relationships/slideLayout" Target="../slideLayouts/slideLayout147.xml"/><Relationship Id="rId21" Type="http://schemas.openxmlformats.org/officeDocument/2006/relationships/slideLayout" Target="../slideLayouts/slideLayout165.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5" Type="http://schemas.openxmlformats.org/officeDocument/2006/relationships/slideLayout" Target="../slideLayouts/slideLayout169.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20" Type="http://schemas.openxmlformats.org/officeDocument/2006/relationships/slideLayout" Target="../slideLayouts/slideLayout164.xml"/><Relationship Id="rId29" Type="http://schemas.openxmlformats.org/officeDocument/2006/relationships/image" Target="../media/image23.png"/><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24" Type="http://schemas.openxmlformats.org/officeDocument/2006/relationships/slideLayout" Target="../slideLayouts/slideLayout168.xml"/><Relationship Id="rId5" Type="http://schemas.openxmlformats.org/officeDocument/2006/relationships/slideLayout" Target="../slideLayouts/slideLayout149.xml"/><Relationship Id="rId15" Type="http://schemas.openxmlformats.org/officeDocument/2006/relationships/slideLayout" Target="../slideLayouts/slideLayout159.xml"/><Relationship Id="rId23" Type="http://schemas.openxmlformats.org/officeDocument/2006/relationships/slideLayout" Target="../slideLayouts/slideLayout167.xml"/><Relationship Id="rId28" Type="http://schemas.openxmlformats.org/officeDocument/2006/relationships/theme" Target="../theme/theme5.xml"/><Relationship Id="rId10" Type="http://schemas.openxmlformats.org/officeDocument/2006/relationships/slideLayout" Target="../slideLayouts/slideLayout154.xml"/><Relationship Id="rId19" Type="http://schemas.openxmlformats.org/officeDocument/2006/relationships/slideLayout" Target="../slideLayouts/slideLayout163.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 Id="rId22" Type="http://schemas.openxmlformats.org/officeDocument/2006/relationships/slideLayout" Target="../slideLayouts/slideLayout166.xml"/><Relationship Id="rId27" Type="http://schemas.openxmlformats.org/officeDocument/2006/relationships/slideLayout" Target="../slideLayouts/slideLayout1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5322458"/>
          </a:xfrm>
          <a:prstGeom prst="rect">
            <a:avLst/>
          </a:prstGeom>
        </p:spPr>
        <p:txBody>
          <a:bodyPr vert="horz" wrap="square" lIns="146304" tIns="91440" rIns="146304" bIns="9144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90799265"/>
      </p:ext>
    </p:extLst>
  </p:cSld>
  <p:clrMap bg1="lt1" tx1="dk1" bg2="lt2" tx2="dk2" accent1="accent1" accent2="accent2" accent3="accent3" accent4="accent4" accent5="accent5" accent6="accent6" hlink="hlink" folHlink="folHlink"/>
  <p:sldLayoutIdLst>
    <p:sldLayoutId id="2147485239" r:id="rId1"/>
    <p:sldLayoutId id="2147485266" r:id="rId2"/>
    <p:sldLayoutId id="2147485267" r:id="rId3"/>
    <p:sldLayoutId id="2147485432" r:id="rId4"/>
    <p:sldLayoutId id="2147485427" r:id="rId5"/>
    <p:sldLayoutId id="2147485428" r:id="rId6"/>
    <p:sldLayoutId id="2147485430" r:id="rId7"/>
    <p:sldLayoutId id="2147485431" r:id="rId8"/>
    <p:sldLayoutId id="2147485240" r:id="rId9"/>
    <p:sldLayoutId id="2147485241" r:id="rId10"/>
    <p:sldLayoutId id="2147485242" r:id="rId11"/>
    <p:sldLayoutId id="2147485243" r:id="rId12"/>
    <p:sldLayoutId id="2147485244" r:id="rId13"/>
    <p:sldLayoutId id="2147485245" r:id="rId14"/>
    <p:sldLayoutId id="2147485246" r:id="rId15"/>
    <p:sldLayoutId id="2147485247" r:id="rId16"/>
    <p:sldLayoutId id="2147485248" r:id="rId17"/>
    <p:sldLayoutId id="2147485249" r:id="rId18"/>
    <p:sldLayoutId id="2147485250" r:id="rId19"/>
    <p:sldLayoutId id="2147485251" r:id="rId20"/>
    <p:sldLayoutId id="2147485252" r:id="rId21"/>
    <p:sldLayoutId id="2147485253" r:id="rId22"/>
    <p:sldLayoutId id="2147485265" r:id="rId23"/>
  </p:sldLayoutIdLst>
  <p:transition>
    <p:fade/>
  </p:transition>
  <p:txStyles>
    <p:titleStyle>
      <a:lvl1pPr algn="l" defTabSz="914367" rtl="0" eaLnBrk="1" latinLnBrk="0" hangingPunct="1">
        <a:lnSpc>
          <a:spcPct val="90000"/>
        </a:lnSpc>
        <a:spcBef>
          <a:spcPct val="0"/>
        </a:spcBef>
        <a:buNone/>
        <a:defRPr lang="en-US" sz="4800" b="0" kern="1200" cap="none" spc="-100" baseline="0" dirty="0" smtClean="0">
          <a:ln w="3175">
            <a:noFill/>
          </a:ln>
          <a:solidFill>
            <a:schemeClr val="accent1"/>
          </a:solidFill>
          <a:effectLst/>
          <a:latin typeface="+mj-lt"/>
          <a:ea typeface="+mn-ea"/>
          <a:cs typeface="Segoe UI" pitchFamily="34" charset="0"/>
        </a:defRPr>
      </a:lvl1pPr>
    </p:titleStyle>
    <p:bodyStyle>
      <a:lvl1pPr marL="18288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3200" kern="1200" spc="0" baseline="0">
          <a:solidFill>
            <a:schemeClr val="accent1"/>
          </a:solidFill>
          <a:latin typeface="+mj-lt"/>
          <a:ea typeface="+mn-ea"/>
          <a:cs typeface="+mn-cs"/>
        </a:defRPr>
      </a:lvl1pPr>
      <a:lvl2pPr marL="36576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2pPr>
      <a:lvl3pPr marL="54864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3pPr>
      <a:lvl4pPr marL="1008435"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448212" y="6437243"/>
            <a:ext cx="3859607" cy="134483"/>
          </a:xfrm>
          <a:prstGeom prst="rect">
            <a:avLst/>
          </a:prstGeom>
        </p:spPr>
        <p:txBody>
          <a:bodyPr vert="horz" lIns="0" tIns="0" rIns="91440" bIns="0" rtlCol="0" anchor="ctr"/>
          <a:lstStyle>
            <a:lvl1pPr marL="0" algn="l" defTabSz="914367" rtl="0" eaLnBrk="1" latinLnBrk="0" hangingPunct="1">
              <a:defRPr lang="en-US" sz="882" kern="1200">
                <a:solidFill>
                  <a:schemeClr val="tx2"/>
                </a:solidFill>
                <a:latin typeface="+mn-lt"/>
                <a:ea typeface="+mn-ea"/>
                <a:cs typeface="+mn-cs"/>
              </a:defRPr>
            </a:lvl1pPr>
          </a:lstStyle>
          <a:p>
            <a:r>
              <a:rPr dirty="0">
                <a:solidFill>
                  <a:srgbClr val="505050"/>
                </a:solidFill>
              </a:rPr>
              <a:t>Microsoft Confidential</a:t>
            </a:r>
          </a:p>
        </p:txBody>
      </p:sp>
      <p:sp>
        <p:nvSpPr>
          <p:cNvPr id="5" name="Slide Number Placeholder 4"/>
          <p:cNvSpPr>
            <a:spLocks noGrp="1"/>
          </p:cNvSpPr>
          <p:nvPr>
            <p:ph type="sldNum" sz="quarter" idx="4"/>
          </p:nvPr>
        </p:nvSpPr>
        <p:spPr>
          <a:xfrm>
            <a:off x="11367166" y="6437243"/>
            <a:ext cx="555596" cy="134483"/>
          </a:xfrm>
          <a:prstGeom prst="rect">
            <a:avLst/>
          </a:prstGeom>
        </p:spPr>
        <p:txBody>
          <a:bodyPr vert="horz" lIns="91440" tIns="0" rIns="0" bIns="0" rtlCol="0" anchor="ctr"/>
          <a:lstStyle>
            <a:lvl1pPr algn="r">
              <a:defRPr lang="en-US" sz="882" b="0" kern="1200" smtClean="0">
                <a:solidFill>
                  <a:schemeClr val="tx2"/>
                </a:solidFill>
                <a:latin typeface="+mn-lt"/>
                <a:ea typeface="+mn-ea"/>
                <a:cs typeface="+mn-cs"/>
              </a:defRPr>
            </a:lvl1pPr>
          </a:lstStyle>
          <a:p>
            <a:pPr defTabSz="914367"/>
            <a:fld id="{27258FFF-F925-446B-8502-81C933981705}" type="slidenum">
              <a:rPr>
                <a:solidFill>
                  <a:srgbClr val="505050"/>
                </a:solidFill>
              </a:rPr>
              <a:pPr defTabSz="914367"/>
              <a:t>‹#›</a:t>
            </a:fld>
            <a:endParaRPr dirty="0">
              <a:solidFill>
                <a:srgbClr val="505050"/>
              </a:solidFill>
            </a:endParaRPr>
          </a:p>
        </p:txBody>
      </p:sp>
    </p:spTree>
    <p:extLst>
      <p:ext uri="{BB962C8B-B14F-4D97-AF65-F5344CB8AC3E}">
        <p14:creationId xmlns:p14="http://schemas.microsoft.com/office/powerpoint/2010/main" val="3570213209"/>
      </p:ext>
    </p:extLst>
  </p:cSld>
  <p:clrMap bg1="lt1" tx1="dk1" bg2="lt2" tx2="dk2" accent1="accent1" accent2="accent2" accent3="accent3" accent4="accent4" accent5="accent5" accent6="accent6" hlink="hlink" folHlink="folHlink"/>
  <p:sldLayoutIdLst>
    <p:sldLayoutId id="2147485298" r:id="rId1"/>
    <p:sldLayoutId id="2147485299" r:id="rId2"/>
    <p:sldLayoutId id="2147485300" r:id="rId3"/>
    <p:sldLayoutId id="2147485301" r:id="rId4"/>
    <p:sldLayoutId id="2147485302" r:id="rId5"/>
    <p:sldLayoutId id="2147485303" r:id="rId6"/>
    <p:sldLayoutId id="2147485304" r:id="rId7"/>
    <p:sldLayoutId id="2147485305" r:id="rId8"/>
    <p:sldLayoutId id="2147485306" r:id="rId9"/>
    <p:sldLayoutId id="2147485307" r:id="rId10"/>
    <p:sldLayoutId id="2147485308" r:id="rId11"/>
    <p:sldLayoutId id="2147485309" r:id="rId12"/>
    <p:sldLayoutId id="2147485310" r:id="rId13"/>
    <p:sldLayoutId id="2147485311" r:id="rId14"/>
    <p:sldLayoutId id="2147485312" r:id="rId15"/>
    <p:sldLayoutId id="2147485313" r:id="rId16"/>
    <p:sldLayoutId id="2147485314" r:id="rId17"/>
    <p:sldLayoutId id="2147485315" r:id="rId18"/>
    <p:sldLayoutId id="2147485316" r:id="rId19"/>
    <p:sldLayoutId id="2147485317" r:id="rId20"/>
    <p:sldLayoutId id="2147485318" r:id="rId21"/>
    <p:sldLayoutId id="2147485319" r:id="rId22"/>
    <p:sldLayoutId id="2147485320" r:id="rId23"/>
    <p:sldLayoutId id="2147485321" r:id="rId24"/>
    <p:sldLayoutId id="2147485322" r:id="rId25"/>
    <p:sldLayoutId id="2147485323" r:id="rId26"/>
    <p:sldLayoutId id="2147485324" r:id="rId27"/>
    <p:sldLayoutId id="2147485325" r:id="rId28"/>
    <p:sldLayoutId id="2147485326" r:id="rId29"/>
    <p:sldLayoutId id="2147485327" r:id="rId30"/>
    <p:sldLayoutId id="2147485328" r:id="rId31"/>
    <p:sldLayoutId id="2147485329" r:id="rId32"/>
    <p:sldLayoutId id="2147485330" r:id="rId33"/>
    <p:sldLayoutId id="2147485331" r:id="rId34"/>
    <p:sldLayoutId id="2147485332" r:id="rId35"/>
    <p:sldLayoutId id="2147485333" r:id="rId36"/>
    <p:sldLayoutId id="2147485334" r:id="rId37"/>
    <p:sldLayoutId id="2147485335" r:id="rId38"/>
    <p:sldLayoutId id="2147485336" r:id="rId39"/>
    <p:sldLayoutId id="2147485337" r:id="rId40"/>
    <p:sldLayoutId id="2147485338" r:id="rId41"/>
    <p:sldLayoutId id="2147485339" r:id="rId42"/>
    <p:sldLayoutId id="2147485340" r:id="rId43"/>
    <p:sldLayoutId id="2147485341" r:id="rId44"/>
    <p:sldLayoutId id="2147485344" r:id="rId45"/>
    <p:sldLayoutId id="2147485345" r:id="rId46"/>
    <p:sldLayoutId id="2147485347" r:id="rId47"/>
    <p:sldLayoutId id="2147485348" r:id="rId48"/>
    <p:sldLayoutId id="2147485349" r:id="rId49"/>
    <p:sldLayoutId id="2147485363" r:id="rId50"/>
    <p:sldLayoutId id="2147485368" r:id="rId51"/>
    <p:sldLayoutId id="2147485369" r:id="rId52"/>
    <p:sldLayoutId id="2147485370" r:id="rId53"/>
    <p:sldLayoutId id="2147485371" r:id="rId54"/>
    <p:sldLayoutId id="2147485372" r:id="rId55"/>
    <p:sldLayoutId id="2147485373" r:id="rId56"/>
    <p:sldLayoutId id="2147485374" r:id="rId57"/>
    <p:sldLayoutId id="2147485375" r:id="rId58"/>
    <p:sldLayoutId id="2147485376" r:id="rId59"/>
    <p:sldLayoutId id="2147485381" r:id="rId60"/>
    <p:sldLayoutId id="2147485386" r:id="rId61"/>
    <p:sldLayoutId id="2147485387" r:id="rId62"/>
    <p:sldLayoutId id="2147485389" r:id="rId63"/>
    <p:sldLayoutId id="2147485391" r:id="rId64"/>
    <p:sldLayoutId id="2147485392" r:id="rId65"/>
  </p:sldLayoutIdLst>
  <p:transition>
    <p:fade/>
  </p:transition>
  <p:txStyles>
    <p:titleStyle>
      <a:lvl1pPr algn="l" defTabSz="914367" rtl="0" eaLnBrk="1" latinLnBrk="0" hangingPunct="1">
        <a:lnSpc>
          <a:spcPct val="90000"/>
        </a:lnSpc>
        <a:spcBef>
          <a:spcPct val="0"/>
        </a:spcBef>
        <a:buNone/>
        <a:defRPr lang="en-US" sz="4400"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8223574"/>
      </p:ext>
    </p:extLst>
  </p:cSld>
  <p:clrMap bg1="dk1" tx1="lt1" bg2="dk2" tx2="lt2" accent1="accent1" accent2="accent2" accent3="accent3" accent4="accent4" accent5="accent5" accent6="accent6" hlink="hlink" folHlink="folHlink"/>
  <p:sldLayoutIdLst>
    <p:sldLayoutId id="2147485394" r:id="rId1"/>
    <p:sldLayoutId id="2147485395" r:id="rId2"/>
    <p:sldLayoutId id="2147485396" r:id="rId3"/>
    <p:sldLayoutId id="2147485397" r:id="rId4"/>
    <p:sldLayoutId id="2147485398" r:id="rId5"/>
    <p:sldLayoutId id="2147485399" r:id="rId6"/>
    <p:sldLayoutId id="2147485400" r:id="rId7"/>
    <p:sldLayoutId id="2147485401" r:id="rId8"/>
    <p:sldLayoutId id="2147485402" r:id="rId9"/>
    <p:sldLayoutId id="2147485403" r:id="rId10"/>
    <p:sldLayoutId id="2147485404" r:id="rId11"/>
    <p:sldLayoutId id="2147485405" r:id="rId12"/>
    <p:sldLayoutId id="2147485406" r:id="rId13"/>
    <p:sldLayoutId id="2147485407" r:id="rId14"/>
    <p:sldLayoutId id="2147485408" r:id="rId15"/>
    <p:sldLayoutId id="2147485409" r:id="rId16"/>
    <p:sldLayoutId id="2147485410" r:id="rId17"/>
    <p:sldLayoutId id="2147485411" r:id="rId18"/>
    <p:sldLayoutId id="2147485412" r:id="rId19"/>
    <p:sldLayoutId id="2147485413" r:id="rId20"/>
    <p:sldLayoutId id="2147485414" r:id="rId21"/>
    <p:sldLayoutId id="2147485415" r:id="rId22"/>
    <p:sldLayoutId id="2147485416" r:id="rId23"/>
    <p:sldLayoutId id="2147485417" r:id="rId24"/>
    <p:sldLayoutId id="2147485418" r:id="rId25"/>
    <p:sldLayoutId id="2147485419" r:id="rId26"/>
    <p:sldLayoutId id="2147485420" r:id="rId27"/>
    <p:sldLayoutId id="2147485421" r:id="rId28"/>
    <p:sldLayoutId id="2147485423" r:id="rId29"/>
    <p:sldLayoutId id="2147485424" r:id="rId30"/>
    <p:sldLayoutId id="2147485425" r:id="rId31"/>
    <p:sldLayoutId id="2147485426" r:id="rId3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5322458"/>
          </a:xfrm>
          <a:prstGeom prst="rect">
            <a:avLst/>
          </a:prstGeom>
        </p:spPr>
        <p:txBody>
          <a:bodyPr vert="horz" wrap="square" lIns="146304" tIns="91440" rIns="146304" bIns="9144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48944436"/>
      </p:ext>
    </p:extLst>
  </p:cSld>
  <p:clrMap bg1="lt1" tx1="dk1" bg2="lt2" tx2="dk2" accent1="accent1" accent2="accent2" accent3="accent3" accent4="accent4" accent5="accent5" accent6="accent6" hlink="hlink" folHlink="folHlink"/>
  <p:sldLayoutIdLst>
    <p:sldLayoutId id="2147485434" r:id="rId1"/>
    <p:sldLayoutId id="2147485435" r:id="rId2"/>
    <p:sldLayoutId id="2147485436" r:id="rId3"/>
    <p:sldLayoutId id="2147485437" r:id="rId4"/>
    <p:sldLayoutId id="2147485438" r:id="rId5"/>
    <p:sldLayoutId id="2147485439" r:id="rId6"/>
    <p:sldLayoutId id="2147485440" r:id="rId7"/>
    <p:sldLayoutId id="2147485441" r:id="rId8"/>
    <p:sldLayoutId id="2147485442" r:id="rId9"/>
    <p:sldLayoutId id="2147485443" r:id="rId10"/>
    <p:sldLayoutId id="2147485444" r:id="rId11"/>
    <p:sldLayoutId id="2147485445" r:id="rId12"/>
    <p:sldLayoutId id="2147485446" r:id="rId13"/>
    <p:sldLayoutId id="2147485447" r:id="rId14"/>
    <p:sldLayoutId id="2147485448" r:id="rId15"/>
    <p:sldLayoutId id="2147485449" r:id="rId16"/>
    <p:sldLayoutId id="2147485450" r:id="rId17"/>
    <p:sldLayoutId id="2147485451" r:id="rId18"/>
    <p:sldLayoutId id="2147485452" r:id="rId19"/>
    <p:sldLayoutId id="2147485454" r:id="rId20"/>
    <p:sldLayoutId id="2147485455" r:id="rId21"/>
    <p:sldLayoutId id="2147485456" r:id="rId22"/>
    <p:sldLayoutId id="2147485457" r:id="rId23"/>
    <p:sldLayoutId id="2147485515" r:id="rId24"/>
  </p:sldLayoutIdLst>
  <p:transition>
    <p:fade/>
  </p:transition>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8288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3200" kern="1200" spc="0" baseline="0">
          <a:solidFill>
            <a:schemeClr val="accent1"/>
          </a:solidFill>
          <a:latin typeface="+mj-lt"/>
          <a:ea typeface="+mn-ea"/>
          <a:cs typeface="+mn-cs"/>
        </a:defRPr>
      </a:lvl1pPr>
      <a:lvl2pPr marL="36576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2pPr>
      <a:lvl3pPr marL="54864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3pPr>
      <a:lvl4pPr marL="1008435"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9"/>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1207259285"/>
      </p:ext>
    </p:extLst>
  </p:cSld>
  <p:clrMap bg1="lt1" tx1="dk1" bg2="lt2" tx2="dk2" accent1="accent1" accent2="accent2" accent3="accent3" accent4="accent4" accent5="accent5" accent6="accent6" hlink="hlink" folHlink="folHlink"/>
  <p:sldLayoutIdLst>
    <p:sldLayoutId id="2147485460" r:id="rId1"/>
    <p:sldLayoutId id="2147485461" r:id="rId2"/>
    <p:sldLayoutId id="2147485462" r:id="rId3"/>
    <p:sldLayoutId id="2147485463" r:id="rId4"/>
    <p:sldLayoutId id="2147485464" r:id="rId5"/>
    <p:sldLayoutId id="2147485465" r:id="rId6"/>
    <p:sldLayoutId id="2147485466" r:id="rId7"/>
    <p:sldLayoutId id="2147485467" r:id="rId8"/>
    <p:sldLayoutId id="2147485468" r:id="rId9"/>
    <p:sldLayoutId id="2147485469" r:id="rId10"/>
    <p:sldLayoutId id="2147485470" r:id="rId11"/>
    <p:sldLayoutId id="2147485471" r:id="rId12"/>
    <p:sldLayoutId id="2147485472" r:id="rId13"/>
    <p:sldLayoutId id="2147485473" r:id="rId14"/>
    <p:sldLayoutId id="2147485474" r:id="rId15"/>
    <p:sldLayoutId id="2147485475" r:id="rId16"/>
    <p:sldLayoutId id="2147485476" r:id="rId17"/>
    <p:sldLayoutId id="2147485477" r:id="rId18"/>
    <p:sldLayoutId id="2147485478" r:id="rId19"/>
    <p:sldLayoutId id="2147485479" r:id="rId20"/>
    <p:sldLayoutId id="2147485480" r:id="rId21"/>
    <p:sldLayoutId id="2147485481" r:id="rId22"/>
    <p:sldLayoutId id="2147485482" r:id="rId23"/>
    <p:sldLayoutId id="2147485483" r:id="rId24"/>
    <p:sldLayoutId id="2147485484" r:id="rId25"/>
    <p:sldLayoutId id="2147485485" r:id="rId26"/>
    <p:sldLayoutId id="2147485486" r:id="rId27"/>
  </p:sldLayoutIdLst>
  <p:transition>
    <p:fade/>
  </p:transition>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4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4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44.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7.xml"/></Relationships>
</file>

<file path=ppt/slides/_rels/slide1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144.xml"/><Relationship Id="rId5" Type="http://schemas.openxmlformats.org/officeDocument/2006/relationships/image" Target="../media/image36.jpeg"/><Relationship Id="rId4" Type="http://schemas.openxmlformats.org/officeDocument/2006/relationships/image" Target="../media/image35.jpeg"/></Relationships>
</file>

<file path=ppt/slides/_rels/slide15.xml.rels><?xml version="1.0" encoding="UTF-8" standalone="yes"?>
<Relationships xmlns="http://schemas.openxmlformats.org/package/2006/relationships"><Relationship Id="rId3" Type="http://schemas.openxmlformats.org/officeDocument/2006/relationships/hyperlink" Target="https://www.sqlbi.com/tools/dax-studio/" TargetMode="External"/><Relationship Id="rId2" Type="http://schemas.openxmlformats.org/officeDocument/2006/relationships/notesSlide" Target="../notesSlides/notesSlide15.xml"/><Relationship Id="rId1" Type="http://schemas.openxmlformats.org/officeDocument/2006/relationships/slideLayout" Target="../slideLayouts/slideLayout144.xml"/><Relationship Id="rId4" Type="http://schemas.openxmlformats.org/officeDocument/2006/relationships/hyperlink" Target="https://github.com/DaxStudio/DaxStudio"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44.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44.xml"/><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44.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44.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4.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144.xm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7.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3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3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3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hyperlink" Target="http://azurespeedtest.azurewebsites.net/" TargetMode="External"/><Relationship Id="rId2" Type="http://schemas.openxmlformats.org/officeDocument/2006/relationships/notesSlide" Target="../notesSlides/notesSlide7.xml"/><Relationship Id="rId1" Type="http://schemas.openxmlformats.org/officeDocument/2006/relationships/slideLayout" Target="../slideLayouts/slideLayout144.xml"/><Relationship Id="rId6" Type="http://schemas.openxmlformats.org/officeDocument/2006/relationships/image" Target="../media/image31.png"/><Relationship Id="rId5" Type="http://schemas.openxmlformats.org/officeDocument/2006/relationships/hyperlink" Target="http://msdn.microsoft.com/en-us/library/azure/dn606292.aspx" TargetMode="External"/><Relationship Id="rId4" Type="http://schemas.openxmlformats.org/officeDocument/2006/relationships/hyperlink" Target="https://docs.microsoft.com/en-us/azure/expressroute/expressroute-introduct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7.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4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1786555" y="0"/>
            <a:ext cx="10405445" cy="6858000"/>
          </a:xfrm>
          <a:prstGeom prst="rect">
            <a:avLst/>
          </a:prstGeom>
        </p:spPr>
      </p:pic>
      <p:sp>
        <p:nvSpPr>
          <p:cNvPr id="4" name="Title 1"/>
          <p:cNvSpPr txBox="1">
            <a:spLocks/>
          </p:cNvSpPr>
          <p:nvPr/>
        </p:nvSpPr>
        <p:spPr>
          <a:xfrm>
            <a:off x="413248" y="478636"/>
            <a:ext cx="11653523" cy="927809"/>
          </a:xfrm>
          <a:prstGeom prst="rect">
            <a:avLst/>
          </a:prstGeom>
        </p:spPr>
        <p:txBody>
          <a:bodyPr lIns="143428" tIns="89642" rIns="143428" bIns="89642"/>
          <a:lstStyle>
            <a:lvl1pPr algn="l" defTabSz="914400" rtl="0" eaLnBrk="1" latinLnBrk="0" hangingPunct="1">
              <a:spcBef>
                <a:spcPct val="0"/>
              </a:spcBef>
              <a:buNone/>
              <a:defRPr sz="6000" kern="1200">
                <a:gradFill>
                  <a:gsLst>
                    <a:gs pos="0">
                      <a:srgbClr val="FFFFFF"/>
                    </a:gs>
                    <a:gs pos="100000">
                      <a:srgbClr val="FFFFFF"/>
                    </a:gs>
                  </a:gsLst>
                  <a:lin ang="5400000" scaled="0"/>
                </a:gradFill>
                <a:latin typeface="+mj-lt"/>
                <a:ea typeface="+mj-ea"/>
                <a:cs typeface="+mj-cs"/>
              </a:defRPr>
            </a:lvl1pPr>
          </a:lstStyle>
          <a:p>
            <a:r>
              <a:rPr lang="en-US" sz="4800" dirty="0"/>
              <a:t>Microsoft Power BI  </a:t>
            </a:r>
          </a:p>
          <a:p>
            <a:r>
              <a:rPr lang="en-US" sz="2800" dirty="0"/>
              <a:t>Direct Query Optimization and Best Practices</a:t>
            </a:r>
          </a:p>
        </p:txBody>
      </p:sp>
    </p:spTree>
    <p:extLst>
      <p:ext uri="{BB962C8B-B14F-4D97-AF65-F5344CB8AC3E}">
        <p14:creationId xmlns:p14="http://schemas.microsoft.com/office/powerpoint/2010/main" val="297375270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Formula And Storage Engine (</a:t>
            </a:r>
            <a:r>
              <a:rPr lang="en-US" noProof="0" dirty="0" err="1"/>
              <a:t>cont</a:t>
            </a:r>
            <a:r>
              <a:rPr lang="en-US" dirty="0"/>
              <a:t>.)</a:t>
            </a:r>
            <a:endParaRPr lang="en-US" noProof="0" dirty="0"/>
          </a:p>
        </p:txBody>
      </p:sp>
      <p:graphicFrame>
        <p:nvGraphicFramePr>
          <p:cNvPr id="3" name="Diagram 2">
            <a:extLst>
              <a:ext uri="{FF2B5EF4-FFF2-40B4-BE49-F238E27FC236}">
                <a16:creationId xmlns:a16="http://schemas.microsoft.com/office/drawing/2014/main" id="{D70BCD4F-9049-4B39-A74A-17A240758078}"/>
              </a:ext>
            </a:extLst>
          </p:cNvPr>
          <p:cNvGraphicFramePr/>
          <p:nvPr>
            <p:extLst>
              <p:ext uri="{D42A27DB-BD31-4B8C-83A1-F6EECF244321}">
                <p14:modId xmlns:p14="http://schemas.microsoft.com/office/powerpoint/2010/main" val="2585396592"/>
              </p:ext>
            </p:extLst>
          </p:nvPr>
        </p:nvGraphicFramePr>
        <p:xfrm>
          <a:off x="1610017" y="1626847"/>
          <a:ext cx="8549983" cy="451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941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SSAS Query Engine</a:t>
            </a:r>
          </a:p>
        </p:txBody>
      </p:sp>
      <p:pic>
        <p:nvPicPr>
          <p:cNvPr id="3" name="Picture 2">
            <a:extLst>
              <a:ext uri="{FF2B5EF4-FFF2-40B4-BE49-F238E27FC236}">
                <a16:creationId xmlns:a16="http://schemas.microsoft.com/office/drawing/2014/main" id="{CE1833A8-3252-49A0-8730-BCC207E1BE29}"/>
              </a:ext>
            </a:extLst>
          </p:cNvPr>
          <p:cNvPicPr>
            <a:picLocks noChangeAspect="1"/>
          </p:cNvPicPr>
          <p:nvPr/>
        </p:nvPicPr>
        <p:blipFill>
          <a:blip r:embed="rId3"/>
          <a:stretch>
            <a:fillRect/>
          </a:stretch>
        </p:blipFill>
        <p:spPr>
          <a:xfrm>
            <a:off x="314150" y="1657008"/>
            <a:ext cx="11202802" cy="3380156"/>
          </a:xfrm>
          <a:prstGeom prst="rect">
            <a:avLst/>
          </a:prstGeom>
        </p:spPr>
      </p:pic>
    </p:spTree>
    <p:extLst>
      <p:ext uri="{BB962C8B-B14F-4D97-AF65-F5344CB8AC3E}">
        <p14:creationId xmlns:p14="http://schemas.microsoft.com/office/powerpoint/2010/main" val="407262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DirectQuery</a:t>
            </a:r>
            <a:r>
              <a:rPr lang="en-US" dirty="0"/>
              <a:t> Considerations</a:t>
            </a:r>
            <a:endParaRPr lang="en-US" noProof="0" dirty="0"/>
          </a:p>
        </p:txBody>
      </p:sp>
      <p:sp>
        <p:nvSpPr>
          <p:cNvPr id="4" name="Text Placeholder 3"/>
          <p:cNvSpPr>
            <a:spLocks noGrp="1"/>
          </p:cNvSpPr>
          <p:nvPr>
            <p:ph type="body" sz="quarter" idx="11"/>
          </p:nvPr>
        </p:nvSpPr>
        <p:spPr>
          <a:xfrm>
            <a:off x="334421" y="1297603"/>
            <a:ext cx="11413499" cy="5108575"/>
          </a:xfrm>
        </p:spPr>
        <p:txBody>
          <a:bodyPr numCol="2">
            <a:normAutofit/>
          </a:bodyPr>
          <a:lstStyle/>
          <a:p>
            <a:pPr marL="0" lvl="0" indent="0">
              <a:buNone/>
            </a:pPr>
            <a:r>
              <a:rPr lang="en-US" sz="2200" dirty="0"/>
              <a:t>DB Design Guidance</a:t>
            </a:r>
          </a:p>
          <a:p>
            <a:pPr lvl="1"/>
            <a:r>
              <a:rPr lang="en-US" sz="1500" dirty="0"/>
              <a:t>Utilize Data warehousing standard architecture</a:t>
            </a:r>
          </a:p>
          <a:p>
            <a:pPr lvl="1"/>
            <a:r>
              <a:rPr lang="en-US" sz="1500" dirty="0"/>
              <a:t>Push Calculated Columns close to source database</a:t>
            </a:r>
          </a:p>
          <a:p>
            <a:pPr lvl="1"/>
            <a:r>
              <a:rPr lang="en-US" sz="1500" dirty="0"/>
              <a:t>Use Extended Events, Logs, and/or Traces to understand the execution plans for your queries</a:t>
            </a:r>
          </a:p>
          <a:p>
            <a:pPr lvl="1"/>
            <a:r>
              <a:rPr lang="en-US" sz="1500" dirty="0"/>
              <a:t>Look at index plans for commonly filtered/sliced columns</a:t>
            </a:r>
          </a:p>
          <a:p>
            <a:pPr marL="0" indent="0">
              <a:buNone/>
            </a:pPr>
            <a:r>
              <a:rPr lang="en-US" sz="2200" dirty="0"/>
              <a:t>Modeling Guidance</a:t>
            </a:r>
          </a:p>
          <a:p>
            <a:pPr lvl="1"/>
            <a:r>
              <a:rPr lang="en-US" sz="1500" dirty="0"/>
              <a:t>Avoid complex queries in the editor</a:t>
            </a:r>
          </a:p>
          <a:p>
            <a:pPr lvl="1"/>
            <a:r>
              <a:rPr lang="en-US" sz="1500" dirty="0"/>
              <a:t>Avoid using calculated columns for relationships</a:t>
            </a:r>
          </a:p>
          <a:p>
            <a:pPr lvl="1"/>
            <a:r>
              <a:rPr lang="en-US" sz="1500" dirty="0"/>
              <a:t>Assume Referential Integrity when possible</a:t>
            </a:r>
          </a:p>
          <a:p>
            <a:pPr lvl="1"/>
            <a:r>
              <a:rPr lang="en-US" sz="1500" dirty="0"/>
              <a:t>Avoid Bi-Directional relationships if possible</a:t>
            </a:r>
          </a:p>
          <a:p>
            <a:pPr lvl="1"/>
            <a:endParaRPr lang="en-US" sz="1500" dirty="0"/>
          </a:p>
          <a:p>
            <a:pPr lvl="1"/>
            <a:endParaRPr lang="en-US" sz="1500" dirty="0"/>
          </a:p>
          <a:p>
            <a:pPr lvl="1"/>
            <a:endParaRPr lang="en-US" sz="1500" dirty="0"/>
          </a:p>
          <a:p>
            <a:pPr lvl="1"/>
            <a:endParaRPr lang="en-US" sz="1500" dirty="0"/>
          </a:p>
          <a:p>
            <a:pPr marL="0" indent="0">
              <a:buNone/>
            </a:pPr>
            <a:r>
              <a:rPr lang="en-US" sz="2200" dirty="0"/>
              <a:t>General Optimization Guidance</a:t>
            </a:r>
          </a:p>
          <a:p>
            <a:pPr lvl="1"/>
            <a:r>
              <a:rPr lang="en-US" sz="1400" dirty="0"/>
              <a:t>Apply filters first before summarizing if possible</a:t>
            </a:r>
          </a:p>
          <a:p>
            <a:pPr lvl="1"/>
            <a:r>
              <a:rPr lang="en-US" sz="1400" dirty="0"/>
              <a:t>Switch off cross-highlighting when not necessary</a:t>
            </a:r>
          </a:p>
          <a:p>
            <a:pPr lvl="1"/>
            <a:r>
              <a:rPr lang="en-US" sz="1400" dirty="0"/>
              <a:t>Reduce the total number of visuals per page or use a dashboard with cards/gauges as landing page</a:t>
            </a:r>
          </a:p>
          <a:p>
            <a:pPr lvl="1"/>
            <a:r>
              <a:rPr lang="en-US" sz="1400" dirty="0"/>
              <a:t>Row level security is a nice feature but can cause a lot of performance issues. Use when necessary</a:t>
            </a:r>
          </a:p>
          <a:p>
            <a:pPr lvl="1"/>
            <a:r>
              <a:rPr lang="en-US" sz="1400" dirty="0"/>
              <a:t>Tables or columns that are unused should be removed if possible. </a:t>
            </a:r>
          </a:p>
          <a:p>
            <a:pPr lvl="1"/>
            <a:r>
              <a:rPr lang="en-US" sz="1400" dirty="0"/>
              <a:t>Avoid distinct counts on fields with high cardinality</a:t>
            </a:r>
          </a:p>
          <a:p>
            <a:pPr lvl="1"/>
            <a:r>
              <a:rPr lang="en-US" sz="1400" dirty="0"/>
              <a:t>Reduce unnecessary precision</a:t>
            </a:r>
          </a:p>
          <a:p>
            <a:pPr lvl="1"/>
            <a:r>
              <a:rPr lang="en-US" sz="1400" dirty="0"/>
              <a:t>Use integers instead of strings, where possible. </a:t>
            </a:r>
          </a:p>
          <a:p>
            <a:pPr lvl="1"/>
            <a:r>
              <a:rPr lang="en-US" sz="1400" dirty="0"/>
              <a:t>Be wary of DAX functions that need to test every row in a table</a:t>
            </a:r>
          </a:p>
          <a:p>
            <a:pPr lvl="1"/>
            <a:endParaRPr lang="en-US" sz="1400" dirty="0"/>
          </a:p>
          <a:p>
            <a:pPr lvl="1"/>
            <a:endParaRPr lang="en-US" sz="1400" dirty="0"/>
          </a:p>
        </p:txBody>
      </p:sp>
    </p:spTree>
    <p:extLst>
      <p:ext uri="{BB962C8B-B14F-4D97-AF65-F5344CB8AC3E}">
        <p14:creationId xmlns:p14="http://schemas.microsoft.com/office/powerpoint/2010/main" val="182768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9" end="1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20" end="2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21" end="2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22" end="2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752" y="2791224"/>
            <a:ext cx="11653523" cy="1162178"/>
          </a:xfrm>
        </p:spPr>
        <p:txBody>
          <a:bodyPr/>
          <a:lstStyle/>
          <a:p>
            <a:pPr>
              <a:spcBef>
                <a:spcPts val="0"/>
              </a:spcBef>
              <a:spcAft>
                <a:spcPts val="0"/>
              </a:spcAft>
            </a:pPr>
            <a:r>
              <a:rPr lang="en-US" dirty="0"/>
              <a:t>Optimizing Power BI</a:t>
            </a:r>
          </a:p>
        </p:txBody>
      </p:sp>
    </p:spTree>
    <p:extLst>
      <p:ext uri="{BB962C8B-B14F-4D97-AF65-F5344CB8AC3E}">
        <p14:creationId xmlns:p14="http://schemas.microsoft.com/office/powerpoint/2010/main" val="114065566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Service Caching</a:t>
            </a:r>
            <a:endParaRPr lang="en-US" noProof="0" dirty="0"/>
          </a:p>
        </p:txBody>
      </p:sp>
      <p:sp>
        <p:nvSpPr>
          <p:cNvPr id="4" name="Text Placeholder 3"/>
          <p:cNvSpPr>
            <a:spLocks noGrp="1"/>
          </p:cNvSpPr>
          <p:nvPr>
            <p:ph type="body" sz="quarter" idx="11"/>
          </p:nvPr>
        </p:nvSpPr>
        <p:spPr>
          <a:xfrm>
            <a:off x="334422" y="1297603"/>
            <a:ext cx="4742462" cy="5108575"/>
          </a:xfrm>
        </p:spPr>
        <p:txBody>
          <a:bodyPr numCol="2">
            <a:normAutofit/>
          </a:bodyPr>
          <a:lstStyle/>
          <a:p>
            <a:pPr marL="0" lvl="0" indent="0">
              <a:buNone/>
            </a:pPr>
            <a:r>
              <a:rPr lang="en-US" sz="2200" dirty="0"/>
              <a:t>Power BI Service will cache queries when a dashboard is loaded</a:t>
            </a:r>
          </a:p>
          <a:p>
            <a:pPr lvl="1"/>
            <a:r>
              <a:rPr lang="en-US" sz="1400" dirty="0"/>
              <a:t>Visuals pinned to dashboards are served by the query cache when the dashboard is loaded. </a:t>
            </a:r>
          </a:p>
          <a:p>
            <a:pPr lvl="1"/>
            <a:r>
              <a:rPr lang="en-US" sz="1400" dirty="0"/>
              <a:t>When visiting the report directly, queries are made on the fly</a:t>
            </a:r>
          </a:p>
          <a:p>
            <a:pPr lvl="1"/>
            <a:r>
              <a:rPr lang="en-US" sz="1400" dirty="0"/>
              <a:t>Pinned live report tiles behave like reports</a:t>
            </a:r>
          </a:p>
          <a:p>
            <a:pPr lvl="1"/>
            <a:r>
              <a:rPr lang="en-US" sz="1400" dirty="0"/>
              <a:t>Retrieving data from query cache provides better performance than relying on data source</a:t>
            </a:r>
          </a:p>
          <a:p>
            <a:pPr lvl="1"/>
            <a:endParaRPr lang="en-US" sz="1400" dirty="0"/>
          </a:p>
          <a:p>
            <a:pPr marL="0" indent="0">
              <a:buNone/>
            </a:pPr>
            <a:r>
              <a:rPr lang="en-US" sz="2200" dirty="0"/>
              <a:t>General Guidance</a:t>
            </a:r>
          </a:p>
          <a:p>
            <a:pPr lvl="1"/>
            <a:r>
              <a:rPr lang="en-US" sz="1400" dirty="0"/>
              <a:t>Utilize the dashboard as a landing page</a:t>
            </a:r>
          </a:p>
          <a:p>
            <a:pPr lvl="1"/>
            <a:r>
              <a:rPr lang="en-US" sz="1400" dirty="0"/>
              <a:t>For </a:t>
            </a:r>
            <a:r>
              <a:rPr lang="en-US" sz="1400" dirty="0" err="1"/>
              <a:t>DirectQuery</a:t>
            </a:r>
            <a:r>
              <a:rPr lang="en-US" sz="1400" dirty="0"/>
              <a:t> and live connection, this query cache is updated on a periodic basis by querying the data source. </a:t>
            </a:r>
          </a:p>
          <a:p>
            <a:pPr lvl="1"/>
            <a:r>
              <a:rPr lang="en-US" sz="1400" dirty="0"/>
              <a:t>Row Level Security generates a separate query cache per security context which can mean a lot more queries then necessary.</a:t>
            </a:r>
          </a:p>
        </p:txBody>
      </p:sp>
      <p:pic>
        <p:nvPicPr>
          <p:cNvPr id="5122" name="Picture 2" descr="clip_image002">
            <a:extLst>
              <a:ext uri="{FF2B5EF4-FFF2-40B4-BE49-F238E27FC236}">
                <a16:creationId xmlns:a16="http://schemas.microsoft.com/office/drawing/2014/main" id="{DB7A676F-8948-4359-935C-95E7358D5E1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45118" y="1441137"/>
            <a:ext cx="6512460" cy="189339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lip_image004">
            <a:extLst>
              <a:ext uri="{FF2B5EF4-FFF2-40B4-BE49-F238E27FC236}">
                <a16:creationId xmlns:a16="http://schemas.microsoft.com/office/drawing/2014/main" id="{9E04551E-8284-41DF-9CD8-CB9E05C33B6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344581" y="1465653"/>
            <a:ext cx="6512997" cy="23003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lip_image006">
            <a:extLst>
              <a:ext uri="{FF2B5EF4-FFF2-40B4-BE49-F238E27FC236}">
                <a16:creationId xmlns:a16="http://schemas.microsoft.com/office/drawing/2014/main" id="{FF67C786-4976-4088-BDA2-E8BB18FDCB23}"/>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344581" y="1441137"/>
            <a:ext cx="6532661" cy="4308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7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Capturing DAX Queries</a:t>
            </a:r>
            <a:endParaRPr lang="en-US" noProof="0" dirty="0"/>
          </a:p>
        </p:txBody>
      </p:sp>
      <p:sp>
        <p:nvSpPr>
          <p:cNvPr id="4" name="Text Placeholder 3"/>
          <p:cNvSpPr>
            <a:spLocks noGrp="1"/>
          </p:cNvSpPr>
          <p:nvPr>
            <p:ph type="body" sz="quarter" idx="11"/>
          </p:nvPr>
        </p:nvSpPr>
        <p:spPr>
          <a:xfrm>
            <a:off x="334421" y="1297603"/>
            <a:ext cx="11413499" cy="5108575"/>
          </a:xfrm>
        </p:spPr>
        <p:txBody>
          <a:bodyPr numCol="2">
            <a:normAutofit/>
          </a:bodyPr>
          <a:lstStyle/>
          <a:p>
            <a:pPr marL="0" lvl="0" indent="0">
              <a:buNone/>
            </a:pPr>
            <a:r>
              <a:rPr lang="en-US" sz="2200" dirty="0"/>
              <a:t>Using SQL Server Profiler</a:t>
            </a:r>
          </a:p>
          <a:p>
            <a:pPr marL="342900" lvl="0" indent="-342900">
              <a:buFont typeface="+mj-lt"/>
              <a:buAutoNum type="arabicPeriod"/>
            </a:pPr>
            <a:r>
              <a:rPr lang="en-US" sz="1400" dirty="0">
                <a:solidFill>
                  <a:schemeClr val="bg2">
                    <a:lumMod val="25000"/>
                  </a:schemeClr>
                </a:solidFill>
              </a:rPr>
              <a:t>Determine the port used by Power BI Desktop (netstat –b –n)</a:t>
            </a:r>
          </a:p>
          <a:p>
            <a:pPr marL="342900" lvl="0" indent="-342900">
              <a:buFont typeface="+mj-lt"/>
              <a:buAutoNum type="arabicPeriod"/>
            </a:pPr>
            <a:r>
              <a:rPr lang="en-US" sz="1400" dirty="0">
                <a:solidFill>
                  <a:schemeClr val="bg2">
                    <a:lumMod val="25000"/>
                  </a:schemeClr>
                </a:solidFill>
              </a:rPr>
              <a:t>Note the port used by msmdsrv.exe</a:t>
            </a:r>
          </a:p>
          <a:p>
            <a:pPr marL="342900" lvl="0" indent="-342900">
              <a:buFont typeface="+mj-lt"/>
              <a:buAutoNum type="arabicPeriod"/>
            </a:pPr>
            <a:r>
              <a:rPr lang="en-US" sz="1400" dirty="0">
                <a:solidFill>
                  <a:schemeClr val="bg2">
                    <a:lumMod val="25000"/>
                  </a:schemeClr>
                </a:solidFill>
              </a:rPr>
              <a:t>Connect SQL Server Profiler to Power BI Desktop</a:t>
            </a:r>
          </a:p>
          <a:p>
            <a:pPr marL="594360" lvl="2" indent="-228600">
              <a:buFont typeface="+mj-lt"/>
              <a:buAutoNum type="arabicPeriod"/>
            </a:pPr>
            <a:r>
              <a:rPr lang="en-US" sz="1400" dirty="0">
                <a:solidFill>
                  <a:schemeClr val="bg2">
                    <a:lumMod val="25000"/>
                  </a:schemeClr>
                </a:solidFill>
              </a:rPr>
              <a:t>Start SQL Server Profiler from the </a:t>
            </a:r>
            <a:r>
              <a:rPr lang="en-US" sz="1400" b="1" dirty="0">
                <a:solidFill>
                  <a:schemeClr val="bg2">
                    <a:lumMod val="25000"/>
                  </a:schemeClr>
                </a:solidFill>
              </a:rPr>
              <a:t>Start</a:t>
            </a:r>
            <a:r>
              <a:rPr lang="en-US" sz="1400" dirty="0">
                <a:solidFill>
                  <a:schemeClr val="bg2">
                    <a:lumMod val="25000"/>
                  </a:schemeClr>
                </a:solidFill>
              </a:rPr>
              <a:t> menu </a:t>
            </a:r>
          </a:p>
          <a:p>
            <a:pPr marL="594360" lvl="2" indent="-228600">
              <a:buFont typeface="+mj-lt"/>
              <a:buAutoNum type="arabicPeriod"/>
            </a:pPr>
            <a:r>
              <a:rPr lang="en-US" sz="1400" b="1" dirty="0">
                <a:solidFill>
                  <a:schemeClr val="bg2">
                    <a:lumMod val="25000"/>
                  </a:schemeClr>
                </a:solidFill>
              </a:rPr>
              <a:t>File</a:t>
            </a:r>
            <a:r>
              <a:rPr lang="en-US" sz="1400" dirty="0">
                <a:solidFill>
                  <a:schemeClr val="bg2">
                    <a:lumMod val="25000"/>
                  </a:schemeClr>
                </a:solidFill>
              </a:rPr>
              <a:t> &gt; </a:t>
            </a:r>
            <a:r>
              <a:rPr lang="en-US" sz="1400" b="1" dirty="0">
                <a:solidFill>
                  <a:schemeClr val="bg2">
                    <a:lumMod val="25000"/>
                  </a:schemeClr>
                </a:solidFill>
              </a:rPr>
              <a:t>New Trace</a:t>
            </a:r>
            <a:r>
              <a:rPr lang="en-US" sz="1400" dirty="0">
                <a:solidFill>
                  <a:schemeClr val="bg2">
                    <a:lumMod val="25000"/>
                  </a:schemeClr>
                </a:solidFill>
              </a:rPr>
              <a:t> </a:t>
            </a:r>
          </a:p>
          <a:p>
            <a:pPr marL="594360" lvl="2" indent="-228600">
              <a:buFont typeface="+mj-lt"/>
              <a:buAutoNum type="arabicPeriod"/>
            </a:pPr>
            <a:r>
              <a:rPr lang="en-US" sz="1400" dirty="0">
                <a:solidFill>
                  <a:schemeClr val="bg2">
                    <a:lumMod val="25000"/>
                  </a:schemeClr>
                </a:solidFill>
              </a:rPr>
              <a:t>Server Type: Analysis Services </a:t>
            </a:r>
          </a:p>
          <a:p>
            <a:pPr marL="594360" lvl="2" indent="-228600">
              <a:buFont typeface="+mj-lt"/>
              <a:buAutoNum type="arabicPeriod"/>
            </a:pPr>
            <a:r>
              <a:rPr lang="en-US" sz="1400" dirty="0">
                <a:solidFill>
                  <a:schemeClr val="bg2">
                    <a:lumMod val="25000"/>
                  </a:schemeClr>
                </a:solidFill>
              </a:rPr>
              <a:t>Server name: localhost:[port number found above] </a:t>
            </a:r>
          </a:p>
          <a:p>
            <a:pPr marL="594360" lvl="2" indent="-228600">
              <a:buFont typeface="+mj-lt"/>
              <a:buAutoNum type="arabicPeriod"/>
            </a:pPr>
            <a:r>
              <a:rPr lang="en-US" sz="1400" dirty="0">
                <a:solidFill>
                  <a:schemeClr val="bg2">
                    <a:lumMod val="25000"/>
                  </a:schemeClr>
                </a:solidFill>
              </a:rPr>
              <a:t>At the next screen, select </a:t>
            </a:r>
            <a:r>
              <a:rPr lang="en-US" sz="1400" b="1" dirty="0">
                <a:solidFill>
                  <a:schemeClr val="bg2">
                    <a:lumMod val="25000"/>
                  </a:schemeClr>
                </a:solidFill>
              </a:rPr>
              <a:t>Run</a:t>
            </a:r>
            <a:r>
              <a:rPr lang="en-US" sz="1400" dirty="0">
                <a:solidFill>
                  <a:schemeClr val="bg2">
                    <a:lumMod val="25000"/>
                  </a:schemeClr>
                </a:solidFill>
              </a:rPr>
              <a:t> </a:t>
            </a:r>
          </a:p>
          <a:p>
            <a:pPr marL="594360" lvl="2" indent="-228600">
              <a:buFont typeface="+mj-lt"/>
              <a:buAutoNum type="arabicPeriod"/>
            </a:pPr>
            <a:r>
              <a:rPr lang="en-US" sz="1400" dirty="0">
                <a:solidFill>
                  <a:schemeClr val="bg2">
                    <a:lumMod val="25000"/>
                  </a:schemeClr>
                </a:solidFill>
              </a:rPr>
              <a:t>Now the SQL Profiler is live, and actively profiling the queries that Power BI Desktop is sending. </a:t>
            </a:r>
          </a:p>
          <a:p>
            <a:pPr marL="594360" lvl="2" indent="-228600">
              <a:buFont typeface="+mj-lt"/>
              <a:buAutoNum type="arabicPeriod"/>
            </a:pPr>
            <a:r>
              <a:rPr lang="en-US" sz="1400" dirty="0">
                <a:solidFill>
                  <a:schemeClr val="bg2">
                    <a:lumMod val="25000"/>
                  </a:schemeClr>
                </a:solidFill>
              </a:rPr>
              <a:t>As queries are executed, you can see their respective durations and CPU times – using this information, you can determine which queries are the bottlenecks.  </a:t>
            </a:r>
          </a:p>
          <a:p>
            <a:pPr marL="342900" lvl="0" indent="-342900">
              <a:buFont typeface="+mj-lt"/>
              <a:buAutoNum type="arabicPeriod"/>
            </a:pPr>
            <a:endParaRPr lang="en-US" sz="1400" dirty="0">
              <a:solidFill>
                <a:schemeClr val="bg2">
                  <a:lumMod val="50000"/>
                </a:schemeClr>
              </a:solidFill>
            </a:endParaRPr>
          </a:p>
          <a:p>
            <a:pPr marL="342900" lvl="0" indent="-342900">
              <a:buFont typeface="+mj-lt"/>
              <a:buAutoNum type="arabicPeriod"/>
            </a:pPr>
            <a:endParaRPr lang="en-US" sz="1400" dirty="0">
              <a:solidFill>
                <a:schemeClr val="bg2">
                  <a:lumMod val="50000"/>
                </a:schemeClr>
              </a:solidFill>
            </a:endParaRPr>
          </a:p>
          <a:p>
            <a:pPr marL="342900" lvl="0" indent="-342900">
              <a:buFont typeface="+mj-lt"/>
              <a:buAutoNum type="arabicPeriod"/>
            </a:pPr>
            <a:endParaRPr lang="en-US" sz="1400" dirty="0">
              <a:solidFill>
                <a:schemeClr val="bg2">
                  <a:lumMod val="50000"/>
                </a:schemeClr>
              </a:solidFill>
            </a:endParaRPr>
          </a:p>
          <a:p>
            <a:pPr marL="0" lvl="0" indent="0">
              <a:buNone/>
            </a:pPr>
            <a:r>
              <a:rPr lang="en-US" sz="2200" dirty="0"/>
              <a:t>Using </a:t>
            </a:r>
            <a:r>
              <a:rPr lang="en-US" sz="2200" dirty="0">
                <a:hlinkClick r:id="rId3"/>
              </a:rPr>
              <a:t>DAX Studio</a:t>
            </a:r>
            <a:endParaRPr lang="en-US" sz="2200" dirty="0"/>
          </a:p>
          <a:p>
            <a:pPr marL="0" lvl="0" indent="0">
              <a:buNone/>
            </a:pPr>
            <a:r>
              <a:rPr lang="en-US" sz="1400" dirty="0">
                <a:solidFill>
                  <a:schemeClr val="bg2">
                    <a:lumMod val="25000"/>
                  </a:schemeClr>
                </a:solidFill>
              </a:rPr>
              <a:t>Open Source product from SQLBI.com on </a:t>
            </a:r>
            <a:r>
              <a:rPr lang="en-US" sz="1400" dirty="0">
                <a:solidFill>
                  <a:schemeClr val="bg2">
                    <a:lumMod val="25000"/>
                  </a:schemeClr>
                </a:solidFill>
                <a:hlinkClick r:id="rId4">
                  <a:extLst>
                    <a:ext uri="{A12FA001-AC4F-418D-AE19-62706E023703}">
                      <ahyp:hlinkClr xmlns:ahyp="http://schemas.microsoft.com/office/drawing/2018/hyperlinkcolor" val="tx"/>
                    </a:ext>
                  </a:extLst>
                </a:hlinkClick>
              </a:rPr>
              <a:t>GitHub</a:t>
            </a:r>
            <a:endParaRPr lang="en-US" sz="1400" dirty="0"/>
          </a:p>
          <a:p>
            <a:r>
              <a:rPr lang="en-US" sz="1400" dirty="0"/>
              <a:t>DEMO</a:t>
            </a:r>
          </a:p>
          <a:p>
            <a:pPr marL="342900" lvl="0" indent="-342900">
              <a:buFont typeface="+mj-lt"/>
              <a:buAutoNum type="arabicPeriod"/>
            </a:pPr>
            <a:endParaRPr lang="en-US" sz="1400" dirty="0"/>
          </a:p>
          <a:p>
            <a:pPr marL="54720" lvl="1" indent="0">
              <a:buNone/>
            </a:pPr>
            <a:endParaRPr lang="en-US" sz="1400" dirty="0"/>
          </a:p>
        </p:txBody>
      </p:sp>
    </p:spTree>
    <p:extLst>
      <p:ext uri="{BB962C8B-B14F-4D97-AF65-F5344CB8AC3E}">
        <p14:creationId xmlns:p14="http://schemas.microsoft.com/office/powerpoint/2010/main" val="267775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Preferring the Storage Engine</a:t>
            </a:r>
            <a:endParaRPr lang="en-US" noProof="0" dirty="0"/>
          </a:p>
        </p:txBody>
      </p:sp>
      <p:sp>
        <p:nvSpPr>
          <p:cNvPr id="4" name="Text Placeholder 3"/>
          <p:cNvSpPr>
            <a:spLocks noGrp="1"/>
          </p:cNvSpPr>
          <p:nvPr>
            <p:ph type="body" sz="quarter" idx="11"/>
          </p:nvPr>
        </p:nvSpPr>
        <p:spPr>
          <a:xfrm>
            <a:off x="334421" y="1297603"/>
            <a:ext cx="11413499" cy="5108575"/>
          </a:xfrm>
        </p:spPr>
        <p:txBody>
          <a:bodyPr numCol="2">
            <a:normAutofit/>
          </a:bodyPr>
          <a:lstStyle/>
          <a:p>
            <a:r>
              <a:rPr lang="en-US" sz="2400" dirty="0"/>
              <a:t>Use variables when computing fixed values</a:t>
            </a:r>
          </a:p>
          <a:p>
            <a:pPr lvl="1"/>
            <a:r>
              <a:rPr lang="en-US" sz="1600" dirty="0"/>
              <a:t>This is to avoid sending duplicate queries down to the storage engine</a:t>
            </a:r>
          </a:p>
          <a:p>
            <a:r>
              <a:rPr lang="en-US" sz="2400" dirty="0"/>
              <a:t>Consider changing your Data Model to enable the storage engine to execute instead of the Formula Engine</a:t>
            </a:r>
          </a:p>
          <a:p>
            <a:pPr lvl="1"/>
            <a:r>
              <a:rPr lang="en-US" sz="1600" dirty="0"/>
              <a:t>Calculated columns are injected into SQL Query</a:t>
            </a:r>
          </a:p>
          <a:p>
            <a:r>
              <a:rPr lang="en-US" sz="2400" dirty="0"/>
              <a:t>Be wary of table scans as they’ll require</a:t>
            </a:r>
          </a:p>
          <a:p>
            <a:r>
              <a:rPr lang="en-US" sz="2400" dirty="0"/>
              <a:t>Sometimes it’s better to not use Formula Engine only functions like “Divide”</a:t>
            </a:r>
            <a:endParaRPr lang="en-US" sz="1600" dirty="0"/>
          </a:p>
          <a:p>
            <a:endParaRPr lang="en-US" sz="1400" dirty="0">
              <a:solidFill>
                <a:schemeClr val="bg2">
                  <a:lumMod val="25000"/>
                </a:schemeClr>
              </a:solidFill>
            </a:endParaRPr>
          </a:p>
          <a:p>
            <a:endParaRPr lang="en-US" sz="1400" dirty="0"/>
          </a:p>
        </p:txBody>
      </p:sp>
      <p:pic>
        <p:nvPicPr>
          <p:cNvPr id="5" name="Picture 4">
            <a:extLst>
              <a:ext uri="{FF2B5EF4-FFF2-40B4-BE49-F238E27FC236}">
                <a16:creationId xmlns:a16="http://schemas.microsoft.com/office/drawing/2014/main" id="{34C4AB95-ADD8-4069-AEBE-FE9A8CC3E86E}"/>
              </a:ext>
            </a:extLst>
          </p:cNvPr>
          <p:cNvPicPr>
            <a:picLocks noChangeAspect="1"/>
          </p:cNvPicPr>
          <p:nvPr/>
        </p:nvPicPr>
        <p:blipFill>
          <a:blip r:embed="rId3"/>
          <a:stretch>
            <a:fillRect/>
          </a:stretch>
        </p:blipFill>
        <p:spPr>
          <a:xfrm>
            <a:off x="6467992" y="2462709"/>
            <a:ext cx="5003643" cy="1730014"/>
          </a:xfrm>
          <a:prstGeom prst="rect">
            <a:avLst/>
          </a:prstGeom>
        </p:spPr>
      </p:pic>
    </p:spTree>
    <p:extLst>
      <p:ext uri="{BB962C8B-B14F-4D97-AF65-F5344CB8AC3E}">
        <p14:creationId xmlns:p14="http://schemas.microsoft.com/office/powerpoint/2010/main" val="44009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Calculated Columns in </a:t>
            </a:r>
            <a:r>
              <a:rPr lang="en-US" noProof="0" dirty="0" err="1"/>
              <a:t>DirectQuery</a:t>
            </a:r>
            <a:endParaRPr lang="en-US" noProof="0" dirty="0"/>
          </a:p>
        </p:txBody>
      </p:sp>
      <p:sp>
        <p:nvSpPr>
          <p:cNvPr id="4" name="Text Placeholder 3"/>
          <p:cNvSpPr>
            <a:spLocks noGrp="1"/>
          </p:cNvSpPr>
          <p:nvPr>
            <p:ph type="body" sz="quarter" idx="11"/>
          </p:nvPr>
        </p:nvSpPr>
        <p:spPr>
          <a:xfrm>
            <a:off x="334422" y="1297603"/>
            <a:ext cx="4147822" cy="5108575"/>
          </a:xfrm>
        </p:spPr>
        <p:txBody>
          <a:bodyPr numCol="1">
            <a:normAutofit lnSpcReduction="10000"/>
          </a:bodyPr>
          <a:lstStyle/>
          <a:p>
            <a:pPr marL="0" lvl="0" indent="0">
              <a:buNone/>
            </a:pPr>
            <a:r>
              <a:rPr lang="en-US" sz="2400" dirty="0"/>
              <a:t>Consider the following calculated column and query:</a:t>
            </a:r>
          </a:p>
          <a:p>
            <a:pPr marL="0" lvl="0" indent="0">
              <a:buNone/>
            </a:pPr>
            <a:endParaRPr lang="en-US" sz="2400" dirty="0"/>
          </a:p>
          <a:p>
            <a:pPr marL="0" lvl="0" indent="0">
              <a:buNone/>
            </a:pPr>
            <a:endParaRPr lang="en-US" sz="2200" dirty="0"/>
          </a:p>
          <a:p>
            <a:pPr marL="0" lvl="0" indent="0">
              <a:buNone/>
            </a:pPr>
            <a:endParaRPr lang="en-US" sz="2200" dirty="0"/>
          </a:p>
          <a:p>
            <a:pPr marL="0" lvl="0" indent="0">
              <a:buNone/>
            </a:pPr>
            <a:endParaRPr lang="en-US" sz="2200" dirty="0"/>
          </a:p>
          <a:p>
            <a:pPr marL="0" lvl="0" indent="0">
              <a:buNone/>
            </a:pPr>
            <a:endParaRPr lang="en-US" sz="2200" dirty="0"/>
          </a:p>
          <a:p>
            <a:pPr marL="0" lvl="0" indent="0">
              <a:buNone/>
            </a:pPr>
            <a:r>
              <a:rPr lang="en-US" sz="2200" dirty="0"/>
              <a:t>Since </a:t>
            </a:r>
            <a:r>
              <a:rPr lang="en-US" sz="2200" dirty="0" err="1"/>
              <a:t>DirectQuery</a:t>
            </a:r>
            <a:r>
              <a:rPr lang="en-US" sz="2200" dirty="0"/>
              <a:t> doesn’t manage the storage layer, there is no place to store data. </a:t>
            </a:r>
          </a:p>
          <a:p>
            <a:pPr lvl="1"/>
            <a:r>
              <a:rPr lang="en-US" sz="1500" dirty="0"/>
              <a:t>Calculated Columns are then generated on the fly when sent to the storage engine</a:t>
            </a:r>
          </a:p>
          <a:p>
            <a:pPr lvl="1"/>
            <a:r>
              <a:rPr lang="en-US" sz="1500" dirty="0"/>
              <a:t>To summarize the amount, it needs to first calculate </a:t>
            </a:r>
            <a:r>
              <a:rPr lang="en-US" sz="1500" dirty="0" err="1"/>
              <a:t>LineTotal</a:t>
            </a:r>
            <a:endParaRPr lang="en-US" sz="1500" dirty="0"/>
          </a:p>
          <a:p>
            <a:pPr lvl="1"/>
            <a:r>
              <a:rPr lang="en-US" sz="1500" dirty="0"/>
              <a:t>Does a full table scan which is expected</a:t>
            </a:r>
          </a:p>
          <a:p>
            <a:pPr lvl="1"/>
            <a:endParaRPr lang="en-US" sz="1500" dirty="0"/>
          </a:p>
          <a:p>
            <a:pPr lvl="1"/>
            <a:endParaRPr lang="en-US" sz="1500" dirty="0"/>
          </a:p>
          <a:p>
            <a:pPr marL="54720" lvl="1" indent="0">
              <a:buNone/>
            </a:pPr>
            <a:endParaRPr lang="en-US" sz="1400" dirty="0"/>
          </a:p>
        </p:txBody>
      </p:sp>
      <p:pic>
        <p:nvPicPr>
          <p:cNvPr id="5" name="Picture 4">
            <a:extLst>
              <a:ext uri="{FF2B5EF4-FFF2-40B4-BE49-F238E27FC236}">
                <a16:creationId xmlns:a16="http://schemas.microsoft.com/office/drawing/2014/main" id="{B3E1B8E1-AE95-46ED-9E20-C28C3CFDD158}"/>
              </a:ext>
            </a:extLst>
          </p:cNvPr>
          <p:cNvPicPr>
            <a:picLocks noChangeAspect="1"/>
          </p:cNvPicPr>
          <p:nvPr/>
        </p:nvPicPr>
        <p:blipFill>
          <a:blip r:embed="rId3"/>
          <a:stretch>
            <a:fillRect/>
          </a:stretch>
        </p:blipFill>
        <p:spPr>
          <a:xfrm>
            <a:off x="4482244" y="2249139"/>
            <a:ext cx="7402182" cy="1250262"/>
          </a:xfrm>
          <a:prstGeom prst="rect">
            <a:avLst/>
          </a:prstGeom>
        </p:spPr>
      </p:pic>
      <p:pic>
        <p:nvPicPr>
          <p:cNvPr id="6" name="Picture 5">
            <a:extLst>
              <a:ext uri="{FF2B5EF4-FFF2-40B4-BE49-F238E27FC236}">
                <a16:creationId xmlns:a16="http://schemas.microsoft.com/office/drawing/2014/main" id="{B5A6D0BF-55E4-415A-8B1A-FFB4B426EFD2}"/>
              </a:ext>
            </a:extLst>
          </p:cNvPr>
          <p:cNvPicPr>
            <a:picLocks noChangeAspect="1"/>
          </p:cNvPicPr>
          <p:nvPr/>
        </p:nvPicPr>
        <p:blipFill>
          <a:blip r:embed="rId4"/>
          <a:stretch>
            <a:fillRect/>
          </a:stretch>
        </p:blipFill>
        <p:spPr>
          <a:xfrm>
            <a:off x="4482244" y="3846722"/>
            <a:ext cx="7558292" cy="2777059"/>
          </a:xfrm>
          <a:prstGeom prst="rect">
            <a:avLst/>
          </a:prstGeom>
        </p:spPr>
      </p:pic>
      <p:pic>
        <p:nvPicPr>
          <p:cNvPr id="8" name="Picture 7">
            <a:extLst>
              <a:ext uri="{FF2B5EF4-FFF2-40B4-BE49-F238E27FC236}">
                <a16:creationId xmlns:a16="http://schemas.microsoft.com/office/drawing/2014/main" id="{F7F03554-4887-4B07-B728-38770141A290}"/>
              </a:ext>
            </a:extLst>
          </p:cNvPr>
          <p:cNvPicPr>
            <a:picLocks noChangeAspect="1"/>
          </p:cNvPicPr>
          <p:nvPr/>
        </p:nvPicPr>
        <p:blipFill>
          <a:blip r:embed="rId5"/>
          <a:stretch>
            <a:fillRect/>
          </a:stretch>
        </p:blipFill>
        <p:spPr>
          <a:xfrm>
            <a:off x="4352195" y="1297603"/>
            <a:ext cx="6715125" cy="657225"/>
          </a:xfrm>
          <a:prstGeom prst="rect">
            <a:avLst/>
          </a:prstGeom>
        </p:spPr>
      </p:pic>
    </p:spTree>
    <p:extLst>
      <p:ext uri="{BB962C8B-B14F-4D97-AF65-F5344CB8AC3E}">
        <p14:creationId xmlns:p14="http://schemas.microsoft.com/office/powerpoint/2010/main" val="357948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Calculated Columns in </a:t>
            </a:r>
            <a:r>
              <a:rPr lang="en-US" noProof="0" dirty="0" err="1"/>
              <a:t>DirectQuery</a:t>
            </a:r>
            <a:endParaRPr lang="en-US" noProof="0" dirty="0"/>
          </a:p>
        </p:txBody>
      </p:sp>
      <p:sp>
        <p:nvSpPr>
          <p:cNvPr id="4" name="Text Placeholder 3"/>
          <p:cNvSpPr>
            <a:spLocks noGrp="1"/>
          </p:cNvSpPr>
          <p:nvPr>
            <p:ph type="body" sz="quarter" idx="11"/>
          </p:nvPr>
        </p:nvSpPr>
        <p:spPr>
          <a:xfrm>
            <a:off x="334422" y="1297603"/>
            <a:ext cx="4147822" cy="5108575"/>
          </a:xfrm>
        </p:spPr>
        <p:txBody>
          <a:bodyPr numCol="1">
            <a:normAutofit/>
          </a:bodyPr>
          <a:lstStyle/>
          <a:p>
            <a:pPr marL="0" lvl="0" indent="0">
              <a:buNone/>
            </a:pPr>
            <a:r>
              <a:rPr lang="en-US" sz="2400" dirty="0"/>
              <a:t>Pitfall: Filtering on Calculated Columns</a:t>
            </a:r>
            <a:endParaRPr lang="en-US" sz="2200" dirty="0"/>
          </a:p>
          <a:p>
            <a:pPr marL="0" lvl="0" indent="0">
              <a:buNone/>
            </a:pPr>
            <a:endParaRPr lang="en-US" sz="2200" dirty="0"/>
          </a:p>
          <a:p>
            <a:pPr marL="0" lvl="0" indent="0">
              <a:buNone/>
            </a:pPr>
            <a:endParaRPr lang="en-US" sz="2200" dirty="0"/>
          </a:p>
          <a:p>
            <a:pPr marL="0" lvl="0" indent="0">
              <a:buNone/>
            </a:pPr>
            <a:endParaRPr lang="en-US" sz="2200" dirty="0"/>
          </a:p>
          <a:p>
            <a:pPr marL="0" lvl="0" indent="0">
              <a:buNone/>
            </a:pPr>
            <a:endParaRPr lang="en-US" sz="2200" dirty="0"/>
          </a:p>
          <a:p>
            <a:pPr marL="0" lvl="0" indent="0">
              <a:buNone/>
            </a:pPr>
            <a:endParaRPr lang="en-US" sz="2200" dirty="0"/>
          </a:p>
          <a:p>
            <a:pPr marL="0" lvl="0" indent="0">
              <a:buNone/>
            </a:pPr>
            <a:r>
              <a:rPr lang="en-US" sz="2200" dirty="0"/>
              <a:t>Note that the filtering still happens after a full scan on the table. </a:t>
            </a:r>
          </a:p>
          <a:p>
            <a:pPr lvl="1"/>
            <a:endParaRPr lang="en-US" sz="1500" dirty="0"/>
          </a:p>
          <a:p>
            <a:pPr lvl="1"/>
            <a:endParaRPr lang="en-US" sz="1500" dirty="0"/>
          </a:p>
          <a:p>
            <a:pPr marL="54720" lvl="1" indent="0">
              <a:buNone/>
            </a:pPr>
            <a:endParaRPr lang="en-US" sz="1400" dirty="0"/>
          </a:p>
        </p:txBody>
      </p:sp>
      <p:pic>
        <p:nvPicPr>
          <p:cNvPr id="3" name="Picture 2">
            <a:extLst>
              <a:ext uri="{FF2B5EF4-FFF2-40B4-BE49-F238E27FC236}">
                <a16:creationId xmlns:a16="http://schemas.microsoft.com/office/drawing/2014/main" id="{6CF7824A-2EEB-44E0-8FDD-E73E2431049B}"/>
              </a:ext>
            </a:extLst>
          </p:cNvPr>
          <p:cNvPicPr>
            <a:picLocks noChangeAspect="1"/>
          </p:cNvPicPr>
          <p:nvPr/>
        </p:nvPicPr>
        <p:blipFill>
          <a:blip r:embed="rId3"/>
          <a:stretch>
            <a:fillRect/>
          </a:stretch>
        </p:blipFill>
        <p:spPr>
          <a:xfrm>
            <a:off x="4723465" y="1314490"/>
            <a:ext cx="6845846" cy="1696788"/>
          </a:xfrm>
          <a:prstGeom prst="rect">
            <a:avLst/>
          </a:prstGeom>
        </p:spPr>
      </p:pic>
      <p:pic>
        <p:nvPicPr>
          <p:cNvPr id="7" name="Picture 6">
            <a:extLst>
              <a:ext uri="{FF2B5EF4-FFF2-40B4-BE49-F238E27FC236}">
                <a16:creationId xmlns:a16="http://schemas.microsoft.com/office/drawing/2014/main" id="{89EE3483-60C2-47ED-8EED-53033227A4D9}"/>
              </a:ext>
            </a:extLst>
          </p:cNvPr>
          <p:cNvPicPr>
            <a:picLocks noChangeAspect="1"/>
          </p:cNvPicPr>
          <p:nvPr/>
        </p:nvPicPr>
        <p:blipFill>
          <a:blip r:embed="rId4"/>
          <a:stretch>
            <a:fillRect/>
          </a:stretch>
        </p:blipFill>
        <p:spPr>
          <a:xfrm>
            <a:off x="4765646" y="3429000"/>
            <a:ext cx="6854152" cy="2966434"/>
          </a:xfrm>
          <a:prstGeom prst="rect">
            <a:avLst/>
          </a:prstGeom>
        </p:spPr>
      </p:pic>
    </p:spTree>
    <p:extLst>
      <p:ext uri="{BB962C8B-B14F-4D97-AF65-F5344CB8AC3E}">
        <p14:creationId xmlns:p14="http://schemas.microsoft.com/office/powerpoint/2010/main" val="37882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Additive &amp; Non-Additive Measures</a:t>
            </a:r>
            <a:endParaRPr lang="en-US" noProof="0" dirty="0"/>
          </a:p>
        </p:txBody>
      </p:sp>
      <p:sp>
        <p:nvSpPr>
          <p:cNvPr id="4" name="Text Placeholder 3"/>
          <p:cNvSpPr>
            <a:spLocks noGrp="1"/>
          </p:cNvSpPr>
          <p:nvPr>
            <p:ph type="body" sz="quarter" idx="11"/>
          </p:nvPr>
        </p:nvSpPr>
        <p:spPr>
          <a:xfrm>
            <a:off x="334422" y="1297603"/>
            <a:ext cx="4147822" cy="5108575"/>
          </a:xfrm>
        </p:spPr>
        <p:txBody>
          <a:bodyPr numCol="1">
            <a:normAutofit/>
          </a:bodyPr>
          <a:lstStyle/>
          <a:p>
            <a:pPr marL="0" lvl="0" indent="0">
              <a:buNone/>
            </a:pPr>
            <a:r>
              <a:rPr lang="en-US" sz="2400" dirty="0"/>
              <a:t>Consider the following measure utilizing Same Period Last Year:</a:t>
            </a:r>
          </a:p>
          <a:p>
            <a:pPr marL="0" lvl="0" indent="0">
              <a:buNone/>
            </a:pPr>
            <a:endParaRPr lang="en-US" sz="2400" dirty="0"/>
          </a:p>
          <a:p>
            <a:pPr marL="0" lvl="0" indent="0">
              <a:buNone/>
            </a:pPr>
            <a:endParaRPr lang="en-US" sz="2200" dirty="0"/>
          </a:p>
          <a:p>
            <a:pPr marL="0" lvl="0" indent="0">
              <a:buNone/>
            </a:pPr>
            <a:endParaRPr lang="en-US" sz="2200" dirty="0"/>
          </a:p>
          <a:p>
            <a:pPr marL="0" lvl="0" indent="0">
              <a:buNone/>
            </a:pPr>
            <a:r>
              <a:rPr lang="en-US" sz="2200" dirty="0"/>
              <a:t>The Storage Engine was smart enough to determine that it could calculate the value with SUM</a:t>
            </a:r>
          </a:p>
          <a:p>
            <a:r>
              <a:rPr lang="en-US" sz="1400" dirty="0">
                <a:solidFill>
                  <a:schemeClr val="bg2">
                    <a:lumMod val="25000"/>
                  </a:schemeClr>
                </a:solidFill>
              </a:rPr>
              <a:t>It pulled the data at the biggest granularity the storage engine could handle then passed it to the formula engine for aggregation</a:t>
            </a:r>
          </a:p>
          <a:p>
            <a:pPr lvl="1"/>
            <a:endParaRPr lang="en-US" sz="1500" dirty="0"/>
          </a:p>
          <a:p>
            <a:pPr lvl="1"/>
            <a:endParaRPr lang="en-US" sz="1500" dirty="0"/>
          </a:p>
          <a:p>
            <a:pPr marL="54720" lvl="1" indent="0">
              <a:buNone/>
            </a:pPr>
            <a:endParaRPr lang="en-US" sz="1400" dirty="0"/>
          </a:p>
        </p:txBody>
      </p:sp>
      <p:pic>
        <p:nvPicPr>
          <p:cNvPr id="3" name="Picture 2">
            <a:extLst>
              <a:ext uri="{FF2B5EF4-FFF2-40B4-BE49-F238E27FC236}">
                <a16:creationId xmlns:a16="http://schemas.microsoft.com/office/drawing/2014/main" id="{FA9C0D1F-C7C7-4E34-804E-09D7F3CCFFB5}"/>
              </a:ext>
            </a:extLst>
          </p:cNvPr>
          <p:cNvPicPr>
            <a:picLocks noChangeAspect="1"/>
          </p:cNvPicPr>
          <p:nvPr/>
        </p:nvPicPr>
        <p:blipFill>
          <a:blip r:embed="rId3"/>
          <a:stretch>
            <a:fillRect/>
          </a:stretch>
        </p:blipFill>
        <p:spPr>
          <a:xfrm>
            <a:off x="4549562" y="1236468"/>
            <a:ext cx="5755671" cy="2070127"/>
          </a:xfrm>
          <a:prstGeom prst="rect">
            <a:avLst/>
          </a:prstGeom>
        </p:spPr>
      </p:pic>
      <p:pic>
        <p:nvPicPr>
          <p:cNvPr id="7" name="Picture 6">
            <a:extLst>
              <a:ext uri="{FF2B5EF4-FFF2-40B4-BE49-F238E27FC236}">
                <a16:creationId xmlns:a16="http://schemas.microsoft.com/office/drawing/2014/main" id="{6515BD41-8961-4683-9E55-7EE4D6C6D8A6}"/>
              </a:ext>
            </a:extLst>
          </p:cNvPr>
          <p:cNvPicPr>
            <a:picLocks noChangeAspect="1"/>
          </p:cNvPicPr>
          <p:nvPr/>
        </p:nvPicPr>
        <p:blipFill>
          <a:blip r:embed="rId4"/>
          <a:stretch>
            <a:fillRect/>
          </a:stretch>
        </p:blipFill>
        <p:spPr>
          <a:xfrm>
            <a:off x="4667367" y="3551406"/>
            <a:ext cx="6211936" cy="2942729"/>
          </a:xfrm>
          <a:prstGeom prst="rect">
            <a:avLst/>
          </a:prstGeom>
        </p:spPr>
      </p:pic>
    </p:spTree>
    <p:extLst>
      <p:ext uri="{BB962C8B-B14F-4D97-AF65-F5344CB8AC3E}">
        <p14:creationId xmlns:p14="http://schemas.microsoft.com/office/powerpoint/2010/main" val="157457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a:t>
            </a:r>
            <a:endParaRPr lang="en-US" noProof="0" dirty="0"/>
          </a:p>
        </p:txBody>
      </p:sp>
      <p:sp>
        <p:nvSpPr>
          <p:cNvPr id="11" name="Text Placeholder 2">
            <a:extLst>
              <a:ext uri="{FF2B5EF4-FFF2-40B4-BE49-F238E27FC236}">
                <a16:creationId xmlns:a16="http://schemas.microsoft.com/office/drawing/2014/main" id="{9D2B7A9C-B6EA-4A01-92E1-54180F621C36}"/>
              </a:ext>
            </a:extLst>
          </p:cNvPr>
          <p:cNvSpPr txBox="1">
            <a:spLocks/>
          </p:cNvSpPr>
          <p:nvPr/>
        </p:nvSpPr>
        <p:spPr>
          <a:xfrm>
            <a:off x="269241" y="1365832"/>
            <a:ext cx="11789408" cy="4949771"/>
          </a:xfrm>
          <a:prstGeom prst="rect">
            <a:avLst/>
          </a:prstGeom>
        </p:spPr>
        <p:txBody>
          <a:bodyPr vert="horz" wrap="square" lIns="146304" tIns="91440" rIns="146304" bIns="91440" rtlCol="0">
            <a:noAutofit/>
          </a:bodyPr>
          <a:lstStyle>
            <a:lvl1pPr marL="18288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3200" kern="1200" spc="0" baseline="0">
                <a:solidFill>
                  <a:schemeClr val="accent1"/>
                </a:solidFill>
                <a:latin typeface="+mj-lt"/>
                <a:ea typeface="+mn-ea"/>
                <a:cs typeface="+mn-cs"/>
              </a:defRPr>
            </a:lvl1pPr>
            <a:lvl2pPr marL="23760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2pPr>
            <a:lvl3pPr marL="54864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3pPr>
            <a:lvl4pPr marL="1008435"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0"/>
              </a:spcAft>
            </a:pPr>
            <a:r>
              <a:rPr lang="en-US" dirty="0"/>
              <a:t>Understanding the Power BI Stack</a:t>
            </a:r>
          </a:p>
          <a:p>
            <a:pPr lvl="1">
              <a:spcAft>
                <a:spcPts val="0"/>
              </a:spcAft>
            </a:pPr>
            <a:r>
              <a:rPr lang="en-US" dirty="0"/>
              <a:t>Imported vs Direct Query vs Live Connection</a:t>
            </a:r>
          </a:p>
          <a:p>
            <a:pPr lvl="1">
              <a:spcAft>
                <a:spcPts val="0"/>
              </a:spcAft>
            </a:pPr>
            <a:r>
              <a:rPr lang="en-US" dirty="0"/>
              <a:t>Network Latency and Azure ExpressRoute</a:t>
            </a:r>
          </a:p>
          <a:p>
            <a:pPr>
              <a:spcAft>
                <a:spcPts val="0"/>
              </a:spcAft>
            </a:pPr>
            <a:r>
              <a:rPr lang="en-US" dirty="0"/>
              <a:t>Understanding the PowerBI Query Engine</a:t>
            </a:r>
          </a:p>
          <a:p>
            <a:pPr lvl="1">
              <a:spcAft>
                <a:spcPts val="0"/>
              </a:spcAft>
            </a:pPr>
            <a:r>
              <a:rPr lang="en-US" dirty="0"/>
              <a:t>Formula and Storage Engine	</a:t>
            </a:r>
          </a:p>
          <a:p>
            <a:pPr>
              <a:spcAft>
                <a:spcPts val="0"/>
              </a:spcAft>
            </a:pPr>
            <a:r>
              <a:rPr lang="en-US" dirty="0"/>
              <a:t>Optimizing Power BI</a:t>
            </a:r>
          </a:p>
          <a:p>
            <a:pPr lvl="1">
              <a:spcAft>
                <a:spcPts val="0"/>
              </a:spcAft>
            </a:pPr>
            <a:r>
              <a:rPr lang="en-US" dirty="0"/>
              <a:t>Power BI Service Cache</a:t>
            </a:r>
          </a:p>
          <a:p>
            <a:pPr lvl="1">
              <a:spcAft>
                <a:spcPts val="0"/>
              </a:spcAft>
            </a:pPr>
            <a:r>
              <a:rPr lang="en-US" dirty="0"/>
              <a:t>Capturing Power BI Queries</a:t>
            </a:r>
          </a:p>
          <a:p>
            <a:pPr lvl="1">
              <a:spcAft>
                <a:spcPts val="0"/>
              </a:spcAft>
            </a:pPr>
            <a:r>
              <a:rPr lang="en-US" dirty="0"/>
              <a:t>Preferring the Storage Engine</a:t>
            </a:r>
          </a:p>
          <a:p>
            <a:pPr lvl="1">
              <a:spcAft>
                <a:spcPts val="0"/>
              </a:spcAft>
            </a:pPr>
            <a:r>
              <a:rPr lang="en-US" dirty="0" err="1"/>
              <a:t>DirectQuery</a:t>
            </a:r>
            <a:r>
              <a:rPr lang="en-US" dirty="0"/>
              <a:t> Implications</a:t>
            </a:r>
          </a:p>
          <a:p>
            <a:pPr lvl="1">
              <a:spcAft>
                <a:spcPts val="0"/>
              </a:spcAft>
            </a:pPr>
            <a:endParaRPr lang="en-US" dirty="0"/>
          </a:p>
          <a:p>
            <a:pPr>
              <a:spcAft>
                <a:spcPts val="0"/>
              </a:spcAft>
            </a:pPr>
            <a:endParaRPr lang="en-US" dirty="0"/>
          </a:p>
          <a:p>
            <a:pPr>
              <a:spcAft>
                <a:spcPts val="0"/>
              </a:spcAft>
            </a:pPr>
            <a:endParaRPr lang="en-US" dirty="0"/>
          </a:p>
        </p:txBody>
      </p:sp>
    </p:spTree>
    <p:extLst>
      <p:ext uri="{BB962C8B-B14F-4D97-AF65-F5344CB8AC3E}">
        <p14:creationId xmlns:p14="http://schemas.microsoft.com/office/powerpoint/2010/main" val="378711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Additive &amp; Non-Additive Measures</a:t>
            </a:r>
            <a:endParaRPr lang="en-US" noProof="0" dirty="0"/>
          </a:p>
        </p:txBody>
      </p:sp>
      <p:sp>
        <p:nvSpPr>
          <p:cNvPr id="4" name="Text Placeholder 3"/>
          <p:cNvSpPr>
            <a:spLocks noGrp="1"/>
          </p:cNvSpPr>
          <p:nvPr>
            <p:ph type="body" sz="quarter" idx="11"/>
          </p:nvPr>
        </p:nvSpPr>
        <p:spPr>
          <a:xfrm>
            <a:off x="334422" y="1297603"/>
            <a:ext cx="4147822" cy="5108575"/>
          </a:xfrm>
        </p:spPr>
        <p:txBody>
          <a:bodyPr numCol="1">
            <a:normAutofit/>
          </a:bodyPr>
          <a:lstStyle/>
          <a:p>
            <a:pPr marL="0" lvl="0" indent="0">
              <a:buNone/>
            </a:pPr>
            <a:r>
              <a:rPr lang="en-US" sz="2400" dirty="0"/>
              <a:t>Consider the following where non-additive measure </a:t>
            </a:r>
            <a:r>
              <a:rPr lang="en-US" sz="2400" dirty="0" err="1"/>
              <a:t>DistinctCount</a:t>
            </a:r>
            <a:r>
              <a:rPr lang="en-US" sz="2400" dirty="0"/>
              <a:t> is used:</a:t>
            </a:r>
          </a:p>
          <a:p>
            <a:pPr marL="0" lvl="0" indent="0">
              <a:buNone/>
            </a:pPr>
            <a:endParaRPr lang="en-US" sz="2400" dirty="0"/>
          </a:p>
          <a:p>
            <a:pPr marL="0" lvl="0" indent="0">
              <a:buNone/>
            </a:pPr>
            <a:endParaRPr lang="en-US" sz="2200" dirty="0"/>
          </a:p>
          <a:p>
            <a:pPr marL="0" lvl="0" indent="0">
              <a:buNone/>
            </a:pPr>
            <a:endParaRPr lang="en-US" sz="2200" dirty="0"/>
          </a:p>
          <a:p>
            <a:pPr marL="0" lvl="0" indent="0">
              <a:buNone/>
            </a:pPr>
            <a:r>
              <a:rPr lang="en-US" sz="2200" dirty="0"/>
              <a:t>In this case, the </a:t>
            </a:r>
            <a:r>
              <a:rPr lang="en-US" sz="2200" dirty="0" err="1"/>
              <a:t>DistinctCount</a:t>
            </a:r>
            <a:r>
              <a:rPr lang="en-US" sz="2200" dirty="0"/>
              <a:t> forced Storage Engine to generate multiple queries (one for each year).</a:t>
            </a:r>
          </a:p>
          <a:p>
            <a:r>
              <a:rPr lang="en-US" sz="1400" dirty="0">
                <a:solidFill>
                  <a:schemeClr val="bg2">
                    <a:lumMod val="25000"/>
                  </a:schemeClr>
                </a:solidFill>
              </a:rPr>
              <a:t>It needed to scan the fact table each time for separate distinct counts per year</a:t>
            </a:r>
          </a:p>
          <a:p>
            <a:pPr lvl="1"/>
            <a:endParaRPr lang="en-US" sz="1500" dirty="0"/>
          </a:p>
          <a:p>
            <a:pPr lvl="1"/>
            <a:endParaRPr lang="en-US" sz="1500" dirty="0"/>
          </a:p>
          <a:p>
            <a:pPr marL="54720" lvl="1" indent="0">
              <a:buNone/>
            </a:pPr>
            <a:endParaRPr lang="en-US" sz="1400" dirty="0"/>
          </a:p>
        </p:txBody>
      </p:sp>
      <p:pic>
        <p:nvPicPr>
          <p:cNvPr id="5" name="Picture 4">
            <a:extLst>
              <a:ext uri="{FF2B5EF4-FFF2-40B4-BE49-F238E27FC236}">
                <a16:creationId xmlns:a16="http://schemas.microsoft.com/office/drawing/2014/main" id="{5ABE56A7-3B99-4515-9CBC-7C7683BD60BB}"/>
              </a:ext>
            </a:extLst>
          </p:cNvPr>
          <p:cNvPicPr>
            <a:picLocks noChangeAspect="1"/>
          </p:cNvPicPr>
          <p:nvPr/>
        </p:nvPicPr>
        <p:blipFill>
          <a:blip r:embed="rId3"/>
          <a:stretch>
            <a:fillRect/>
          </a:stretch>
        </p:blipFill>
        <p:spPr>
          <a:xfrm>
            <a:off x="4577609" y="1077760"/>
            <a:ext cx="7036579" cy="2244257"/>
          </a:xfrm>
          <a:prstGeom prst="rect">
            <a:avLst/>
          </a:prstGeom>
        </p:spPr>
      </p:pic>
      <p:pic>
        <p:nvPicPr>
          <p:cNvPr id="6" name="Picture 5">
            <a:extLst>
              <a:ext uri="{FF2B5EF4-FFF2-40B4-BE49-F238E27FC236}">
                <a16:creationId xmlns:a16="http://schemas.microsoft.com/office/drawing/2014/main" id="{26FA6E61-944E-496B-99AE-5739BB258A02}"/>
              </a:ext>
            </a:extLst>
          </p:cNvPr>
          <p:cNvPicPr>
            <a:picLocks noChangeAspect="1"/>
          </p:cNvPicPr>
          <p:nvPr/>
        </p:nvPicPr>
        <p:blipFill>
          <a:blip r:embed="rId4"/>
          <a:stretch>
            <a:fillRect/>
          </a:stretch>
        </p:blipFill>
        <p:spPr>
          <a:xfrm>
            <a:off x="4864779" y="3472475"/>
            <a:ext cx="6992799" cy="2567593"/>
          </a:xfrm>
          <a:prstGeom prst="rect">
            <a:avLst/>
          </a:prstGeom>
        </p:spPr>
      </p:pic>
    </p:spTree>
    <p:extLst>
      <p:ext uri="{BB962C8B-B14F-4D97-AF65-F5344CB8AC3E}">
        <p14:creationId xmlns:p14="http://schemas.microsoft.com/office/powerpoint/2010/main" val="350440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752" y="2791224"/>
            <a:ext cx="11653523" cy="1162178"/>
          </a:xfrm>
        </p:spPr>
        <p:txBody>
          <a:bodyPr/>
          <a:lstStyle/>
          <a:p>
            <a:pPr>
              <a:spcBef>
                <a:spcPts val="0"/>
              </a:spcBef>
              <a:spcAft>
                <a:spcPts val="0"/>
              </a:spcAft>
            </a:pPr>
            <a:r>
              <a:rPr lang="en-US" dirty="0"/>
              <a:t>Questions?</a:t>
            </a:r>
          </a:p>
        </p:txBody>
      </p:sp>
    </p:spTree>
    <p:extLst>
      <p:ext uri="{BB962C8B-B14F-4D97-AF65-F5344CB8AC3E}">
        <p14:creationId xmlns:p14="http://schemas.microsoft.com/office/powerpoint/2010/main" val="18708897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752" y="2791224"/>
            <a:ext cx="11653523" cy="1162178"/>
          </a:xfrm>
        </p:spPr>
        <p:txBody>
          <a:bodyPr/>
          <a:lstStyle/>
          <a:p>
            <a:pPr>
              <a:spcBef>
                <a:spcPts val="0"/>
              </a:spcBef>
              <a:spcAft>
                <a:spcPts val="0"/>
              </a:spcAft>
            </a:pPr>
            <a:r>
              <a:rPr lang="en-US" dirty="0"/>
              <a:t>Power BI Stack</a:t>
            </a:r>
          </a:p>
        </p:txBody>
      </p:sp>
    </p:spTree>
    <p:extLst>
      <p:ext uri="{BB962C8B-B14F-4D97-AF65-F5344CB8AC3E}">
        <p14:creationId xmlns:p14="http://schemas.microsoft.com/office/powerpoint/2010/main" val="39314761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C592FF-AF0D-41B3-BDC7-EF661C52E2CC}"/>
              </a:ext>
            </a:extLst>
          </p:cNvPr>
          <p:cNvSpPr>
            <a:spLocks noGrp="1"/>
          </p:cNvSpPr>
          <p:nvPr>
            <p:ph type="title"/>
          </p:nvPr>
        </p:nvSpPr>
        <p:spPr>
          <a:xfrm>
            <a:off x="269241" y="259792"/>
            <a:ext cx="11653521" cy="1075884"/>
          </a:xfrm>
        </p:spPr>
        <p:txBody>
          <a:bodyPr/>
          <a:lstStyle/>
          <a:p>
            <a:r>
              <a:rPr lang="en-US" dirty="0"/>
              <a:t>Power BI Imported</a:t>
            </a:r>
          </a:p>
        </p:txBody>
      </p:sp>
      <p:pic>
        <p:nvPicPr>
          <p:cNvPr id="23" name="Picture 22">
            <a:extLst>
              <a:ext uri="{FF2B5EF4-FFF2-40B4-BE49-F238E27FC236}">
                <a16:creationId xmlns:a16="http://schemas.microsoft.com/office/drawing/2014/main" id="{EFFA4848-A881-47A4-BCE7-A6FF87D68F3B}"/>
              </a:ext>
            </a:extLst>
          </p:cNvPr>
          <p:cNvPicPr>
            <a:picLocks noChangeAspect="1"/>
          </p:cNvPicPr>
          <p:nvPr/>
        </p:nvPicPr>
        <p:blipFill>
          <a:blip r:embed="rId3"/>
          <a:stretch>
            <a:fillRect/>
          </a:stretch>
        </p:blipFill>
        <p:spPr>
          <a:xfrm>
            <a:off x="1174901" y="1552575"/>
            <a:ext cx="3314700" cy="1876425"/>
          </a:xfrm>
          <a:prstGeom prst="rect">
            <a:avLst/>
          </a:prstGeom>
        </p:spPr>
      </p:pic>
      <p:pic>
        <p:nvPicPr>
          <p:cNvPr id="24" name="Picture 23">
            <a:extLst>
              <a:ext uri="{FF2B5EF4-FFF2-40B4-BE49-F238E27FC236}">
                <a16:creationId xmlns:a16="http://schemas.microsoft.com/office/drawing/2014/main" id="{943751E3-F71D-4B45-82C4-0CDCD54970E0}"/>
              </a:ext>
            </a:extLst>
          </p:cNvPr>
          <p:cNvPicPr>
            <a:picLocks noChangeAspect="1"/>
          </p:cNvPicPr>
          <p:nvPr/>
        </p:nvPicPr>
        <p:blipFill>
          <a:blip r:embed="rId4"/>
          <a:stretch>
            <a:fillRect/>
          </a:stretch>
        </p:blipFill>
        <p:spPr>
          <a:xfrm>
            <a:off x="1193281" y="2400804"/>
            <a:ext cx="3381375" cy="1181100"/>
          </a:xfrm>
          <a:prstGeom prst="rect">
            <a:avLst/>
          </a:prstGeom>
        </p:spPr>
      </p:pic>
      <p:sp>
        <p:nvSpPr>
          <p:cNvPr id="39" name="Text Placeholder 2">
            <a:extLst>
              <a:ext uri="{FF2B5EF4-FFF2-40B4-BE49-F238E27FC236}">
                <a16:creationId xmlns:a16="http://schemas.microsoft.com/office/drawing/2014/main" id="{8DF2AB13-CFB8-47FE-A2B3-F004EF35980C}"/>
              </a:ext>
            </a:extLst>
          </p:cNvPr>
          <p:cNvSpPr txBox="1">
            <a:spLocks/>
          </p:cNvSpPr>
          <p:nvPr/>
        </p:nvSpPr>
        <p:spPr>
          <a:xfrm>
            <a:off x="5788543" y="1552576"/>
            <a:ext cx="4563935" cy="3543252"/>
          </a:xfrm>
          <a:prstGeom prst="rect">
            <a:avLst/>
          </a:prstGeom>
        </p:spPr>
        <p:txBody>
          <a:bodyPr/>
          <a:lstStyle>
            <a:lvl1pPr marL="18288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3200" kern="1200" spc="0" baseline="0">
                <a:solidFill>
                  <a:schemeClr val="accent1"/>
                </a:solidFill>
                <a:latin typeface="+mj-lt"/>
                <a:ea typeface="+mn-ea"/>
                <a:cs typeface="+mn-cs"/>
              </a:defRPr>
            </a:lvl1pPr>
            <a:lvl2pPr marL="36576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2pPr>
            <a:lvl3pPr marL="54864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3pPr>
            <a:lvl4pPr marL="1008435"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200" dirty="0"/>
              <a:t>Front End Visualization Layer</a:t>
            </a:r>
          </a:p>
          <a:p>
            <a:pPr lvl="1"/>
            <a:r>
              <a:rPr lang="en-US" sz="1400" dirty="0"/>
              <a:t>Powered by HTML and </a:t>
            </a:r>
            <a:r>
              <a:rPr lang="en-US" sz="1400" dirty="0" err="1"/>
              <a:t>Javascript</a:t>
            </a:r>
            <a:endParaRPr lang="en-US" sz="1400" dirty="0"/>
          </a:p>
          <a:p>
            <a:pPr lvl="1"/>
            <a:r>
              <a:rPr lang="en-US" sz="1400" dirty="0"/>
              <a:t>Power BI Web App</a:t>
            </a:r>
          </a:p>
          <a:p>
            <a:r>
              <a:rPr lang="en-US" sz="2200" dirty="0"/>
              <a:t>Semantic Layer</a:t>
            </a:r>
            <a:endParaRPr lang="en-US" sz="1400" dirty="0"/>
          </a:p>
          <a:p>
            <a:pPr lvl="1"/>
            <a:r>
              <a:rPr lang="en-US" sz="1400" dirty="0"/>
              <a:t>Handles Data Modeling</a:t>
            </a:r>
          </a:p>
          <a:p>
            <a:pPr lvl="1"/>
            <a:r>
              <a:rPr lang="en-US" sz="1400" dirty="0"/>
              <a:t>Managed by Power BI Service</a:t>
            </a:r>
          </a:p>
          <a:p>
            <a:r>
              <a:rPr lang="en-US" sz="2200" dirty="0"/>
              <a:t>Storage Layer</a:t>
            </a:r>
          </a:p>
          <a:p>
            <a:pPr lvl="1"/>
            <a:r>
              <a:rPr lang="en-US" sz="1400" dirty="0"/>
              <a:t>Dataset Storage</a:t>
            </a:r>
          </a:p>
          <a:p>
            <a:pPr lvl="1"/>
            <a:r>
              <a:rPr lang="en-US" sz="1400" dirty="0"/>
              <a:t>ETL and Refresh</a:t>
            </a:r>
          </a:p>
          <a:p>
            <a:pPr lvl="1"/>
            <a:r>
              <a:rPr lang="en-US" sz="1400" dirty="0"/>
              <a:t>Powered by M Language (Power Query)</a:t>
            </a:r>
          </a:p>
          <a:p>
            <a:pPr lvl="1"/>
            <a:r>
              <a:rPr lang="en-US" sz="1400" dirty="0"/>
              <a:t>Managed by Power BI Service</a:t>
            </a:r>
          </a:p>
          <a:p>
            <a:endParaRPr lang="en-US" sz="2000" dirty="0"/>
          </a:p>
        </p:txBody>
      </p:sp>
      <p:pic>
        <p:nvPicPr>
          <p:cNvPr id="10" name="Picture 9">
            <a:extLst>
              <a:ext uri="{FF2B5EF4-FFF2-40B4-BE49-F238E27FC236}">
                <a16:creationId xmlns:a16="http://schemas.microsoft.com/office/drawing/2014/main" id="{38D46DF5-31A2-4EDD-AF69-63F3D83C8592}"/>
              </a:ext>
            </a:extLst>
          </p:cNvPr>
          <p:cNvPicPr>
            <a:picLocks noChangeAspect="1"/>
          </p:cNvPicPr>
          <p:nvPr/>
        </p:nvPicPr>
        <p:blipFill>
          <a:blip r:embed="rId5"/>
          <a:stretch>
            <a:fillRect/>
          </a:stretch>
        </p:blipFill>
        <p:spPr>
          <a:xfrm>
            <a:off x="1251772" y="2664321"/>
            <a:ext cx="3286125" cy="1990725"/>
          </a:xfrm>
          <a:prstGeom prst="rect">
            <a:avLst/>
          </a:prstGeom>
        </p:spPr>
      </p:pic>
      <p:pic>
        <p:nvPicPr>
          <p:cNvPr id="11" name="Picture 10">
            <a:extLst>
              <a:ext uri="{FF2B5EF4-FFF2-40B4-BE49-F238E27FC236}">
                <a16:creationId xmlns:a16="http://schemas.microsoft.com/office/drawing/2014/main" id="{647F04EE-02BD-44D0-B69F-CB6275A6E7BD}"/>
              </a:ext>
            </a:extLst>
          </p:cNvPr>
          <p:cNvPicPr>
            <a:picLocks noChangeAspect="1"/>
          </p:cNvPicPr>
          <p:nvPr/>
        </p:nvPicPr>
        <p:blipFill>
          <a:blip r:embed="rId6"/>
          <a:stretch>
            <a:fillRect/>
          </a:stretch>
        </p:blipFill>
        <p:spPr>
          <a:xfrm>
            <a:off x="527202" y="1199144"/>
            <a:ext cx="809625" cy="4181475"/>
          </a:xfrm>
          <a:prstGeom prst="rect">
            <a:avLst/>
          </a:prstGeom>
        </p:spPr>
      </p:pic>
    </p:spTree>
    <p:extLst>
      <p:ext uri="{BB962C8B-B14F-4D97-AF65-F5344CB8AC3E}">
        <p14:creationId xmlns:p14="http://schemas.microsoft.com/office/powerpoint/2010/main" val="240707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C592FF-AF0D-41B3-BDC7-EF661C52E2CC}"/>
              </a:ext>
            </a:extLst>
          </p:cNvPr>
          <p:cNvSpPr>
            <a:spLocks noGrp="1"/>
          </p:cNvSpPr>
          <p:nvPr>
            <p:ph type="title"/>
          </p:nvPr>
        </p:nvSpPr>
        <p:spPr>
          <a:xfrm>
            <a:off x="269241" y="259792"/>
            <a:ext cx="11653521" cy="1075884"/>
          </a:xfrm>
        </p:spPr>
        <p:txBody>
          <a:bodyPr/>
          <a:lstStyle/>
          <a:p>
            <a:r>
              <a:rPr lang="en-US" dirty="0"/>
              <a:t>Power BI </a:t>
            </a:r>
            <a:r>
              <a:rPr lang="en-US" dirty="0" err="1"/>
              <a:t>DirectQuery</a:t>
            </a:r>
            <a:endParaRPr lang="en-US" dirty="0"/>
          </a:p>
        </p:txBody>
      </p:sp>
      <p:pic>
        <p:nvPicPr>
          <p:cNvPr id="23" name="Picture 22">
            <a:extLst>
              <a:ext uri="{FF2B5EF4-FFF2-40B4-BE49-F238E27FC236}">
                <a16:creationId xmlns:a16="http://schemas.microsoft.com/office/drawing/2014/main" id="{EFFA4848-A881-47A4-BCE7-A6FF87D68F3B}"/>
              </a:ext>
            </a:extLst>
          </p:cNvPr>
          <p:cNvPicPr>
            <a:picLocks noChangeAspect="1"/>
          </p:cNvPicPr>
          <p:nvPr/>
        </p:nvPicPr>
        <p:blipFill>
          <a:blip r:embed="rId3"/>
          <a:stretch>
            <a:fillRect/>
          </a:stretch>
        </p:blipFill>
        <p:spPr>
          <a:xfrm>
            <a:off x="1174901" y="1552575"/>
            <a:ext cx="3314700" cy="1876425"/>
          </a:xfrm>
          <a:prstGeom prst="rect">
            <a:avLst/>
          </a:prstGeom>
        </p:spPr>
      </p:pic>
      <p:pic>
        <p:nvPicPr>
          <p:cNvPr id="24" name="Picture 23">
            <a:extLst>
              <a:ext uri="{FF2B5EF4-FFF2-40B4-BE49-F238E27FC236}">
                <a16:creationId xmlns:a16="http://schemas.microsoft.com/office/drawing/2014/main" id="{943751E3-F71D-4B45-82C4-0CDCD54970E0}"/>
              </a:ext>
            </a:extLst>
          </p:cNvPr>
          <p:cNvPicPr>
            <a:picLocks noChangeAspect="1"/>
          </p:cNvPicPr>
          <p:nvPr/>
        </p:nvPicPr>
        <p:blipFill>
          <a:blip r:embed="rId4"/>
          <a:stretch>
            <a:fillRect/>
          </a:stretch>
        </p:blipFill>
        <p:spPr>
          <a:xfrm>
            <a:off x="1193281" y="2400804"/>
            <a:ext cx="3381375" cy="1181100"/>
          </a:xfrm>
          <a:prstGeom prst="rect">
            <a:avLst/>
          </a:prstGeom>
        </p:spPr>
      </p:pic>
      <p:sp>
        <p:nvSpPr>
          <p:cNvPr id="39" name="Text Placeholder 2">
            <a:extLst>
              <a:ext uri="{FF2B5EF4-FFF2-40B4-BE49-F238E27FC236}">
                <a16:creationId xmlns:a16="http://schemas.microsoft.com/office/drawing/2014/main" id="{8DF2AB13-CFB8-47FE-A2B3-F004EF35980C}"/>
              </a:ext>
            </a:extLst>
          </p:cNvPr>
          <p:cNvSpPr txBox="1">
            <a:spLocks/>
          </p:cNvSpPr>
          <p:nvPr/>
        </p:nvSpPr>
        <p:spPr>
          <a:xfrm>
            <a:off x="5788543" y="1552576"/>
            <a:ext cx="4563935" cy="3543252"/>
          </a:xfrm>
          <a:prstGeom prst="rect">
            <a:avLst/>
          </a:prstGeom>
        </p:spPr>
        <p:txBody>
          <a:bodyPr/>
          <a:lstStyle>
            <a:lvl1pPr marL="18288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3200" kern="1200" spc="0" baseline="0">
                <a:solidFill>
                  <a:schemeClr val="accent1"/>
                </a:solidFill>
                <a:latin typeface="+mj-lt"/>
                <a:ea typeface="+mn-ea"/>
                <a:cs typeface="+mn-cs"/>
              </a:defRPr>
            </a:lvl1pPr>
            <a:lvl2pPr marL="36576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2pPr>
            <a:lvl3pPr marL="54864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3pPr>
            <a:lvl4pPr marL="1008435"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200" dirty="0"/>
              <a:t>Storage Layer Replaced</a:t>
            </a:r>
          </a:p>
          <a:p>
            <a:pPr lvl="1"/>
            <a:r>
              <a:rPr lang="en-US" sz="1400" dirty="0"/>
              <a:t>SQL Server manages the data</a:t>
            </a:r>
          </a:p>
          <a:p>
            <a:pPr lvl="1"/>
            <a:r>
              <a:rPr lang="en-US" sz="1400" dirty="0"/>
              <a:t>ETL has to be handled outside of Power BI</a:t>
            </a:r>
          </a:p>
          <a:p>
            <a:pPr lvl="1"/>
            <a:r>
              <a:rPr lang="en-US" sz="1400" dirty="0"/>
              <a:t>Also works with other enterprise databases</a:t>
            </a:r>
          </a:p>
          <a:p>
            <a:endParaRPr lang="en-US" sz="2000" dirty="0"/>
          </a:p>
        </p:txBody>
      </p:sp>
      <p:pic>
        <p:nvPicPr>
          <p:cNvPr id="10" name="Picture 9">
            <a:extLst>
              <a:ext uri="{FF2B5EF4-FFF2-40B4-BE49-F238E27FC236}">
                <a16:creationId xmlns:a16="http://schemas.microsoft.com/office/drawing/2014/main" id="{38D46DF5-31A2-4EDD-AF69-63F3D83C8592}"/>
              </a:ext>
            </a:extLst>
          </p:cNvPr>
          <p:cNvPicPr>
            <a:picLocks noChangeAspect="1"/>
          </p:cNvPicPr>
          <p:nvPr/>
        </p:nvPicPr>
        <p:blipFill>
          <a:blip r:embed="rId5"/>
          <a:stretch>
            <a:fillRect/>
          </a:stretch>
        </p:blipFill>
        <p:spPr>
          <a:xfrm>
            <a:off x="1251772" y="2664321"/>
            <a:ext cx="3286125" cy="1990725"/>
          </a:xfrm>
          <a:prstGeom prst="rect">
            <a:avLst/>
          </a:prstGeom>
        </p:spPr>
      </p:pic>
      <p:pic>
        <p:nvPicPr>
          <p:cNvPr id="11" name="Picture 10">
            <a:extLst>
              <a:ext uri="{FF2B5EF4-FFF2-40B4-BE49-F238E27FC236}">
                <a16:creationId xmlns:a16="http://schemas.microsoft.com/office/drawing/2014/main" id="{647F04EE-02BD-44D0-B69F-CB6275A6E7BD}"/>
              </a:ext>
            </a:extLst>
          </p:cNvPr>
          <p:cNvPicPr>
            <a:picLocks noChangeAspect="1"/>
          </p:cNvPicPr>
          <p:nvPr/>
        </p:nvPicPr>
        <p:blipFill>
          <a:blip r:embed="rId6"/>
          <a:stretch>
            <a:fillRect/>
          </a:stretch>
        </p:blipFill>
        <p:spPr>
          <a:xfrm>
            <a:off x="527202" y="1199144"/>
            <a:ext cx="809625" cy="4181475"/>
          </a:xfrm>
          <a:prstGeom prst="rect">
            <a:avLst/>
          </a:prstGeom>
        </p:spPr>
      </p:pic>
      <p:sp>
        <p:nvSpPr>
          <p:cNvPr id="4" name="Rectangle 3">
            <a:extLst>
              <a:ext uri="{FF2B5EF4-FFF2-40B4-BE49-F238E27FC236}">
                <a16:creationId xmlns:a16="http://schemas.microsoft.com/office/drawing/2014/main" id="{BD4020F8-392B-47ED-8F0D-ECC47C8281EB}"/>
              </a:ext>
            </a:extLst>
          </p:cNvPr>
          <p:cNvSpPr/>
          <p:nvPr/>
        </p:nvSpPr>
        <p:spPr bwMode="auto">
          <a:xfrm>
            <a:off x="1839522" y="3731121"/>
            <a:ext cx="2580844" cy="774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solidFill>
                  <a:schemeClr val="bg1"/>
                </a:solidFill>
                <a:ea typeface="Segoe UI" pitchFamily="34" charset="0"/>
                <a:cs typeface="Segoe UI" pitchFamily="34" charset="0"/>
              </a:rPr>
              <a:t>SQL Server</a:t>
            </a:r>
          </a:p>
        </p:txBody>
      </p:sp>
    </p:spTree>
    <p:extLst>
      <p:ext uri="{BB962C8B-B14F-4D97-AF65-F5344CB8AC3E}">
        <p14:creationId xmlns:p14="http://schemas.microsoft.com/office/powerpoint/2010/main" val="3495345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C592FF-AF0D-41B3-BDC7-EF661C52E2CC}"/>
              </a:ext>
            </a:extLst>
          </p:cNvPr>
          <p:cNvSpPr>
            <a:spLocks noGrp="1"/>
          </p:cNvSpPr>
          <p:nvPr>
            <p:ph type="title"/>
          </p:nvPr>
        </p:nvSpPr>
        <p:spPr>
          <a:xfrm>
            <a:off x="269241" y="259792"/>
            <a:ext cx="11653521" cy="1075884"/>
          </a:xfrm>
        </p:spPr>
        <p:txBody>
          <a:bodyPr/>
          <a:lstStyle/>
          <a:p>
            <a:r>
              <a:rPr lang="en-US" dirty="0"/>
              <a:t>Power BI Live Connection</a:t>
            </a:r>
          </a:p>
        </p:txBody>
      </p:sp>
      <p:pic>
        <p:nvPicPr>
          <p:cNvPr id="23" name="Picture 22">
            <a:extLst>
              <a:ext uri="{FF2B5EF4-FFF2-40B4-BE49-F238E27FC236}">
                <a16:creationId xmlns:a16="http://schemas.microsoft.com/office/drawing/2014/main" id="{EFFA4848-A881-47A4-BCE7-A6FF87D68F3B}"/>
              </a:ext>
            </a:extLst>
          </p:cNvPr>
          <p:cNvPicPr>
            <a:picLocks noChangeAspect="1"/>
          </p:cNvPicPr>
          <p:nvPr/>
        </p:nvPicPr>
        <p:blipFill>
          <a:blip r:embed="rId3"/>
          <a:stretch>
            <a:fillRect/>
          </a:stretch>
        </p:blipFill>
        <p:spPr>
          <a:xfrm>
            <a:off x="1174901" y="1552575"/>
            <a:ext cx="3314700" cy="1876425"/>
          </a:xfrm>
          <a:prstGeom prst="rect">
            <a:avLst/>
          </a:prstGeom>
        </p:spPr>
      </p:pic>
      <p:pic>
        <p:nvPicPr>
          <p:cNvPr id="24" name="Picture 23">
            <a:extLst>
              <a:ext uri="{FF2B5EF4-FFF2-40B4-BE49-F238E27FC236}">
                <a16:creationId xmlns:a16="http://schemas.microsoft.com/office/drawing/2014/main" id="{943751E3-F71D-4B45-82C4-0CDCD54970E0}"/>
              </a:ext>
            </a:extLst>
          </p:cNvPr>
          <p:cNvPicPr>
            <a:picLocks noChangeAspect="1"/>
          </p:cNvPicPr>
          <p:nvPr/>
        </p:nvPicPr>
        <p:blipFill>
          <a:blip r:embed="rId4"/>
          <a:stretch>
            <a:fillRect/>
          </a:stretch>
        </p:blipFill>
        <p:spPr>
          <a:xfrm>
            <a:off x="1193281" y="2400804"/>
            <a:ext cx="3381375" cy="1181100"/>
          </a:xfrm>
          <a:prstGeom prst="rect">
            <a:avLst/>
          </a:prstGeom>
        </p:spPr>
      </p:pic>
      <p:sp>
        <p:nvSpPr>
          <p:cNvPr id="39" name="Text Placeholder 2">
            <a:extLst>
              <a:ext uri="{FF2B5EF4-FFF2-40B4-BE49-F238E27FC236}">
                <a16:creationId xmlns:a16="http://schemas.microsoft.com/office/drawing/2014/main" id="{8DF2AB13-CFB8-47FE-A2B3-F004EF35980C}"/>
              </a:ext>
            </a:extLst>
          </p:cNvPr>
          <p:cNvSpPr txBox="1">
            <a:spLocks/>
          </p:cNvSpPr>
          <p:nvPr/>
        </p:nvSpPr>
        <p:spPr>
          <a:xfrm>
            <a:off x="5788543" y="1552576"/>
            <a:ext cx="4563935" cy="3543252"/>
          </a:xfrm>
          <a:prstGeom prst="rect">
            <a:avLst/>
          </a:prstGeom>
        </p:spPr>
        <p:txBody>
          <a:bodyPr/>
          <a:lstStyle>
            <a:lvl1pPr marL="18288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3200" kern="1200" spc="0" baseline="0">
                <a:solidFill>
                  <a:schemeClr val="accent1"/>
                </a:solidFill>
                <a:latin typeface="+mj-lt"/>
                <a:ea typeface="+mn-ea"/>
                <a:cs typeface="+mn-cs"/>
              </a:defRPr>
            </a:lvl1pPr>
            <a:lvl2pPr marL="36576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2pPr>
            <a:lvl3pPr marL="54864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3pPr>
            <a:lvl4pPr marL="1008435"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200" dirty="0"/>
              <a:t>Semantic and Storage Replaced</a:t>
            </a:r>
            <a:endParaRPr lang="en-US" sz="1400" dirty="0"/>
          </a:p>
          <a:p>
            <a:pPr lvl="1"/>
            <a:r>
              <a:rPr lang="en-US" sz="1400" dirty="0"/>
              <a:t>DAX (Tabular)</a:t>
            </a:r>
          </a:p>
          <a:p>
            <a:pPr lvl="1"/>
            <a:r>
              <a:rPr lang="en-US" sz="1400" dirty="0"/>
              <a:t>MDX (Multi-dimensional)</a:t>
            </a:r>
          </a:p>
          <a:p>
            <a:pPr lvl="1"/>
            <a:r>
              <a:rPr lang="en-US" sz="1400" dirty="0"/>
              <a:t>Processed in memory</a:t>
            </a:r>
          </a:p>
          <a:p>
            <a:pPr lvl="1"/>
            <a:endParaRPr lang="en-US" sz="1400" dirty="0"/>
          </a:p>
          <a:p>
            <a:pPr lvl="1"/>
            <a:endParaRPr lang="en-US" sz="1400" dirty="0"/>
          </a:p>
          <a:p>
            <a:endParaRPr lang="en-US" sz="2000" dirty="0"/>
          </a:p>
        </p:txBody>
      </p:sp>
      <p:pic>
        <p:nvPicPr>
          <p:cNvPr id="10" name="Picture 9">
            <a:extLst>
              <a:ext uri="{FF2B5EF4-FFF2-40B4-BE49-F238E27FC236}">
                <a16:creationId xmlns:a16="http://schemas.microsoft.com/office/drawing/2014/main" id="{38D46DF5-31A2-4EDD-AF69-63F3D83C8592}"/>
              </a:ext>
            </a:extLst>
          </p:cNvPr>
          <p:cNvPicPr>
            <a:picLocks noChangeAspect="1"/>
          </p:cNvPicPr>
          <p:nvPr/>
        </p:nvPicPr>
        <p:blipFill>
          <a:blip r:embed="rId5"/>
          <a:stretch>
            <a:fillRect/>
          </a:stretch>
        </p:blipFill>
        <p:spPr>
          <a:xfrm>
            <a:off x="1251772" y="2664321"/>
            <a:ext cx="3286125" cy="1990725"/>
          </a:xfrm>
          <a:prstGeom prst="rect">
            <a:avLst/>
          </a:prstGeom>
        </p:spPr>
      </p:pic>
      <p:pic>
        <p:nvPicPr>
          <p:cNvPr id="11" name="Picture 10">
            <a:extLst>
              <a:ext uri="{FF2B5EF4-FFF2-40B4-BE49-F238E27FC236}">
                <a16:creationId xmlns:a16="http://schemas.microsoft.com/office/drawing/2014/main" id="{647F04EE-02BD-44D0-B69F-CB6275A6E7BD}"/>
              </a:ext>
            </a:extLst>
          </p:cNvPr>
          <p:cNvPicPr>
            <a:picLocks noChangeAspect="1"/>
          </p:cNvPicPr>
          <p:nvPr/>
        </p:nvPicPr>
        <p:blipFill>
          <a:blip r:embed="rId6"/>
          <a:stretch>
            <a:fillRect/>
          </a:stretch>
        </p:blipFill>
        <p:spPr>
          <a:xfrm>
            <a:off x="527202" y="1199144"/>
            <a:ext cx="809625" cy="4181475"/>
          </a:xfrm>
          <a:prstGeom prst="rect">
            <a:avLst/>
          </a:prstGeom>
        </p:spPr>
      </p:pic>
      <p:sp>
        <p:nvSpPr>
          <p:cNvPr id="8" name="Rectangle 7">
            <a:extLst>
              <a:ext uri="{FF2B5EF4-FFF2-40B4-BE49-F238E27FC236}">
                <a16:creationId xmlns:a16="http://schemas.microsoft.com/office/drawing/2014/main" id="{833E108F-BD36-41AC-A5A9-693BCAE59A92}"/>
              </a:ext>
            </a:extLst>
          </p:cNvPr>
          <p:cNvSpPr/>
          <p:nvPr/>
        </p:nvSpPr>
        <p:spPr bwMode="auto">
          <a:xfrm>
            <a:off x="1839522" y="2756985"/>
            <a:ext cx="2580844" cy="17488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solidFill>
                  <a:schemeClr val="bg1"/>
                </a:solidFill>
                <a:ea typeface="Segoe UI" pitchFamily="34" charset="0"/>
                <a:cs typeface="Segoe UI" pitchFamily="34" charset="0"/>
              </a:rPr>
              <a:t>Analysis Services</a:t>
            </a:r>
          </a:p>
        </p:txBody>
      </p:sp>
    </p:spTree>
    <p:extLst>
      <p:ext uri="{BB962C8B-B14F-4D97-AF65-F5344CB8AC3E}">
        <p14:creationId xmlns:p14="http://schemas.microsoft.com/office/powerpoint/2010/main" val="4223699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Network Latency and Azure ExpressRoute</a:t>
            </a:r>
          </a:p>
        </p:txBody>
      </p:sp>
      <p:sp>
        <p:nvSpPr>
          <p:cNvPr id="4" name="Text Placeholder 3"/>
          <p:cNvSpPr>
            <a:spLocks noGrp="1"/>
          </p:cNvSpPr>
          <p:nvPr>
            <p:ph type="body" sz="quarter" idx="11"/>
          </p:nvPr>
        </p:nvSpPr>
        <p:spPr>
          <a:xfrm>
            <a:off x="334422" y="1297604"/>
            <a:ext cx="3687743" cy="5043432"/>
          </a:xfrm>
        </p:spPr>
        <p:txBody>
          <a:bodyPr>
            <a:normAutofit/>
          </a:bodyPr>
          <a:lstStyle/>
          <a:p>
            <a:pPr marL="0" lvl="0" indent="0">
              <a:buNone/>
            </a:pPr>
            <a:r>
              <a:rPr lang="en-US" sz="2200" dirty="0"/>
              <a:t>Guidance</a:t>
            </a:r>
          </a:p>
          <a:p>
            <a:pPr lvl="1"/>
            <a:r>
              <a:rPr lang="en-US" sz="1400" dirty="0"/>
              <a:t>Ensure your Tenant’s home is located in the same region that you’re in. You can view your tenant’s “home” region by navigating to powerbi.com, selecting </a:t>
            </a:r>
            <a:r>
              <a:rPr lang="en-US" sz="1400" b="1" dirty="0"/>
              <a:t>?</a:t>
            </a:r>
            <a:r>
              <a:rPr lang="en-US" sz="1400" dirty="0"/>
              <a:t> in the top right and then </a:t>
            </a:r>
            <a:r>
              <a:rPr lang="en-US" sz="1400" b="1" dirty="0"/>
              <a:t>About Power BI</a:t>
            </a:r>
            <a:r>
              <a:rPr lang="en-US" sz="1400" dirty="0"/>
              <a:t>. </a:t>
            </a:r>
          </a:p>
          <a:p>
            <a:pPr lvl="1"/>
            <a:r>
              <a:rPr lang="en-US" sz="1400" dirty="0"/>
              <a:t>You can also use the </a:t>
            </a:r>
            <a:r>
              <a:rPr lang="en-US" sz="1400" dirty="0">
                <a:hlinkClick r:id="rId3"/>
              </a:rPr>
              <a:t>Azure Speed Test</a:t>
            </a:r>
            <a:r>
              <a:rPr lang="en-US" sz="1400" dirty="0"/>
              <a:t> to check which region is closest to you.</a:t>
            </a:r>
          </a:p>
          <a:p>
            <a:pPr marL="0" indent="0">
              <a:buNone/>
            </a:pPr>
            <a:endParaRPr lang="en-US" sz="1400" dirty="0"/>
          </a:p>
          <a:p>
            <a:pPr marL="0" indent="0">
              <a:buNone/>
            </a:pPr>
            <a:r>
              <a:rPr lang="en-US" sz="2200" dirty="0"/>
              <a:t>Azure </a:t>
            </a:r>
            <a:r>
              <a:rPr lang="en-US" sz="2200" dirty="0">
                <a:hlinkClick r:id="rId4"/>
              </a:rPr>
              <a:t>ExpressRoute</a:t>
            </a:r>
            <a:endParaRPr lang="en-US" sz="2200" dirty="0"/>
          </a:p>
          <a:p>
            <a:pPr lvl="1"/>
            <a:r>
              <a:rPr lang="en-US" sz="1400" dirty="0"/>
              <a:t>If you are finding that network latency is still an issue, consider using ExpressRoute. </a:t>
            </a:r>
          </a:p>
          <a:p>
            <a:pPr lvl="1"/>
            <a:r>
              <a:rPr lang="en-US" sz="1400" dirty="0"/>
              <a:t>Provides more reliability, faster speeds, lower latencies, and higher security than typical connections over the Internet.</a:t>
            </a:r>
          </a:p>
          <a:p>
            <a:pPr lvl="1"/>
            <a:r>
              <a:rPr lang="en-US" sz="1400" dirty="0"/>
              <a:t>Unlike VPN, it also has access to all services (</a:t>
            </a:r>
            <a:r>
              <a:rPr lang="en-US" sz="1400" dirty="0">
                <a:hlinkClick r:id="rId5"/>
              </a:rPr>
              <a:t>validated list</a:t>
            </a:r>
            <a:r>
              <a:rPr lang="en-US" sz="1400" dirty="0"/>
              <a:t>)</a:t>
            </a:r>
          </a:p>
          <a:p>
            <a:pPr lvl="1"/>
            <a:endParaRPr lang="en-US" sz="1400" dirty="0"/>
          </a:p>
        </p:txBody>
      </p:sp>
      <p:pic>
        <p:nvPicPr>
          <p:cNvPr id="3" name="Picture 2">
            <a:extLst>
              <a:ext uri="{FF2B5EF4-FFF2-40B4-BE49-F238E27FC236}">
                <a16:creationId xmlns:a16="http://schemas.microsoft.com/office/drawing/2014/main" id="{5AB9BE1F-0730-4C30-8183-C22A4B75C9CC}"/>
              </a:ext>
            </a:extLst>
          </p:cNvPr>
          <p:cNvPicPr>
            <a:picLocks noChangeAspect="1"/>
          </p:cNvPicPr>
          <p:nvPr/>
        </p:nvPicPr>
        <p:blipFill>
          <a:blip r:embed="rId6"/>
          <a:stretch>
            <a:fillRect/>
          </a:stretch>
        </p:blipFill>
        <p:spPr>
          <a:xfrm>
            <a:off x="4290962" y="1631576"/>
            <a:ext cx="7717892" cy="3713668"/>
          </a:xfrm>
          <a:prstGeom prst="rect">
            <a:avLst/>
          </a:prstGeom>
        </p:spPr>
      </p:pic>
    </p:spTree>
    <p:extLst>
      <p:ext uri="{BB962C8B-B14F-4D97-AF65-F5344CB8AC3E}">
        <p14:creationId xmlns:p14="http://schemas.microsoft.com/office/powerpoint/2010/main" val="234999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752" y="2791224"/>
            <a:ext cx="11653523" cy="1162178"/>
          </a:xfrm>
        </p:spPr>
        <p:txBody>
          <a:bodyPr/>
          <a:lstStyle/>
          <a:p>
            <a:pPr>
              <a:spcBef>
                <a:spcPts val="0"/>
              </a:spcBef>
              <a:spcAft>
                <a:spcPts val="0"/>
              </a:spcAft>
            </a:pPr>
            <a:r>
              <a:rPr lang="en-US" dirty="0"/>
              <a:t>PowerBI Query Engine</a:t>
            </a:r>
          </a:p>
        </p:txBody>
      </p:sp>
    </p:spTree>
    <p:extLst>
      <p:ext uri="{BB962C8B-B14F-4D97-AF65-F5344CB8AC3E}">
        <p14:creationId xmlns:p14="http://schemas.microsoft.com/office/powerpoint/2010/main" val="15100198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Formula And Storage Engine</a:t>
            </a:r>
          </a:p>
        </p:txBody>
      </p:sp>
      <p:pic>
        <p:nvPicPr>
          <p:cNvPr id="4097" name="Picture 1" descr="Machine generated alternative text:&#10;Que &#10;Disk &#10;Formula Engine &#10;FE Cache &#10;Storage Engine &#10;SE Cache &#10;Aggregation Data &#10;Measure Group Data &#10;Frequently &#10;accessed &#10;calculations &#10;Dimensions &#10;Frequently &#10;accessed &#10;Subcubes ">
            <a:extLst>
              <a:ext uri="{FF2B5EF4-FFF2-40B4-BE49-F238E27FC236}">
                <a16:creationId xmlns:a16="http://schemas.microsoft.com/office/drawing/2014/main" id="{4549CA24-73FF-4063-8844-89B04FEF2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68" y="1321463"/>
            <a:ext cx="96774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99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Dm.Jc5qL0C8b.KDEoZoB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YDIn4eA3028iYg4tqi_ng"/>
</p:tagLst>
</file>

<file path=ppt/theme/theme1.xml><?xml version="1.0" encoding="utf-8"?>
<a:theme xmlns:a="http://schemas.openxmlformats.org/drawingml/2006/main" name="Power BI Template">
  <a:themeElements>
    <a:clrScheme name="New Power BI L300 colors">
      <a:dk1>
        <a:srgbClr val="505050"/>
      </a:dk1>
      <a:lt1>
        <a:srgbClr val="FFFFFF"/>
      </a:lt1>
      <a:dk2>
        <a:srgbClr val="0078D7"/>
      </a:dk2>
      <a:lt2>
        <a:srgbClr val="EAEAEA"/>
      </a:lt2>
      <a:accent1>
        <a:srgbClr val="0078D7"/>
      </a:accent1>
      <a:accent2>
        <a:srgbClr val="FF8C00"/>
      </a:accent2>
      <a:accent3>
        <a:srgbClr val="FF8C00"/>
      </a:accent3>
      <a:accent4>
        <a:srgbClr val="107C10"/>
      </a:accent4>
      <a:accent5>
        <a:srgbClr val="107C10"/>
      </a:accent5>
      <a:accent6>
        <a:srgbClr val="00B0F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2.xml><?xml version="1.0" encoding="utf-8"?>
<a:theme xmlns:a="http://schemas.openxmlformats.org/drawingml/2006/main" name="STB Product Families 2015">
  <a:themeElements>
    <a:clrScheme name="SQL Server 2014 Decks">
      <a:dk1>
        <a:srgbClr val="494949"/>
      </a:dk1>
      <a:lt1>
        <a:srgbClr val="FFFFFF"/>
      </a:lt1>
      <a:dk2>
        <a:srgbClr val="BA141A"/>
      </a:dk2>
      <a:lt2>
        <a:srgbClr val="D2D2D2"/>
      </a:lt2>
      <a:accent1>
        <a:srgbClr val="0072C6"/>
      </a:accent1>
      <a:accent2>
        <a:srgbClr val="DC3C00"/>
      </a:accent2>
      <a:accent3>
        <a:srgbClr val="008B72"/>
      </a:accent3>
      <a:accent4>
        <a:srgbClr val="68217A"/>
      </a:accent4>
      <a:accent5>
        <a:srgbClr val="002050"/>
      </a:accent5>
      <a:accent6>
        <a:srgbClr val="00188F"/>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alking Deck" id="{54E23AB9-3DBE-4A47-A984-5CA2F86BBB31}" vid="{BD38CEB1-68A3-47F2-A62B-A143A6AC5848}"/>
    </a:ext>
  </a:extLst>
</a:theme>
</file>

<file path=ppt/theme/theme3.xml><?xml version="1.0" encoding="utf-8"?>
<a:theme xmlns:a="http://schemas.openxmlformats.org/drawingml/2006/main" name="1_Windows Server">
  <a:themeElements>
    <a:clrScheme name="SQL Server 2014 Decks">
      <a:dk1>
        <a:srgbClr val="494949"/>
      </a:dk1>
      <a:lt1>
        <a:srgbClr val="FFFFFF"/>
      </a:lt1>
      <a:dk2>
        <a:srgbClr val="BA141A"/>
      </a:dk2>
      <a:lt2>
        <a:srgbClr val="D2D2D2"/>
      </a:lt2>
      <a:accent1>
        <a:srgbClr val="0072C6"/>
      </a:accent1>
      <a:accent2>
        <a:srgbClr val="DC3C00"/>
      </a:accent2>
      <a:accent3>
        <a:srgbClr val="008B72"/>
      </a:accent3>
      <a:accent4>
        <a:srgbClr val="68217A"/>
      </a:accent4>
      <a:accent5>
        <a:srgbClr val="002050"/>
      </a:accent5>
      <a:accent6>
        <a:srgbClr val="00188F"/>
      </a:accent6>
      <a:hlink>
        <a:srgbClr val="505050"/>
      </a:hlink>
      <a:folHlink>
        <a:srgbClr val="505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FC80AC6-014F-43DA-AA47-AE26B0C097B8}"/>
    </a:ext>
  </a:extLst>
</a:theme>
</file>

<file path=ppt/theme/theme4.xml><?xml version="1.0" encoding="utf-8"?>
<a:theme xmlns:a="http://schemas.openxmlformats.org/drawingml/2006/main" name="1_Power BI Template">
  <a:themeElements>
    <a:clrScheme name="New Power BI L300 colors">
      <a:dk1>
        <a:srgbClr val="505050"/>
      </a:dk1>
      <a:lt1>
        <a:srgbClr val="FFFFFF"/>
      </a:lt1>
      <a:dk2>
        <a:srgbClr val="0078D7"/>
      </a:dk2>
      <a:lt2>
        <a:srgbClr val="EAEAEA"/>
      </a:lt2>
      <a:accent1>
        <a:srgbClr val="0078D7"/>
      </a:accent1>
      <a:accent2>
        <a:srgbClr val="FF8C00"/>
      </a:accent2>
      <a:accent3>
        <a:srgbClr val="FF8C00"/>
      </a:accent3>
      <a:accent4>
        <a:srgbClr val="107C10"/>
      </a:accent4>
      <a:accent5>
        <a:srgbClr val="107C10"/>
      </a:accent5>
      <a:accent6>
        <a:srgbClr val="00B0F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5.xml><?xml version="1.0" encoding="utf-8"?>
<a:theme xmlns:a="http://schemas.openxmlformats.org/drawingml/2006/main" name="2_LIGHT COLOR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AN5C7SQPZM5R-38832017-44</_dlc_DocId>
    <_dlc_DocIdUrl xmlns="230e9df3-be65-4c73-a93b-d1236ebd677e">
      <Url>https://microsoft.sharepoint.com/teams/SEE-3076/_layouts/15/DocIdRedir.aspx?ID=AN5C7SQPZM5R-38832017-44</Url>
      <Description>AN5C7SQPZM5R-38832017-44</Description>
    </_dlc_DocIdUrl>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797F465A3C439A4AB182FA04E931AAF6" ma:contentTypeVersion="7" ma:contentTypeDescription="Create a new document." ma:contentTypeScope="" ma:versionID="d50dea714058278c9b0300d55fd473f7">
  <xsd:schema xmlns:xsd="http://www.w3.org/2001/XMLSchema" xmlns:xs="http://www.w3.org/2001/XMLSchema" xmlns:p="http://schemas.microsoft.com/office/2006/metadata/properties" xmlns:ns1="http://schemas.microsoft.com/sharepoint/v3" xmlns:ns2="230e9df3-be65-4c73-a93b-d1236ebd677e" xmlns:ns3="ecc80997-5434-4c68-a80e-53724b08ae56" targetNamespace="http://schemas.microsoft.com/office/2006/metadata/properties" ma:root="true" ma:fieldsID="79325d4a1e12a05bfe70764ad34e2244" ns1:_="" ns2:_="" ns3:_="">
    <xsd:import namespace="http://schemas.microsoft.com/sharepoint/v3"/>
    <xsd:import namespace="230e9df3-be65-4c73-a93b-d1236ebd677e"/>
    <xsd:import namespace="ecc80997-5434-4c68-a80e-53724b08ae56"/>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1:_ip_UnifiedCompliancePolicyProperties" minOccurs="0"/>
                <xsd:element ref="ns1:_ip_UnifiedCompliancePolicyUIAc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ecc80997-5434-4c68-a80e-53724b08ae5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A364D0-8491-449F-B236-9BC46B37F3D7}">
  <ds:schemaRefs>
    <ds:schemaRef ds:uri="230e9df3-be65-4c73-a93b-d1236ebd677e"/>
    <ds:schemaRef ds:uri="http://schemas.openxmlformats.org/package/2006/metadata/core-properties"/>
    <ds:schemaRef ds:uri="http://schemas.microsoft.com/office/2006/metadata/properties"/>
    <ds:schemaRef ds:uri="http://purl.org/dc/terms/"/>
    <ds:schemaRef ds:uri="http://purl.org/dc/dcmitype/"/>
    <ds:schemaRef ds:uri="http://schemas.microsoft.com/office/2006/documentManagement/types"/>
    <ds:schemaRef ds:uri="http://purl.org/dc/elements/1.1/"/>
    <ds:schemaRef ds:uri="http://www.w3.org/XML/1998/namespace"/>
    <ds:schemaRef ds:uri="http://schemas.microsoft.com/office/infopath/2007/PartnerControls"/>
    <ds:schemaRef ds:uri="ecc80997-5434-4c68-a80e-53724b08ae56"/>
    <ds:schemaRef ds:uri="http://schemas.microsoft.com/sharepoint/v3"/>
  </ds:schemaRefs>
</ds:datastoreItem>
</file>

<file path=customXml/itemProps2.xml><?xml version="1.0" encoding="utf-8"?>
<ds:datastoreItem xmlns:ds="http://schemas.openxmlformats.org/officeDocument/2006/customXml" ds:itemID="{7C1916D5-B0B9-4D41-A3CD-861326B22CF1}">
  <ds:schemaRefs>
    <ds:schemaRef ds:uri="http://schemas.microsoft.com/sharepoint/v3/contenttype/forms"/>
  </ds:schemaRefs>
</ds:datastoreItem>
</file>

<file path=customXml/itemProps3.xml><?xml version="1.0" encoding="utf-8"?>
<ds:datastoreItem xmlns:ds="http://schemas.openxmlformats.org/officeDocument/2006/customXml" ds:itemID="{7D0EF8F4-FD39-4F37-944A-4791AD8AED79}">
  <ds:schemaRefs>
    <ds:schemaRef ds:uri="http://schemas.microsoft.com/sharepoint/events"/>
  </ds:schemaRefs>
</ds:datastoreItem>
</file>

<file path=customXml/itemProps4.xml><?xml version="1.0" encoding="utf-8"?>
<ds:datastoreItem xmlns:ds="http://schemas.openxmlformats.org/officeDocument/2006/customXml" ds:itemID="{CDFEF1F0-7F3A-4669-8084-D9AC3B0380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ecc80997-5434-4c68-a80e-53724b08ae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2018</Words>
  <Application>Microsoft Office PowerPoint</Application>
  <PresentationFormat>Widescreen</PresentationFormat>
  <Paragraphs>265</Paragraphs>
  <Slides>21</Slides>
  <Notes>21</Notes>
  <HiddenSlides>0</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1</vt:i4>
      </vt:variant>
      <vt:variant>
        <vt:lpstr>Slide Titles</vt:lpstr>
      </vt:variant>
      <vt:variant>
        <vt:i4>21</vt:i4>
      </vt:variant>
    </vt:vector>
  </HeadingPairs>
  <TitlesOfParts>
    <vt:vector size="36" baseType="lpstr">
      <vt:lpstr>Segoe Pro</vt:lpstr>
      <vt:lpstr>Segoe Pro Light</vt:lpstr>
      <vt:lpstr>Segoe Semibold</vt:lpstr>
      <vt:lpstr>Arial</vt:lpstr>
      <vt:lpstr>Calibri</vt:lpstr>
      <vt:lpstr>Consolas</vt:lpstr>
      <vt:lpstr>Segoe UI</vt:lpstr>
      <vt:lpstr>Segoe UI Light</vt:lpstr>
      <vt:lpstr>Wingdings</vt:lpstr>
      <vt:lpstr>Power BI Template</vt:lpstr>
      <vt:lpstr>STB Product Families 2015</vt:lpstr>
      <vt:lpstr>1_Windows Server</vt:lpstr>
      <vt:lpstr>1_Power BI Template</vt:lpstr>
      <vt:lpstr>2_LIGHT COLOR TEMPLATE</vt:lpstr>
      <vt:lpstr>think-cell Slide</vt:lpstr>
      <vt:lpstr>PowerPoint Presentation</vt:lpstr>
      <vt:lpstr>What we will cover</vt:lpstr>
      <vt:lpstr>Power BI Stack</vt:lpstr>
      <vt:lpstr>Power BI Imported</vt:lpstr>
      <vt:lpstr>Power BI DirectQuery</vt:lpstr>
      <vt:lpstr>Power BI Live Connection</vt:lpstr>
      <vt:lpstr>Network Latency and Azure ExpressRoute</vt:lpstr>
      <vt:lpstr>PowerBI Query Engine</vt:lpstr>
      <vt:lpstr>Formula And Storage Engine</vt:lpstr>
      <vt:lpstr>Formula And Storage Engine (cont.)</vt:lpstr>
      <vt:lpstr>SSAS Query Engine</vt:lpstr>
      <vt:lpstr>DirectQuery Considerations</vt:lpstr>
      <vt:lpstr>Optimizing Power BI</vt:lpstr>
      <vt:lpstr>Power BI Service Caching</vt:lpstr>
      <vt:lpstr>Capturing DAX Queries</vt:lpstr>
      <vt:lpstr>Preferring the Storage Engine</vt:lpstr>
      <vt:lpstr>Calculated Columns in DirectQuery</vt:lpstr>
      <vt:lpstr>Calculated Columns in DirectQuery</vt:lpstr>
      <vt:lpstr>Additive &amp; Non-Additive Measures</vt:lpstr>
      <vt:lpstr>Additive &amp; Non-Additive Measures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 Direct Query and Best Practices</dc:title>
  <dc:creator/>
  <cp:keywords>roadmaps; Microsoft SQL Server; Microsoft SQL Server 2012</cp:keywords>
  <cp:lastModifiedBy/>
  <cp:revision>1</cp:revision>
  <dcterms:created xsi:type="dcterms:W3CDTF">2014-08-11T18:29:33Z</dcterms:created>
  <dcterms:modified xsi:type="dcterms:W3CDTF">2022-06-16T05:29:43Z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13;#roadmaps|c99892a3-eeec-40d2-88dd-575a460bdc61;#12;#Microsoft SQL Server|261ba873-f3ab-420e-96d6-e3004596a551;#11;#Microsoft SQL Server 2012|41edbf73-2fbc-4486-9307-7a973f4f9ca7</vt:lpwstr>
  </property>
  <property fmtid="{D5CDD505-2E9C-101B-9397-08002B2CF9AE}" pid="3" name="Order">
    <vt:r8>17778100</vt:r8>
  </property>
  <property fmtid="{D5CDD505-2E9C-101B-9397-08002B2CF9AE}" pid="4" name="_dlc_policyId">
    <vt:lpwstr/>
  </property>
  <property fmtid="{D5CDD505-2E9C-101B-9397-08002B2CF9AE}" pid="5" name="Capabilities">
    <vt:lpwstr/>
  </property>
  <property fmtid="{D5CDD505-2E9C-101B-9397-08002B2CF9AE}" pid="6" name="Region">
    <vt:lpwstr/>
  </property>
  <property fmtid="{D5CDD505-2E9C-101B-9397-08002B2CF9AE}" pid="7" name="Confidentiality">
    <vt:lpwstr>109;#non-disclosure|bbbc96b5-28db-4fa8-9b87-269e6dfb4878</vt:lpwstr>
  </property>
  <property fmtid="{D5CDD505-2E9C-101B-9397-08002B2CF9AE}" pid="8" name="ItemType">
    <vt:lpwstr>10485;#roadmaps|c99892a3-eeec-40d2-88dd-575a460bdc61;#10070;#presentation slides|3ba3fe7b-e0a0-4921-8b33-d25a05c69d10;#17197;#presentations|317da5a4-398e-4c38-b265-afd519770055</vt:lpwstr>
  </property>
  <property fmtid="{D5CDD505-2E9C-101B-9397-08002B2CF9AE}" pid="9" name="ContentTypeId">
    <vt:lpwstr>0x010100797F465A3C439A4AB182FA04E931AAF6</vt:lpwstr>
  </property>
  <property fmtid="{D5CDD505-2E9C-101B-9397-08002B2CF9AE}" pid="10" name="WorkflowCreationPath">
    <vt:lpwstr>d3765c0c-e2b5-4307-934b-d5d862e93ab3,7;d3765c0c-e2b5-4307-934b-d5d862e93ab3,7;</vt:lpwstr>
  </property>
  <property fmtid="{D5CDD505-2E9C-101B-9397-08002B2CF9AE}" pid="11" name="Industries">
    <vt:lpwstr/>
  </property>
  <property fmtid="{D5CDD505-2E9C-101B-9397-08002B2CF9AE}" pid="12" name="Roles">
    <vt:lpwstr/>
  </property>
  <property fmtid="{D5CDD505-2E9C-101B-9397-08002B2CF9AE}" pid="13" name="SMSGDomain">
    <vt:lpwstr>13172;#Server and Tools Business|6783548d-8609-4f97-be4a-4ca2616905a6;#19802;#SQL Server Domain|0c0f1824-39dc-4b26-8c74-eff4364b812b;#16098;#Enterprise and Partner Group|b6e10940-8c6c-40cf-9dc4-c224c7da837a;#13755;#Sales, Marketing, Services Group|ecda883</vt:lpwstr>
  </property>
  <property fmtid="{D5CDD505-2E9C-101B-9397-08002B2CF9AE}" pid="14" name="Competitors">
    <vt:lpwstr>19436;#SAP HANA|48a3ffa7-96dd-4320-8f60-904c7d4ee0db;#10360;#Oracle|3563f59e-9a5d-4188-99b0-8807ec243994</vt:lpwstr>
  </property>
  <property fmtid="{D5CDD505-2E9C-101B-9397-08002B2CF9AE}" pid="15" name="ItemRetentionFormula">
    <vt:lpwstr/>
  </property>
  <property fmtid="{D5CDD505-2E9C-101B-9397-08002B2CF9AE}" pid="16" name="BusinessArchitecture">
    <vt:lpwstr>10578;#competition|380c98d7-53b9-40bc-8a95-aeea4db1256e;#20635;#Power BI solution|a774047b-2f39-4ee6-a302-4d53f94b9400</vt:lpwstr>
  </property>
  <property fmtid="{D5CDD505-2E9C-101B-9397-08002B2CF9AE}" pid="17" name="SMSGTags">
    <vt:lpwstr/>
  </property>
  <property fmtid="{D5CDD505-2E9C-101B-9397-08002B2CF9AE}" pid="18" name="Products">
    <vt:lpwstr>10237;#Microsoft SQL Server|261ba873-f3ab-420e-96d6-e3004596a551;#16155;#Microsoft SQL Server 2012|41edbf73-2fbc-4486-9307-7a973f4f9ca7;#20339;#Power BI for Office 365|f9a65d80-21ac-4b9a-bf55-4f28a6454a78</vt:lpwstr>
  </property>
  <property fmtid="{D5CDD505-2E9C-101B-9397-08002B2CF9AE}" pid="19" name="_dlc_DocIdItemGuid">
    <vt:lpwstr>8796f5c7-6aa3-4234-8cd0-ea590e10b8ea</vt:lpwstr>
  </property>
  <property fmtid="{D5CDD505-2E9C-101B-9397-08002B2CF9AE}" pid="20" name="EnterpriseDomainTags">
    <vt:lpwstr>18540;#Field Ops|f1cd087f-0a86-42c4-ae90-3b88090b1cfd;#20587;#Product Planning|e0990174-ec7c-4864-b57e-9a66492a182a</vt:lpwstr>
  </property>
  <property fmtid="{D5CDD505-2E9C-101B-9397-08002B2CF9AE}" pid="21" name="Partners">
    <vt:lpwstr/>
  </property>
  <property fmtid="{D5CDD505-2E9C-101B-9397-08002B2CF9AE}" pid="22" name="Segments">
    <vt:lpwstr>13172;#Server and Tools Business|6783548d-8609-4f97-be4a-4ca2616905a6;#15251;#Cloud and Enterprise Marketing Group|4f75e184-e5aa-4234-a07f-b032d60df254;#16098;#Enterprise and Partner Group|b6e10940-8c6c-40cf-9dc4-c224c7da837a;#13755;#Sales, Marketing, Ser</vt:lpwstr>
  </property>
  <property fmtid="{D5CDD505-2E9C-101B-9397-08002B2CF9AE}" pid="23" name="ActivitiesAndPrograms">
    <vt:lpwstr>16215;#Enterprise Vision and Roadmap|97a7e456-ecbb-453c-b9d7-6063e52d17dc;#11110;#roadmap programs|5ea311a6-4ad6-4a6a-bd55-557b38bd6d15</vt:lpwstr>
  </property>
  <property fmtid="{D5CDD505-2E9C-101B-9397-08002B2CF9AE}" pid="24" name="WorkflowChangePath">
    <vt:lpwstr>d3765c0c-e2b5-4307-934b-d5d862e93ab3,4;d3765c0c-e2b5-4307-934b-d5d862e93ab3,4;d3765c0c-e2b5-4307-934b-d5d862e93ab3,21;d3765c0c-e2b5-4307-934b-d5d862e93ab3,21;d3765c0c-e2b5-4307-934b-d5d862e93ab3,26;d3765c0c-e2b5-4307-934b-d5d862e93ab3,26;d3765c0c-e2b5-430</vt:lpwstr>
  </property>
  <property fmtid="{D5CDD505-2E9C-101B-9397-08002B2CF9AE}" pid="25" name="Groups">
    <vt:lpwstr>18442;#Cloud and Enterprise Marketing Group|4f75e184-e5aa-4234-a07f-b032d60df254;#14526;#Enterprise and Partner Group|b6e10940-8c6c-40cf-9dc4-c224c7da837a;#19058;#SQL Server Marketing|bb7921b3-c1d8-4da4-b894-8b6075d9546d</vt:lpwstr>
  </property>
  <property fmtid="{D5CDD505-2E9C-101B-9397-08002B2CF9AE}" pid="26" name="Topics">
    <vt:lpwstr>14786;#100|7d022d07-ff67-4af8-910d-8ea6b46b5908;#20050;#hub subset|c6bfd112-b986-4a0a-aa8d-90e767bfdfa6;#20575;#roadmaps|c99892a3-eeec-40d2-88dd-575a460bdc61</vt:lpwstr>
  </property>
  <property fmtid="{D5CDD505-2E9C-101B-9397-08002B2CF9AE}" pid="27" name="LastUpdatedByBatchTagging">
    <vt:bool>true</vt:bool>
  </property>
  <property fmtid="{D5CDD505-2E9C-101B-9397-08002B2CF9AE}" pid="28" name="Languages">
    <vt:lpwstr>10056;#English|cb91f272-ce4d-4a7e-9bbf-78b58e3d188d</vt:lpwstr>
  </property>
  <property fmtid="{D5CDD505-2E9C-101B-9397-08002B2CF9AE}" pid="29" name="_docset_NoMedatataSyncRequired">
    <vt:lpwstr>False</vt:lpwstr>
  </property>
  <property fmtid="{D5CDD505-2E9C-101B-9397-08002B2CF9AE}" pid="30" name="messageframeworktype">
    <vt:lpwstr/>
  </property>
  <property fmtid="{D5CDD505-2E9C-101B-9397-08002B2CF9AE}" pid="31" name="SMSGTagsTaxHTField0">
    <vt:lpwstr/>
  </property>
  <property fmtid="{D5CDD505-2E9C-101B-9397-08002B2CF9AE}" pid="32" name="Audiences">
    <vt:lpwstr>10357;#chief information officers|f42e0d72-ce0b-459f-853e-30443c0b7800;#10122;#chief executive officers|0fdc56d2-ccb5-43ba-a432-afa7e09fd77e;#10077;#IT decision makers|9b4e6e74-580c-4c34-b4d3-48674047e67e</vt:lpwstr>
  </property>
  <property fmtid="{D5CDD505-2E9C-101B-9397-08002B2CF9AE}" pid="33" name="IsMyDocuments">
    <vt:bool>true</vt:bool>
  </property>
  <property fmtid="{D5CDD505-2E9C-101B-9397-08002B2CF9AE}" pid="34" name="TaxCatchAll">
    <vt:lpwstr>16;#Power BI Desktop|0a35691d-ea9b-43da-a9a9-bb0230a8ee33;#15;#Power BI|9162d6ee-4ab8-4789-a366-8ba5f0db7878;#6;#English|cb91f272-ce4d-4a7e-9bbf-78b58e3d188d;#23;#customer presentations|18e9ae94-e321-4eea-82d2-ad5b2f470f3c;#22;#technical presentations|83a894cf-702b-47fc-aba5-41bd10dc1e75;#21;#software publishing industry|f103d1fc-0312-4f1e-a1af-44bf680af7da;#20;#architecture and engineering|b76a7e21-5b74-4c08-84cf-8c8921c76d78;#19;#data services|887c3e50-75b0-4420-add0-2ccc196b56de;#18;#Power BI Pro|5b95bd6b-397c-4fb5-a4fa-4726b1a0d147;#17;#Power BI Premium|49f6247f-7d5a-40db-866c-05e415da972c</vt:lpwstr>
  </property>
  <property fmtid="{D5CDD505-2E9C-101B-9397-08002B2CF9AE}" pid="35" name="TaxKeywordTaxHTField">
    <vt:lpwstr>roadmaps|c99892a3-eeec-40d2-88dd-575a460bdc61;Microsoft SQL Server|261ba873-f3ab-420e-96d6-e3004596a551;Microsoft SQL Server 2012|41edbf73-2fbc-4486-9307-7a973f4f9ca7</vt:lpwstr>
  </property>
  <property fmtid="{D5CDD505-2E9C-101B-9397-08002B2CF9AE}" pid="36" name="MSIP_Label_f42aa342-8706-4288-bd11-ebb85995028c_Enabled">
    <vt:lpwstr>True</vt:lpwstr>
  </property>
  <property fmtid="{D5CDD505-2E9C-101B-9397-08002B2CF9AE}" pid="37" name="MSIP_Label_f42aa342-8706-4288-bd11-ebb85995028c_SiteId">
    <vt:lpwstr>72f988bf-86f1-41af-91ab-2d7cd011db47</vt:lpwstr>
  </property>
  <property fmtid="{D5CDD505-2E9C-101B-9397-08002B2CF9AE}" pid="38" name="MSIP_Label_f42aa342-8706-4288-bd11-ebb85995028c_Owner">
    <vt:lpwstr>tylerc@microsoft.com</vt:lpwstr>
  </property>
  <property fmtid="{D5CDD505-2E9C-101B-9397-08002B2CF9AE}" pid="39" name="MSIP_Label_f42aa342-8706-4288-bd11-ebb85995028c_SetDate">
    <vt:lpwstr>2018-04-02T15:41:40.0500373Z</vt:lpwstr>
  </property>
  <property fmtid="{D5CDD505-2E9C-101B-9397-08002B2CF9AE}" pid="40" name="MSIP_Label_f42aa342-8706-4288-bd11-ebb85995028c_Name">
    <vt:lpwstr>General</vt:lpwstr>
  </property>
  <property fmtid="{D5CDD505-2E9C-101B-9397-08002B2CF9AE}" pid="41" name="MSIP_Label_f42aa342-8706-4288-bd11-ebb85995028c_Application">
    <vt:lpwstr>Microsoft Azure Information Protection</vt:lpwstr>
  </property>
  <property fmtid="{D5CDD505-2E9C-101B-9397-08002B2CF9AE}" pid="42" name="MSIP_Label_f42aa342-8706-4288-bd11-ebb85995028c_Extended_MSFT_Method">
    <vt:lpwstr>Automatic</vt:lpwstr>
  </property>
  <property fmtid="{D5CDD505-2E9C-101B-9397-08002B2CF9AE}" pid="43" name="Sensitivity">
    <vt:lpwstr>General</vt:lpwstr>
  </property>
  <property fmtid="{D5CDD505-2E9C-101B-9397-08002B2CF9AE}" pid="44" name="ef109fd36bcf4bcd9dd945731030600b">
    <vt:lpwstr/>
  </property>
  <property fmtid="{D5CDD505-2E9C-101B-9397-08002B2CF9AE}" pid="45" name="ie6d2fd56e2d423f9ae5744f65e04598">
    <vt:lpwstr/>
  </property>
  <property fmtid="{D5CDD505-2E9C-101B-9397-08002B2CF9AE}" pid="46" name="ServicesDomain">
    <vt:lpwstr/>
  </property>
  <property fmtid="{D5CDD505-2E9C-101B-9397-08002B2CF9AE}" pid="47" name="VerticalIndustries">
    <vt:lpwstr>19;#data services|887c3e50-75b0-4420-add0-2ccc196b56de;#20;#architecture and engineering|b76a7e21-5b74-4c08-84cf-8c8921c76d78;#21;#software publishing industry|f103d1fc-0312-4f1e-a1af-44bf680af7da</vt:lpwstr>
  </property>
  <property fmtid="{D5CDD505-2E9C-101B-9397-08002B2CF9AE}" pid="48" name="pd049fc9a23847ae8834a0b282b603a1">
    <vt:lpwstr/>
  </property>
  <property fmtid="{D5CDD505-2E9C-101B-9397-08002B2CF9AE}" pid="49" name="l56d15105ae648fdac87f06e9633001e">
    <vt:lpwstr/>
  </property>
  <property fmtid="{D5CDD505-2E9C-101B-9397-08002B2CF9AE}" pid="50" name="MSProducts">
    <vt:lpwstr>15;#Power BI|9162d6ee-4ab8-4789-a366-8ba5f0db7878;#16;#Power BI Desktop|0a35691d-ea9b-43da-a9a9-bb0230a8ee33;#17;#Power BI Premium|49f6247f-7d5a-40db-866c-05e415da972c;#18;#Power BI Pro|5b95bd6b-397c-4fb5-a4fa-4726b1a0d147</vt:lpwstr>
  </property>
  <property fmtid="{D5CDD505-2E9C-101B-9397-08002B2CF9AE}" pid="51" name="EnterpriseServices">
    <vt:lpwstr/>
  </property>
  <property fmtid="{D5CDD505-2E9C-101B-9397-08002B2CF9AE}" pid="52" name="Services Marketing Audience">
    <vt:lpwstr/>
  </property>
  <property fmtid="{D5CDD505-2E9C-101B-9397-08002B2CF9AE}" pid="53" name="ServicesLifecycleStage">
    <vt:lpwstr/>
  </property>
  <property fmtid="{D5CDD505-2E9C-101B-9397-08002B2CF9AE}" pid="54" name="ServicesCommunities">
    <vt:lpwstr/>
  </property>
  <property fmtid="{D5CDD505-2E9C-101B-9397-08002B2CF9AE}" pid="55" name="af1f5bfae61e4243aac9966cb19580e1">
    <vt:lpwstr/>
  </property>
  <property fmtid="{D5CDD505-2E9C-101B-9397-08002B2CF9AE}" pid="56" name="Services Megatrends">
    <vt:lpwstr/>
  </property>
  <property fmtid="{D5CDD505-2E9C-101B-9397-08002B2CF9AE}" pid="57" name="SalesGeography">
    <vt:lpwstr>937;#United States|f7224b33-05a3-4ed7-81e3-1fa6de104150;#189;#United States Area|ea9d7a8d-1619-469c-b0a4-ef1cd3c07355</vt:lpwstr>
  </property>
  <property fmtid="{D5CDD505-2E9C-101B-9397-08002B2CF9AE}" pid="58" name="MS Language">
    <vt:lpwstr>3;#English|cb91f272-ce4d-4a7e-9bbf-78b58e3d188d</vt:lpwstr>
  </property>
  <property fmtid="{D5CDD505-2E9C-101B-9397-08002B2CF9AE}" pid="59" name="p920f6992caa4adbaa1880c7ef19b02a">
    <vt:lpwstr/>
  </property>
  <property fmtid="{D5CDD505-2E9C-101B-9397-08002B2CF9AE}" pid="60" name="ServicesIPTypes">
    <vt:lpwstr>22;#technical presentations|83a894cf-702b-47fc-aba5-41bd10dc1e75;#23;#customer presentations|18e9ae94-e321-4eea-82d2-ad5b2f470f3c</vt:lpwstr>
  </property>
  <property fmtid="{D5CDD505-2E9C-101B-9397-08002B2CF9AE}" pid="61" name="bc28b5f076654a3b96073bbbebfeb8c9">
    <vt:lpwstr>English|cb91f272-ce4d-4a7e-9bbf-78b58e3d188d</vt:lpwstr>
  </property>
  <property fmtid="{D5CDD505-2E9C-101B-9397-08002B2CF9AE}" pid="62" name="p7ae7c99891b404d9a873cd3c41a01e4">
    <vt:lpwstr/>
  </property>
  <property fmtid="{D5CDD505-2E9C-101B-9397-08002B2CF9AE}" pid="63" name="ServicesBusinessScenario">
    <vt:lpwstr/>
  </property>
  <property fmtid="{D5CDD505-2E9C-101B-9397-08002B2CF9AE}" pid="64" name="CodeKeywords">
    <vt:lpwstr/>
  </property>
  <property fmtid="{D5CDD505-2E9C-101B-9397-08002B2CF9AE}" pid="65" name="p26d0941c95b4632829814c66f0e8c72">
    <vt:lpwstr/>
  </property>
  <property fmtid="{D5CDD505-2E9C-101B-9397-08002B2CF9AE}" pid="66" name="m74a2925250f485f9486ed3f97e2a6b3">
    <vt:lpwstr>data services|887c3e50-75b0-4420-add0-2ccc196b56de;architecture and engineering|b76a7e21-5b74-4c08-84cf-8c8921c76d78;software publishing industry|f103d1fc-0312-4f1e-a1af-44bf680af7da</vt:lpwstr>
  </property>
  <property fmtid="{D5CDD505-2E9C-101B-9397-08002B2CF9AE}" pid="67" name="g6775e77a6d84637a29014d883a4378a">
    <vt:lpwstr/>
  </property>
  <property fmtid="{D5CDD505-2E9C-101B-9397-08002B2CF9AE}" pid="68" name="MSProductsTaxHTField0">
    <vt:lpwstr>Power BI|9162d6ee-4ab8-4789-a366-8ba5f0db7878;Power BI Desktop|0a35691d-ea9b-43da-a9a9-bb0230a8ee33;Power BI Premium|49f6247f-7d5a-40db-866c-05e415da972c;Power BI Pro|5b95bd6b-397c-4fb5-a4fa-4726b1a0d147</vt:lpwstr>
  </property>
  <property fmtid="{D5CDD505-2E9C-101B-9397-08002B2CF9AE}" pid="69" name="DevelopmentLanguages">
    <vt:lpwstr/>
  </property>
  <property fmtid="{D5CDD505-2E9C-101B-9397-08002B2CF9AE}" pid="70" name="MSLanguage">
    <vt:lpwstr>6;#English|cb91f272-ce4d-4a7e-9bbf-78b58e3d188d</vt:lpwstr>
  </property>
  <property fmtid="{D5CDD505-2E9C-101B-9397-08002B2CF9AE}" pid="71" name="fbc3fc07245d4d4d97685e71074b9827">
    <vt:lpwstr/>
  </property>
  <property fmtid="{D5CDD505-2E9C-101B-9397-08002B2CF9AE}" pid="72" name="oad7af80ad0f4ba99bb03b3894ab533c">
    <vt:lpwstr>technical presentations|83a894cf-702b-47fc-aba5-41bd10dc1e75;customer presentations|18e9ae94-e321-4eea-82d2-ad5b2f470f3c</vt:lpwstr>
  </property>
</Properties>
</file>