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65" r:id="rId4"/>
    <p:sldId id="277" r:id="rId5"/>
    <p:sldId id="263" r:id="rId6"/>
    <p:sldId id="267" r:id="rId7"/>
    <p:sldId id="266" r:id="rId8"/>
    <p:sldId id="268" r:id="rId9"/>
    <p:sldId id="278" r:id="rId10"/>
    <p:sldId id="279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57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13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2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4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C3F7-3C52-4711-AA27-A223C182BED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3E9DAD-82C2-43D3-827B-9B6C674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113" y="952745"/>
            <a:ext cx="5375031" cy="590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Health Clinical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411" y="1981200"/>
            <a:ext cx="7222921" cy="4994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COMP308  Group Project</a:t>
            </a:r>
          </a:p>
          <a:p>
            <a:pPr marL="0" indent="0">
              <a:buNone/>
            </a:pPr>
            <a:r>
              <a:rPr lang="en-US" dirty="0"/>
              <a:t>Professor: Ilia </a:t>
            </a:r>
            <a:r>
              <a:rPr lang="en-US" dirty="0" err="1"/>
              <a:t>Nika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86100" lvl="7" indent="0">
              <a:buNone/>
            </a:pPr>
            <a:r>
              <a:rPr lang="en-US" dirty="0"/>
              <a:t>Liping Wu  	</a:t>
            </a:r>
          </a:p>
          <a:p>
            <a:pPr marL="3086100" lvl="7" indent="0">
              <a:buNone/>
            </a:pPr>
            <a:r>
              <a:rPr lang="en-US" dirty="0" err="1"/>
              <a:t>Zhaobin</a:t>
            </a:r>
            <a:r>
              <a:rPr lang="en-US" dirty="0"/>
              <a:t> Bu  </a:t>
            </a:r>
          </a:p>
          <a:p>
            <a:pPr marL="3086100" lvl="7" indent="0">
              <a:buNone/>
            </a:pPr>
            <a:r>
              <a:rPr lang="en-US" dirty="0" err="1"/>
              <a:t>Yanbo</a:t>
            </a:r>
            <a:r>
              <a:rPr lang="en-US" dirty="0"/>
              <a:t> Wang</a:t>
            </a:r>
          </a:p>
          <a:p>
            <a:pPr marL="3086100" lvl="7" indent="0">
              <a:buNone/>
            </a:pPr>
            <a:endParaRPr lang="en-US" dirty="0"/>
          </a:p>
          <a:p>
            <a:pPr marL="3086100" lvl="7" indent="0">
              <a:buNone/>
            </a:pPr>
            <a:r>
              <a:rPr lang="en-US" dirty="0"/>
              <a:t>2020/4/17</a:t>
            </a:r>
          </a:p>
        </p:txBody>
      </p:sp>
    </p:spTree>
    <p:extLst>
      <p:ext uri="{BB962C8B-B14F-4D97-AF65-F5344CB8AC3E}">
        <p14:creationId xmlns:p14="http://schemas.microsoft.com/office/powerpoint/2010/main" val="269952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464F-C9F5-408D-B8F0-87A59731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Nurse- Patient’s Emergency Alerts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846F87-391D-4760-A382-EE4269034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1302" y="1263772"/>
            <a:ext cx="5021638" cy="3621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0F550D-8BB8-4DF4-A1F2-967A8705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0" y="1240894"/>
            <a:ext cx="3929566" cy="2934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FC0464-F5B8-402D-AA49-20C2F87E2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71" y="3117728"/>
            <a:ext cx="4347304" cy="35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8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5CB2-796D-4EB2-AD86-B3DD1908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 –add Daily tips to a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97844-5FDC-4A42-B7A6-4098B3B6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57374"/>
            <a:ext cx="5076825" cy="4354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635127-C16E-4B2C-9D70-0AA5D506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80" y="1857374"/>
            <a:ext cx="5180889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C175-0D37-4A6F-9A1F-3211241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Nurse- </a:t>
            </a:r>
            <a:r>
              <a:rPr lang="en-US" dirty="0" err="1"/>
              <a:t>Creat</a:t>
            </a:r>
            <a:r>
              <a:rPr lang="en-US" dirty="0"/>
              <a:t> a Post to all her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521DD-861A-433B-AC97-1CC29E34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09" y="2071439"/>
            <a:ext cx="7287065" cy="41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5BF8-3313-4351-A14E-9D2BE6F0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Patient- View my daily Motivational tips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C618B-73BE-407A-8827-7152DEB2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735"/>
            <a:ext cx="4844063" cy="2543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D28C1-35EB-43BF-84B8-6B2D181F5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6645"/>
            <a:ext cx="5628690" cy="49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8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5323-AB30-4F2C-90BC-CA2A0609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Patient- add  an Emergency alert to the nurse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32B05-F740-416D-95E6-96DC8C20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84508"/>
            <a:ext cx="4857750" cy="4092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CD54C-A260-4853-BFD0-6A63FA53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9" y="1676155"/>
            <a:ext cx="5495925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0433-4B8E-4289-BB93-99A6E6B6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Patients- add daily vital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E898-CFE5-443A-9679-69814BC2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3FDBC-A9F4-4EFA-8792-45D9D42E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825625"/>
            <a:ext cx="5562600" cy="3991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33F41-BC72-4859-883A-A70844BA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1957955"/>
            <a:ext cx="6754168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0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6BC-86A2-4DE1-ABE5-4F1211F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9B65-6CE8-4670-AE07-9D331444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4" y="1410453"/>
            <a:ext cx="4899209" cy="2873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2EE0F-A8BD-4E58-A7EB-EAC528C12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07" y="125924"/>
            <a:ext cx="4034387" cy="294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2C667-003A-44E0-B3EA-F1BFCBFAF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9" y="4096339"/>
            <a:ext cx="5037164" cy="24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102DC5-C06F-4E84-B54F-2EE65B4BC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607" y="4518951"/>
            <a:ext cx="3739087" cy="1954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6EF7A-5E33-4030-B4EB-039D1D45E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4676" y="2287013"/>
            <a:ext cx="5777443" cy="31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51DA-CD8B-4DFC-B4E4-1A3544A5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A0AAF-5F16-4148-9255-62329A06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" y="2000249"/>
            <a:ext cx="4901067" cy="3959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6EB7F-F0DA-4922-9F5E-1F76CF1A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10" y="1009649"/>
            <a:ext cx="4984889" cy="50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850" y="3817815"/>
            <a:ext cx="5773615" cy="17147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9600" dirty="0"/>
              <a:t>Thank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02B7A-750F-49CB-87A8-592D4E55A949}"/>
              </a:ext>
            </a:extLst>
          </p:cNvPr>
          <p:cNvSpPr txBox="1">
            <a:spLocks/>
          </p:cNvSpPr>
          <p:nvPr/>
        </p:nvSpPr>
        <p:spPr>
          <a:xfrm>
            <a:off x="2990850" y="1714256"/>
            <a:ext cx="5773615" cy="171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501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1ABD-C1CB-4E36-9723-6A0E3F61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965B-0563-4140-97FF-62550A56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377950"/>
            <a:ext cx="10515600" cy="5365750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Liping Wu</a:t>
            </a:r>
          </a:p>
          <a:p>
            <a:pPr lvl="1"/>
            <a:r>
              <a:rPr lang="en-US" sz="2200" dirty="0"/>
              <a:t>Business and Requirements Analysis and Design</a:t>
            </a:r>
          </a:p>
          <a:p>
            <a:pPr lvl="1"/>
            <a:r>
              <a:rPr lang="en-US" sz="2200" dirty="0"/>
              <a:t>Database Models design and implementation</a:t>
            </a:r>
          </a:p>
          <a:p>
            <a:pPr lvl="1"/>
            <a:r>
              <a:rPr lang="en-US" sz="2200" dirty="0"/>
              <a:t>Back End / Front-End/ REACT  AI/ </a:t>
            </a:r>
            <a:r>
              <a:rPr lang="en-US" sz="2200" dirty="0" err="1"/>
              <a:t>Youtube</a:t>
            </a:r>
            <a:endParaRPr lang="en-US" sz="2200" dirty="0"/>
          </a:p>
          <a:p>
            <a:pPr lvl="1"/>
            <a:r>
              <a:rPr lang="en-US" sz="2200" dirty="0"/>
              <a:t>Testing / Code Organization</a:t>
            </a:r>
          </a:p>
          <a:p>
            <a:pPr lvl="1"/>
            <a:r>
              <a:rPr lang="en-US" sz="2200" dirty="0"/>
              <a:t>Documentation</a:t>
            </a:r>
          </a:p>
          <a:p>
            <a:r>
              <a:rPr lang="en-US" sz="3900" dirty="0" err="1"/>
              <a:t>Zhaobin</a:t>
            </a:r>
            <a:r>
              <a:rPr lang="en-US" sz="3900" dirty="0"/>
              <a:t> Bu</a:t>
            </a:r>
          </a:p>
          <a:p>
            <a:pPr lvl="1"/>
            <a:r>
              <a:rPr lang="en-US" sz="2200" dirty="0"/>
              <a:t>project analysis and design</a:t>
            </a:r>
          </a:p>
          <a:p>
            <a:pPr lvl="1"/>
            <a:r>
              <a:rPr lang="en-US" sz="2200" dirty="0"/>
              <a:t>Back End / Front-End/Diagram</a:t>
            </a:r>
          </a:p>
          <a:p>
            <a:r>
              <a:rPr lang="en-US" sz="3600" dirty="0" err="1"/>
              <a:t>Yanbo</a:t>
            </a:r>
            <a:r>
              <a:rPr lang="en-US" sz="3600" dirty="0"/>
              <a:t> Wang</a:t>
            </a:r>
          </a:p>
          <a:p>
            <a:pPr lvl="1"/>
            <a:r>
              <a:rPr lang="en-US" sz="2200" dirty="0"/>
              <a:t>Sign up and log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E305-0259-4B84-8E5E-F8371CE0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59" y="590550"/>
            <a:ext cx="8596668" cy="1320800"/>
          </a:xfrm>
        </p:spPr>
        <p:txBody>
          <a:bodyPr/>
          <a:lstStyle/>
          <a:p>
            <a:r>
              <a:rPr lang="en-US" b="1" kern="0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Project Architecture and Technology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1EDCD-87A5-41F5-B220-00057DB8F1EB}"/>
              </a:ext>
            </a:extLst>
          </p:cNvPr>
          <p:cNvSpPr/>
          <p:nvPr/>
        </p:nvSpPr>
        <p:spPr>
          <a:xfrm>
            <a:off x="847724" y="1911350"/>
            <a:ext cx="9572625" cy="225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Back-end: NODE.JS  /  MONGODB     / EXPRESS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Front-end :  REACT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AI- </a:t>
            </a:r>
            <a:r>
              <a:rPr lang="en-US" sz="3200" b="1" dirty="0" err="1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Creative: </a:t>
            </a:r>
            <a:r>
              <a:rPr lang="en-US" sz="3200" b="1" dirty="0" err="1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Youtube</a:t>
            </a:r>
            <a:r>
              <a:rPr lang="en-US" sz="32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framework, Diagram</a:t>
            </a:r>
          </a:p>
        </p:txBody>
      </p:sp>
    </p:spTree>
    <p:extLst>
      <p:ext uri="{BB962C8B-B14F-4D97-AF65-F5344CB8AC3E}">
        <p14:creationId xmlns:p14="http://schemas.microsoft.com/office/powerpoint/2010/main" val="386253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6A1A-3E67-4545-AFEF-AD5AEB01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2BC02-B79B-4F5A-A414-23AC6006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9525000" cy="48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1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7C17-70E1-48A5-921F-CD909CD6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08FC9-976B-40BB-85CC-8E0F9232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85121"/>
            <a:ext cx="4343400" cy="4387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ECB3C-3B98-443D-87E1-C6618F6F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452286"/>
            <a:ext cx="5048250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D07E-7C22-46CA-8C57-51385C28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AE534-FD5F-42FE-AB32-665CF016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42857"/>
            <a:ext cx="4581525" cy="2400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E3E62-5A43-497F-A2DD-5278A423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80" y="3829050"/>
            <a:ext cx="4392995" cy="249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59DE6-E88A-4B9A-B1C8-ED04FFB5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99" y="852129"/>
            <a:ext cx="5459795" cy="2962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C5552-00A9-4EDB-8847-A8CF443AE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4" y="3786271"/>
            <a:ext cx="4876801" cy="25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9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6AAA-34F0-4357-A378-52044F65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Nurse-view all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102E5-E5EE-4FB1-A707-1C61C65D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91" y="1690688"/>
            <a:ext cx="676798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0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0E98-09DE-423A-9C60-0CEF75BA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Nurse-accept /drop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AC7E1-E614-490C-B40C-F890218F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6" y="1501762"/>
            <a:ext cx="4772439" cy="4991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38D14E-1A9B-41EB-97C4-5BFEF770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39" y="1452988"/>
            <a:ext cx="5705889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08A21-A7F6-4846-9FFB-39487A328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6" y="4308224"/>
            <a:ext cx="5801552" cy="24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4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566D-3A4E-487B-B5D9-CD5E285C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Nurse- Patient health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717D5-EE6C-4C93-9DA9-D776D12D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401761"/>
            <a:ext cx="4381499" cy="4396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C4102-ECC3-46B3-AAE6-9EA58940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44" y="1456575"/>
            <a:ext cx="7111414" cy="43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2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154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Trebuchet MS</vt:lpstr>
      <vt:lpstr>Wingdings 3</vt:lpstr>
      <vt:lpstr>Facet</vt:lpstr>
      <vt:lpstr>Health Clinical System</vt:lpstr>
      <vt:lpstr>Team</vt:lpstr>
      <vt:lpstr>Project Architecture and Technology</vt:lpstr>
      <vt:lpstr>Home Page</vt:lpstr>
      <vt:lpstr>Patient sign up</vt:lpstr>
      <vt:lpstr>Admin</vt:lpstr>
      <vt:lpstr>Nurse-view all patients</vt:lpstr>
      <vt:lpstr>Nurse-accept /drop patient</vt:lpstr>
      <vt:lpstr>Nurse- Patient health history</vt:lpstr>
      <vt:lpstr>Nurse- Patient’s Emergency Alerts</vt:lpstr>
      <vt:lpstr>Nurse –add Daily tips to a patient</vt:lpstr>
      <vt:lpstr>Nurse- Creat a Post to all her patients</vt:lpstr>
      <vt:lpstr>Patient- View my daily Motivational tips</vt:lpstr>
      <vt:lpstr>Patient- add  an Emergency alert to the nurse</vt:lpstr>
      <vt:lpstr>Patients- add daily vital signs</vt:lpstr>
      <vt:lpstr> Diagrams</vt:lpstr>
      <vt:lpstr>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Liping Wu</cp:lastModifiedBy>
  <cp:revision>38</cp:revision>
  <dcterms:created xsi:type="dcterms:W3CDTF">2020-04-16T15:17:25Z</dcterms:created>
  <dcterms:modified xsi:type="dcterms:W3CDTF">2020-04-17T21:30:35Z</dcterms:modified>
</cp:coreProperties>
</file>