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80" r:id="rId5"/>
    <p:sldId id="281" r:id="rId6"/>
    <p:sldId id="288" r:id="rId7"/>
    <p:sldId id="286" r:id="rId8"/>
    <p:sldId id="287" r:id="rId9"/>
    <p:sldId id="282" r:id="rId10"/>
    <p:sldId id="283"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72AB2-816B-4D0A-B829-DC41EFDA3BD7}" v="17" dt="2022-01-26T20:10:34.992"/>
    <p1510:client id="{31A9C1C6-0132-3B61-E237-221379D664F2}" v="947" dt="2023-01-18T16:57:45.490"/>
    <p1510:client id="{3CB7B1EC-5ECB-41BF-ABF3-DD61E3E57BE9}" v="34" dt="2022-01-24T21:04:21.489"/>
    <p1510:client id="{49927BCB-3025-8DE3-8BAA-061982C7DE94}" v="487" dt="2022-01-26T16:19:03.077"/>
    <p1510:client id="{521028D5-DFFD-3648-2B59-06D7779A79AF}" v="3" dt="2023-02-01T01:59:50.021"/>
    <p1510:client id="{70ACABC5-F4C7-D533-FA22-90F1EEB619F0}" v="11" dt="2023-02-01T16:27:16.139"/>
    <p1510:client id="{834FBF2F-E030-4323-9456-CD42397F624B}" v="673" dt="2023-02-01T15:39:04.873"/>
    <p1510:client id="{869AF138-2B6E-2699-5388-A50233931ECD}" v="324" dt="2021-01-25T01:21:01.098"/>
    <p1510:client id="{AF1D6709-EAA9-A93E-9EB1-D9247C70086C}" v="822" dt="2022-01-26T17:11:29.803"/>
    <p1510:client id="{C85E74AF-067A-B439-3C68-8CCAFDCA92FA}" v="54" dt="2023-03-01T17:57:11.363"/>
    <p1510:client id="{C9B0667B-7F1A-C243-8970-E3F38EAA3A37}" v="1278" dt="2023-02-15T15:05:05.351"/>
    <p1510:client id="{CB7951B1-5A71-4E09-91FF-93C30EF01512}" v="765" dt="2021-01-20T18:05:33.557"/>
    <p1510:client id="{F0893BD6-B9B6-4D6D-BDF8-478501B7B7F9}" v="557" dt="2023-02-14T17:57:34.728"/>
    <p1510:client id="{F596DD32-1994-1D16-C725-9FF59ACD6A40}" v="1489" dt="2023-03-01T17:38:55.835"/>
    <p1510:client id="{FEDD612C-CC45-63A1-5CB3-A3D81A7AEFE7}" v="1102" dt="2022-01-23T21:55:3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nce Goldsmith" userId="S::terence.goldsmith@smu.ca::bfcc52c8-ca03-4dcd-8ed6-c6efedd049d7" providerId="AD" clId="Web-{C85E74AF-067A-B439-3C68-8CCAFDCA92FA}"/>
    <pc:docChg chg="addSld delSld modSld">
      <pc:chgData name="Terence Goldsmith" userId="S::terence.goldsmith@smu.ca::bfcc52c8-ca03-4dcd-8ed6-c6efedd049d7" providerId="AD" clId="Web-{C85E74AF-067A-B439-3C68-8CCAFDCA92FA}" dt="2023-03-01T17:57:10.801" v="49" actId="20577"/>
      <pc:docMkLst>
        <pc:docMk/>
      </pc:docMkLst>
      <pc:sldChg chg="del">
        <pc:chgData name="Terence Goldsmith" userId="S::terence.goldsmith@smu.ca::bfcc52c8-ca03-4dcd-8ed6-c6efedd049d7" providerId="AD" clId="Web-{C85E74AF-067A-B439-3C68-8CCAFDCA92FA}" dt="2023-03-01T17:55:37.223" v="32"/>
        <pc:sldMkLst>
          <pc:docMk/>
          <pc:sldMk cId="1593939543" sldId="264"/>
        </pc:sldMkLst>
      </pc:sldChg>
      <pc:sldChg chg="modSp">
        <pc:chgData name="Terence Goldsmith" userId="S::terence.goldsmith@smu.ca::bfcc52c8-ca03-4dcd-8ed6-c6efedd049d7" providerId="AD" clId="Web-{C85E74AF-067A-B439-3C68-8CCAFDCA92FA}" dt="2023-03-01T17:55:02.535" v="30" actId="20577"/>
        <pc:sldMkLst>
          <pc:docMk/>
          <pc:sldMk cId="382965376" sldId="282"/>
        </pc:sldMkLst>
        <pc:spChg chg="mod">
          <ac:chgData name="Terence Goldsmith" userId="S::terence.goldsmith@smu.ca::bfcc52c8-ca03-4dcd-8ed6-c6efedd049d7" providerId="AD" clId="Web-{C85E74AF-067A-B439-3C68-8CCAFDCA92FA}" dt="2023-03-01T17:55:02.535" v="30" actId="20577"/>
          <ac:spMkLst>
            <pc:docMk/>
            <pc:sldMk cId="382965376" sldId="282"/>
            <ac:spMk id="2" creationId="{4AFD3AAF-B1EA-F629-3334-602A414B19E3}"/>
          </ac:spMkLst>
        </pc:spChg>
      </pc:sldChg>
      <pc:sldChg chg="modSp">
        <pc:chgData name="Terence Goldsmith" userId="S::terence.goldsmith@smu.ca::bfcc52c8-ca03-4dcd-8ed6-c6efedd049d7" providerId="AD" clId="Web-{C85E74AF-067A-B439-3C68-8CCAFDCA92FA}" dt="2023-03-01T17:57:10.801" v="49" actId="20577"/>
        <pc:sldMkLst>
          <pc:docMk/>
          <pc:sldMk cId="768365529" sldId="283"/>
        </pc:sldMkLst>
        <pc:spChg chg="mod">
          <ac:chgData name="Terence Goldsmith" userId="S::terence.goldsmith@smu.ca::bfcc52c8-ca03-4dcd-8ed6-c6efedd049d7" providerId="AD" clId="Web-{C85E74AF-067A-B439-3C68-8CCAFDCA92FA}" dt="2023-03-01T17:57:10.801" v="49" actId="20577"/>
          <ac:spMkLst>
            <pc:docMk/>
            <pc:sldMk cId="768365529" sldId="283"/>
            <ac:spMk id="3" creationId="{AD4AD566-EDE9-A141-2EF1-C6961420ACF3}"/>
          </ac:spMkLst>
        </pc:spChg>
      </pc:sldChg>
      <pc:sldChg chg="del">
        <pc:chgData name="Terence Goldsmith" userId="S::terence.goldsmith@smu.ca::bfcc52c8-ca03-4dcd-8ed6-c6efedd049d7" providerId="AD" clId="Web-{C85E74AF-067A-B439-3C68-8CCAFDCA92FA}" dt="2023-03-01T17:51:53.723" v="1"/>
        <pc:sldMkLst>
          <pc:docMk/>
          <pc:sldMk cId="3033085906" sldId="285"/>
        </pc:sldMkLst>
      </pc:sldChg>
      <pc:sldChg chg="add">
        <pc:chgData name="Terence Goldsmith" userId="S::terence.goldsmith@smu.ca::bfcc52c8-ca03-4dcd-8ed6-c6efedd049d7" providerId="AD" clId="Web-{C85E74AF-067A-B439-3C68-8CCAFDCA92FA}" dt="2023-03-01T17:51:47.863" v="0"/>
        <pc:sldMkLst>
          <pc:docMk/>
          <pc:sldMk cId="3202388921" sldId="288"/>
        </pc:sldMkLst>
      </pc:sldChg>
      <pc:sldChg chg="add">
        <pc:chgData name="Terence Goldsmith" userId="S::terence.goldsmith@smu.ca::bfcc52c8-ca03-4dcd-8ed6-c6efedd049d7" providerId="AD" clId="Web-{C85E74AF-067A-B439-3C68-8CCAFDCA92FA}" dt="2023-03-01T17:55:34.473" v="31"/>
        <pc:sldMkLst>
          <pc:docMk/>
          <pc:sldMk cId="828759532" sldId="289"/>
        </pc:sldMkLst>
      </pc:sldChg>
    </pc:docChg>
  </pc:docChgLst>
  <pc:docChgLst>
    <pc:chgData name="Terence Goldsmith" userId="S::terence.goldsmith@smu.ca::bfcc52c8-ca03-4dcd-8ed6-c6efedd049d7" providerId="AD" clId="Web-{F596DD32-1994-1D16-C725-9FF59ACD6A40}"/>
    <pc:docChg chg="addSld delSld modSld sldOrd">
      <pc:chgData name="Terence Goldsmith" userId="S::terence.goldsmith@smu.ca::bfcc52c8-ca03-4dcd-8ed6-c6efedd049d7" providerId="AD" clId="Web-{F596DD32-1994-1D16-C725-9FF59ACD6A40}" dt="2023-03-01T17:38:55.835" v="1456" actId="20577"/>
      <pc:docMkLst>
        <pc:docMk/>
      </pc:docMkLst>
      <pc:sldChg chg="modSp">
        <pc:chgData name="Terence Goldsmith" userId="S::terence.goldsmith@smu.ca::bfcc52c8-ca03-4dcd-8ed6-c6efedd049d7" providerId="AD" clId="Web-{F596DD32-1994-1D16-C725-9FF59ACD6A40}" dt="2023-03-01T17:29:05.920" v="1220" actId="20577"/>
        <pc:sldMkLst>
          <pc:docMk/>
          <pc:sldMk cId="109857222" sldId="256"/>
        </pc:sldMkLst>
        <pc:spChg chg="mod">
          <ac:chgData name="Terence Goldsmith" userId="S::terence.goldsmith@smu.ca::bfcc52c8-ca03-4dcd-8ed6-c6efedd049d7" providerId="AD" clId="Web-{F596DD32-1994-1D16-C725-9FF59ACD6A40}" dt="2023-03-01T17:29:05.920" v="1220" actId="20577"/>
          <ac:spMkLst>
            <pc:docMk/>
            <pc:sldMk cId="109857222" sldId="256"/>
            <ac:spMk id="2" creationId="{00000000-0000-0000-0000-000000000000}"/>
          </ac:spMkLst>
        </pc:spChg>
      </pc:sldChg>
      <pc:sldChg chg="modSp">
        <pc:chgData name="Terence Goldsmith" userId="S::terence.goldsmith@smu.ca::bfcc52c8-ca03-4dcd-8ed6-c6efedd049d7" providerId="AD" clId="Web-{F596DD32-1994-1D16-C725-9FF59ACD6A40}" dt="2023-03-01T17:16:47.413" v="670" actId="20577"/>
        <pc:sldMkLst>
          <pc:docMk/>
          <pc:sldMk cId="2021543313" sldId="257"/>
        </pc:sldMkLst>
        <pc:spChg chg="mod">
          <ac:chgData name="Terence Goldsmith" userId="S::terence.goldsmith@smu.ca::bfcc52c8-ca03-4dcd-8ed6-c6efedd049d7" providerId="AD" clId="Web-{F596DD32-1994-1D16-C725-9FF59ACD6A40}" dt="2023-03-01T17:16:47.413" v="670" actId="20577"/>
          <ac:spMkLst>
            <pc:docMk/>
            <pc:sldMk cId="2021543313" sldId="257"/>
            <ac:spMk id="3" creationId="{15235CC2-3E6E-4536-967F-727645BBCC75}"/>
          </ac:spMkLst>
        </pc:spChg>
      </pc:sldChg>
      <pc:sldChg chg="modSp">
        <pc:chgData name="Terence Goldsmith" userId="S::terence.goldsmith@smu.ca::bfcc52c8-ca03-4dcd-8ed6-c6efedd049d7" providerId="AD" clId="Web-{F596DD32-1994-1D16-C725-9FF59ACD6A40}" dt="2023-03-01T17:38:55.835" v="1456" actId="20577"/>
        <pc:sldMkLst>
          <pc:docMk/>
          <pc:sldMk cId="1593939543" sldId="264"/>
        </pc:sldMkLst>
        <pc:spChg chg="mod">
          <ac:chgData name="Terence Goldsmith" userId="S::terence.goldsmith@smu.ca::bfcc52c8-ca03-4dcd-8ed6-c6efedd049d7" providerId="AD" clId="Web-{F596DD32-1994-1D16-C725-9FF59ACD6A40}" dt="2023-03-01T17:38:55.835" v="1456" actId="20577"/>
          <ac:spMkLst>
            <pc:docMk/>
            <pc:sldMk cId="1593939543" sldId="264"/>
            <ac:spMk id="3" creationId="{AD413FCA-76ED-4BD9-9EAB-37E82B5B2B7C}"/>
          </ac:spMkLst>
        </pc:spChg>
      </pc:sldChg>
      <pc:sldChg chg="del">
        <pc:chgData name="Terence Goldsmith" userId="S::terence.goldsmith@smu.ca::bfcc52c8-ca03-4dcd-8ed6-c6efedd049d7" providerId="AD" clId="Web-{F596DD32-1994-1D16-C725-9FF59ACD6A40}" dt="2023-03-01T17:30:52.950" v="1224"/>
        <pc:sldMkLst>
          <pc:docMk/>
          <pc:sldMk cId="639962783" sldId="273"/>
        </pc:sldMkLst>
      </pc:sldChg>
      <pc:sldChg chg="del">
        <pc:chgData name="Terence Goldsmith" userId="S::terence.goldsmith@smu.ca::bfcc52c8-ca03-4dcd-8ed6-c6efedd049d7" providerId="AD" clId="Web-{F596DD32-1994-1D16-C725-9FF59ACD6A40}" dt="2023-03-01T17:30:54.965" v="1225"/>
        <pc:sldMkLst>
          <pc:docMk/>
          <pc:sldMk cId="1961935436" sldId="274"/>
        </pc:sldMkLst>
      </pc:sldChg>
      <pc:sldChg chg="del">
        <pc:chgData name="Terence Goldsmith" userId="S::terence.goldsmith@smu.ca::bfcc52c8-ca03-4dcd-8ed6-c6efedd049d7" providerId="AD" clId="Web-{F596DD32-1994-1D16-C725-9FF59ACD6A40}" dt="2023-03-01T17:31:00.496" v="1226"/>
        <pc:sldMkLst>
          <pc:docMk/>
          <pc:sldMk cId="438883401" sldId="275"/>
        </pc:sldMkLst>
      </pc:sldChg>
      <pc:sldChg chg="del">
        <pc:chgData name="Terence Goldsmith" userId="S::terence.goldsmith@smu.ca::bfcc52c8-ca03-4dcd-8ed6-c6efedd049d7" providerId="AD" clId="Web-{F596DD32-1994-1D16-C725-9FF59ACD6A40}" dt="2023-03-01T17:31:07.215" v="1227"/>
        <pc:sldMkLst>
          <pc:docMk/>
          <pc:sldMk cId="1960885196" sldId="276"/>
        </pc:sldMkLst>
      </pc:sldChg>
      <pc:sldChg chg="del">
        <pc:chgData name="Terence Goldsmith" userId="S::terence.goldsmith@smu.ca::bfcc52c8-ca03-4dcd-8ed6-c6efedd049d7" providerId="AD" clId="Web-{F596DD32-1994-1D16-C725-9FF59ACD6A40}" dt="2023-03-01T17:31:10.918" v="1228"/>
        <pc:sldMkLst>
          <pc:docMk/>
          <pc:sldMk cId="1526938124" sldId="277"/>
        </pc:sldMkLst>
      </pc:sldChg>
      <pc:sldChg chg="del">
        <pc:chgData name="Terence Goldsmith" userId="S::terence.goldsmith@smu.ca::bfcc52c8-ca03-4dcd-8ed6-c6efedd049d7" providerId="AD" clId="Web-{F596DD32-1994-1D16-C725-9FF59ACD6A40}" dt="2023-03-01T17:31:30.652" v="1229"/>
        <pc:sldMkLst>
          <pc:docMk/>
          <pc:sldMk cId="3761876892" sldId="278"/>
        </pc:sldMkLst>
      </pc:sldChg>
      <pc:sldChg chg="addSp delSp modSp new">
        <pc:chgData name="Terence Goldsmith" userId="S::terence.goldsmith@smu.ca::bfcc52c8-ca03-4dcd-8ed6-c6efedd049d7" providerId="AD" clId="Web-{F596DD32-1994-1D16-C725-9FF59ACD6A40}" dt="2023-03-01T17:01:43.705" v="103"/>
        <pc:sldMkLst>
          <pc:docMk/>
          <pc:sldMk cId="1162309908" sldId="279"/>
        </pc:sldMkLst>
        <pc:spChg chg="mod">
          <ac:chgData name="Terence Goldsmith" userId="S::terence.goldsmith@smu.ca::bfcc52c8-ca03-4dcd-8ed6-c6efedd049d7" providerId="AD" clId="Web-{F596DD32-1994-1D16-C725-9FF59ACD6A40}" dt="2023-03-01T17:01:26.924" v="102" actId="20577"/>
          <ac:spMkLst>
            <pc:docMk/>
            <pc:sldMk cId="1162309908" sldId="279"/>
            <ac:spMk id="2" creationId="{FA976356-680C-8F02-52E2-3312C35FCE13}"/>
          </ac:spMkLst>
        </pc:spChg>
        <pc:spChg chg="del">
          <ac:chgData name="Terence Goldsmith" userId="S::terence.goldsmith@smu.ca::bfcc52c8-ca03-4dcd-8ed6-c6efedd049d7" providerId="AD" clId="Web-{F596DD32-1994-1D16-C725-9FF59ACD6A40}" dt="2023-03-01T17:01:43.705" v="103"/>
          <ac:spMkLst>
            <pc:docMk/>
            <pc:sldMk cId="1162309908" sldId="279"/>
            <ac:spMk id="3" creationId="{04670E01-012D-DCD7-4AB3-B931466ED68F}"/>
          </ac:spMkLst>
        </pc:spChg>
        <pc:picChg chg="add mod ord">
          <ac:chgData name="Terence Goldsmith" userId="S::terence.goldsmith@smu.ca::bfcc52c8-ca03-4dcd-8ed6-c6efedd049d7" providerId="AD" clId="Web-{F596DD32-1994-1D16-C725-9FF59ACD6A40}" dt="2023-03-01T17:01:43.705" v="103"/>
          <ac:picMkLst>
            <pc:docMk/>
            <pc:sldMk cId="1162309908" sldId="279"/>
            <ac:picMk id="4" creationId="{271A1BA9-F330-99C9-A998-5F0077365B42}"/>
          </ac:picMkLst>
        </pc:picChg>
      </pc:sldChg>
      <pc:sldChg chg="addSp delSp modSp new">
        <pc:chgData name="Terence Goldsmith" userId="S::terence.goldsmith@smu.ca::bfcc52c8-ca03-4dcd-8ed6-c6efedd049d7" providerId="AD" clId="Web-{F596DD32-1994-1D16-C725-9FF59ACD6A40}" dt="2023-03-01T17:02:31.907" v="116"/>
        <pc:sldMkLst>
          <pc:docMk/>
          <pc:sldMk cId="3993490144" sldId="280"/>
        </pc:sldMkLst>
        <pc:spChg chg="mod">
          <ac:chgData name="Terence Goldsmith" userId="S::terence.goldsmith@smu.ca::bfcc52c8-ca03-4dcd-8ed6-c6efedd049d7" providerId="AD" clId="Web-{F596DD32-1994-1D16-C725-9FF59ACD6A40}" dt="2023-03-01T17:02:17.829" v="115" actId="20577"/>
          <ac:spMkLst>
            <pc:docMk/>
            <pc:sldMk cId="3993490144" sldId="280"/>
            <ac:spMk id="2" creationId="{34089752-9B5E-0D82-CD5F-B8C8F2F6A2CA}"/>
          </ac:spMkLst>
        </pc:spChg>
        <pc:spChg chg="del">
          <ac:chgData name="Terence Goldsmith" userId="S::terence.goldsmith@smu.ca::bfcc52c8-ca03-4dcd-8ed6-c6efedd049d7" providerId="AD" clId="Web-{F596DD32-1994-1D16-C725-9FF59ACD6A40}" dt="2023-03-01T17:02:31.907" v="116"/>
          <ac:spMkLst>
            <pc:docMk/>
            <pc:sldMk cId="3993490144" sldId="280"/>
            <ac:spMk id="3" creationId="{51548C4D-2B6A-50A8-4A72-84F373976D0E}"/>
          </ac:spMkLst>
        </pc:spChg>
        <pc:picChg chg="add mod ord">
          <ac:chgData name="Terence Goldsmith" userId="S::terence.goldsmith@smu.ca::bfcc52c8-ca03-4dcd-8ed6-c6efedd049d7" providerId="AD" clId="Web-{F596DD32-1994-1D16-C725-9FF59ACD6A40}" dt="2023-03-01T17:02:31.907" v="116"/>
          <ac:picMkLst>
            <pc:docMk/>
            <pc:sldMk cId="3993490144" sldId="280"/>
            <ac:picMk id="4" creationId="{492CBD40-3C5F-5BDB-EF50-E25256714164}"/>
          </ac:picMkLst>
        </pc:picChg>
      </pc:sldChg>
      <pc:sldChg chg="addSp delSp modSp new">
        <pc:chgData name="Terence Goldsmith" userId="S::terence.goldsmith@smu.ca::bfcc52c8-ca03-4dcd-8ed6-c6efedd049d7" providerId="AD" clId="Web-{F596DD32-1994-1D16-C725-9FF59ACD6A40}" dt="2023-03-01T17:03:20.985" v="132"/>
        <pc:sldMkLst>
          <pc:docMk/>
          <pc:sldMk cId="1087135734" sldId="281"/>
        </pc:sldMkLst>
        <pc:spChg chg="mod">
          <ac:chgData name="Terence Goldsmith" userId="S::terence.goldsmith@smu.ca::bfcc52c8-ca03-4dcd-8ed6-c6efedd049d7" providerId="AD" clId="Web-{F596DD32-1994-1D16-C725-9FF59ACD6A40}" dt="2023-03-01T17:03:09.063" v="131" actId="20577"/>
          <ac:spMkLst>
            <pc:docMk/>
            <pc:sldMk cId="1087135734" sldId="281"/>
            <ac:spMk id="2" creationId="{8CFD0B37-5B59-2DEA-519A-2E945D22AF1F}"/>
          </ac:spMkLst>
        </pc:spChg>
        <pc:spChg chg="del">
          <ac:chgData name="Terence Goldsmith" userId="S::terence.goldsmith@smu.ca::bfcc52c8-ca03-4dcd-8ed6-c6efedd049d7" providerId="AD" clId="Web-{F596DD32-1994-1D16-C725-9FF59ACD6A40}" dt="2023-03-01T17:03:20.985" v="132"/>
          <ac:spMkLst>
            <pc:docMk/>
            <pc:sldMk cId="1087135734" sldId="281"/>
            <ac:spMk id="3" creationId="{FBC1D208-AE37-61E0-8018-96842110FD48}"/>
          </ac:spMkLst>
        </pc:spChg>
        <pc:picChg chg="add mod ord">
          <ac:chgData name="Terence Goldsmith" userId="S::terence.goldsmith@smu.ca::bfcc52c8-ca03-4dcd-8ed6-c6efedd049d7" providerId="AD" clId="Web-{F596DD32-1994-1D16-C725-9FF59ACD6A40}" dt="2023-03-01T17:03:20.985" v="132"/>
          <ac:picMkLst>
            <pc:docMk/>
            <pc:sldMk cId="1087135734" sldId="281"/>
            <ac:picMk id="4" creationId="{B45FB295-6252-260E-915E-BD65B77F3A09}"/>
          </ac:picMkLst>
        </pc:picChg>
      </pc:sldChg>
      <pc:sldChg chg="addSp delSp modSp new">
        <pc:chgData name="Terence Goldsmith" userId="S::terence.goldsmith@smu.ca::bfcc52c8-ca03-4dcd-8ed6-c6efedd049d7" providerId="AD" clId="Web-{F596DD32-1994-1D16-C725-9FF59ACD6A40}" dt="2023-03-01T17:38:02.445" v="1413" actId="20577"/>
        <pc:sldMkLst>
          <pc:docMk/>
          <pc:sldMk cId="382965376" sldId="282"/>
        </pc:sldMkLst>
        <pc:spChg chg="mod">
          <ac:chgData name="Terence Goldsmith" userId="S::terence.goldsmith@smu.ca::bfcc52c8-ca03-4dcd-8ed6-c6efedd049d7" providerId="AD" clId="Web-{F596DD32-1994-1D16-C725-9FF59ACD6A40}" dt="2023-03-01T17:38:02.445" v="1413" actId="20577"/>
          <ac:spMkLst>
            <pc:docMk/>
            <pc:sldMk cId="382965376" sldId="282"/>
            <ac:spMk id="2" creationId="{4AFD3AAF-B1EA-F629-3334-602A414B19E3}"/>
          </ac:spMkLst>
        </pc:spChg>
        <pc:spChg chg="del">
          <ac:chgData name="Terence Goldsmith" userId="S::terence.goldsmith@smu.ca::bfcc52c8-ca03-4dcd-8ed6-c6efedd049d7" providerId="AD" clId="Web-{F596DD32-1994-1D16-C725-9FF59ACD6A40}" dt="2023-03-01T17:05:01.265" v="174"/>
          <ac:spMkLst>
            <pc:docMk/>
            <pc:sldMk cId="382965376" sldId="282"/>
            <ac:spMk id="3" creationId="{184B7035-84C6-06C4-A35D-0B677AE4EC61}"/>
          </ac:spMkLst>
        </pc:spChg>
        <pc:picChg chg="add mod ord">
          <ac:chgData name="Terence Goldsmith" userId="S::terence.goldsmith@smu.ca::bfcc52c8-ca03-4dcd-8ed6-c6efedd049d7" providerId="AD" clId="Web-{F596DD32-1994-1D16-C725-9FF59ACD6A40}" dt="2023-03-01T17:05:01.265" v="174"/>
          <ac:picMkLst>
            <pc:docMk/>
            <pc:sldMk cId="382965376" sldId="282"/>
            <ac:picMk id="4" creationId="{78BA4532-7837-F072-A242-3F03CB517064}"/>
          </ac:picMkLst>
        </pc:picChg>
      </pc:sldChg>
      <pc:sldChg chg="modSp new ord">
        <pc:chgData name="Terence Goldsmith" userId="S::terence.goldsmith@smu.ca::bfcc52c8-ca03-4dcd-8ed6-c6efedd049d7" providerId="AD" clId="Web-{F596DD32-1994-1D16-C725-9FF59ACD6A40}" dt="2023-03-01T17:28:54.217" v="1217"/>
        <pc:sldMkLst>
          <pc:docMk/>
          <pc:sldMk cId="768365529" sldId="283"/>
        </pc:sldMkLst>
        <pc:spChg chg="mod">
          <ac:chgData name="Terence Goldsmith" userId="S::terence.goldsmith@smu.ca::bfcc52c8-ca03-4dcd-8ed6-c6efedd049d7" providerId="AD" clId="Web-{F596DD32-1994-1D16-C725-9FF59ACD6A40}" dt="2023-03-01T17:09:06.231" v="388" actId="20577"/>
          <ac:spMkLst>
            <pc:docMk/>
            <pc:sldMk cId="768365529" sldId="283"/>
            <ac:spMk id="2" creationId="{78C985E5-E6B9-87DD-DC1A-420366CC50BD}"/>
          </ac:spMkLst>
        </pc:spChg>
        <pc:spChg chg="mod">
          <ac:chgData name="Terence Goldsmith" userId="S::terence.goldsmith@smu.ca::bfcc52c8-ca03-4dcd-8ed6-c6efedd049d7" providerId="AD" clId="Web-{F596DD32-1994-1D16-C725-9FF59ACD6A40}" dt="2023-03-01T17:15:17.898" v="621" actId="20577"/>
          <ac:spMkLst>
            <pc:docMk/>
            <pc:sldMk cId="768365529" sldId="283"/>
            <ac:spMk id="3" creationId="{AD4AD566-EDE9-A141-2EF1-C6961420ACF3}"/>
          </ac:spMkLst>
        </pc:spChg>
      </pc:sldChg>
      <pc:sldChg chg="modSp new del">
        <pc:chgData name="Terence Goldsmith" userId="S::terence.goldsmith@smu.ca::bfcc52c8-ca03-4dcd-8ed6-c6efedd049d7" providerId="AD" clId="Web-{F596DD32-1994-1D16-C725-9FF59ACD6A40}" dt="2023-03-01T17:28:47.873" v="1216"/>
        <pc:sldMkLst>
          <pc:docMk/>
          <pc:sldMk cId="1812226371" sldId="284"/>
        </pc:sldMkLst>
        <pc:spChg chg="mod">
          <ac:chgData name="Terence Goldsmith" userId="S::terence.goldsmith@smu.ca::bfcc52c8-ca03-4dcd-8ed6-c6efedd049d7" providerId="AD" clId="Web-{F596DD32-1994-1D16-C725-9FF59ACD6A40}" dt="2023-03-01T17:15:48.117" v="631" actId="20577"/>
          <ac:spMkLst>
            <pc:docMk/>
            <pc:sldMk cId="1812226371" sldId="284"/>
            <ac:spMk id="2" creationId="{FC2CD8CC-20A1-76C5-FAD6-1CB6A7F2BBE3}"/>
          </ac:spMkLst>
        </pc:spChg>
      </pc:sldChg>
      <pc:sldChg chg="modSp new">
        <pc:chgData name="Terence Goldsmith" userId="S::terence.goldsmith@smu.ca::bfcc52c8-ca03-4dcd-8ed6-c6efedd049d7" providerId="AD" clId="Web-{F596DD32-1994-1D16-C725-9FF59ACD6A40}" dt="2023-03-01T17:29:28.732" v="1223" actId="20577"/>
        <pc:sldMkLst>
          <pc:docMk/>
          <pc:sldMk cId="3033085906" sldId="285"/>
        </pc:sldMkLst>
        <pc:spChg chg="mod">
          <ac:chgData name="Terence Goldsmith" userId="S::terence.goldsmith@smu.ca::bfcc52c8-ca03-4dcd-8ed6-c6efedd049d7" providerId="AD" clId="Web-{F596DD32-1994-1D16-C725-9FF59ACD6A40}" dt="2023-03-01T17:17:09.413" v="688" actId="20577"/>
          <ac:spMkLst>
            <pc:docMk/>
            <pc:sldMk cId="3033085906" sldId="285"/>
            <ac:spMk id="2" creationId="{9EFEBE3A-EDCA-0D8D-E366-9425C306BA34}"/>
          </ac:spMkLst>
        </pc:spChg>
        <pc:spChg chg="mod">
          <ac:chgData name="Terence Goldsmith" userId="S::terence.goldsmith@smu.ca::bfcc52c8-ca03-4dcd-8ed6-c6efedd049d7" providerId="AD" clId="Web-{F596DD32-1994-1D16-C725-9FF59ACD6A40}" dt="2023-03-01T17:29:28.732" v="1223" actId="20577"/>
          <ac:spMkLst>
            <pc:docMk/>
            <pc:sldMk cId="3033085906" sldId="285"/>
            <ac:spMk id="3" creationId="{6DBD8ED7-79C8-7853-B9AB-B892756D65E5}"/>
          </ac:spMkLst>
        </pc:spChg>
      </pc:sldChg>
      <pc:sldChg chg="modSp new">
        <pc:chgData name="Terence Goldsmith" userId="S::terence.goldsmith@smu.ca::bfcc52c8-ca03-4dcd-8ed6-c6efedd049d7" providerId="AD" clId="Web-{F596DD32-1994-1D16-C725-9FF59ACD6A40}" dt="2023-03-01T17:24:54.391" v="1040" actId="20577"/>
        <pc:sldMkLst>
          <pc:docMk/>
          <pc:sldMk cId="2700967740" sldId="286"/>
        </pc:sldMkLst>
        <pc:spChg chg="mod">
          <ac:chgData name="Terence Goldsmith" userId="S::terence.goldsmith@smu.ca::bfcc52c8-ca03-4dcd-8ed6-c6efedd049d7" providerId="AD" clId="Web-{F596DD32-1994-1D16-C725-9FF59ACD6A40}" dt="2023-03-01T17:21:28.534" v="855" actId="20577"/>
          <ac:spMkLst>
            <pc:docMk/>
            <pc:sldMk cId="2700967740" sldId="286"/>
            <ac:spMk id="2" creationId="{DB9974E1-68A6-A429-C156-FB844942C5AE}"/>
          </ac:spMkLst>
        </pc:spChg>
        <pc:spChg chg="mod">
          <ac:chgData name="Terence Goldsmith" userId="S::terence.goldsmith@smu.ca::bfcc52c8-ca03-4dcd-8ed6-c6efedd049d7" providerId="AD" clId="Web-{F596DD32-1994-1D16-C725-9FF59ACD6A40}" dt="2023-03-01T17:24:54.391" v="1040" actId="20577"/>
          <ac:spMkLst>
            <pc:docMk/>
            <pc:sldMk cId="2700967740" sldId="286"/>
            <ac:spMk id="3" creationId="{EE7C5EA0-CDEA-F44F-6577-5848AFDABB35}"/>
          </ac:spMkLst>
        </pc:spChg>
      </pc:sldChg>
      <pc:sldChg chg="modSp new">
        <pc:chgData name="Terence Goldsmith" userId="S::terence.goldsmith@smu.ca::bfcc52c8-ca03-4dcd-8ed6-c6efedd049d7" providerId="AD" clId="Web-{F596DD32-1994-1D16-C725-9FF59ACD6A40}" dt="2023-03-01T17:28:06.905" v="1215" actId="20577"/>
        <pc:sldMkLst>
          <pc:docMk/>
          <pc:sldMk cId="2036695382" sldId="287"/>
        </pc:sldMkLst>
        <pc:spChg chg="mod">
          <ac:chgData name="Terence Goldsmith" userId="S::terence.goldsmith@smu.ca::bfcc52c8-ca03-4dcd-8ed6-c6efedd049d7" providerId="AD" clId="Web-{F596DD32-1994-1D16-C725-9FF59ACD6A40}" dt="2023-03-01T17:25:26.250" v="1050" actId="20577"/>
          <ac:spMkLst>
            <pc:docMk/>
            <pc:sldMk cId="2036695382" sldId="287"/>
            <ac:spMk id="2" creationId="{EC41CE76-8059-7C8A-1FAB-58C6C3AAA075}"/>
          </ac:spMkLst>
        </pc:spChg>
        <pc:spChg chg="mod">
          <ac:chgData name="Terence Goldsmith" userId="S::terence.goldsmith@smu.ca::bfcc52c8-ca03-4dcd-8ed6-c6efedd049d7" providerId="AD" clId="Web-{F596DD32-1994-1D16-C725-9FF59ACD6A40}" dt="2023-03-01T17:28:06.905" v="1215" actId="20577"/>
          <ac:spMkLst>
            <pc:docMk/>
            <pc:sldMk cId="2036695382" sldId="287"/>
            <ac:spMk id="3" creationId="{A77EA9C9-0D82-FD97-D5C8-2F08B0738E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Phase II (Due March 22)</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Mobile App Development CSCI 2356 2023</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85E5-E6B9-87DD-DC1A-420366CC50BD}"/>
              </a:ext>
            </a:extLst>
          </p:cNvPr>
          <p:cNvSpPr>
            <a:spLocks noGrp="1"/>
          </p:cNvSpPr>
          <p:nvPr>
            <p:ph type="title"/>
          </p:nvPr>
        </p:nvSpPr>
        <p:spPr/>
        <p:txBody>
          <a:bodyPr/>
          <a:lstStyle/>
          <a:p>
            <a:r>
              <a:rPr lang="en-US" dirty="0">
                <a:cs typeface="Calibri Light"/>
              </a:rPr>
              <a:t>Technical Info</a:t>
            </a:r>
            <a:endParaRPr lang="en-US" dirty="0"/>
          </a:p>
        </p:txBody>
      </p:sp>
      <p:sp>
        <p:nvSpPr>
          <p:cNvPr id="3" name="Content Placeholder 2">
            <a:extLst>
              <a:ext uri="{FF2B5EF4-FFF2-40B4-BE49-F238E27FC236}">
                <a16:creationId xmlns:a16="http://schemas.microsoft.com/office/drawing/2014/main" id="{AD4AD566-EDE9-A141-2EF1-C6961420ACF3}"/>
              </a:ext>
            </a:extLst>
          </p:cNvPr>
          <p:cNvSpPr>
            <a:spLocks noGrp="1"/>
          </p:cNvSpPr>
          <p:nvPr>
            <p:ph idx="1"/>
          </p:nvPr>
        </p:nvSpPr>
        <p:spPr/>
        <p:txBody>
          <a:bodyPr vert="horz" lIns="91440" tIns="45720" rIns="91440" bIns="45720" rtlCol="0" anchor="t">
            <a:normAutofit/>
          </a:bodyPr>
          <a:lstStyle/>
          <a:p>
            <a:r>
              <a:rPr lang="en-US" dirty="0">
                <a:cs typeface="Calibri"/>
              </a:rPr>
              <a:t>When you click on the speaker icon, you hear the word being said</a:t>
            </a:r>
          </a:p>
          <a:p>
            <a:r>
              <a:rPr lang="en-US" dirty="0">
                <a:cs typeface="Calibri"/>
              </a:rPr>
              <a:t>The bear is draggable</a:t>
            </a:r>
            <a:endParaRPr lang="en-US" dirty="0"/>
          </a:p>
          <a:p>
            <a:r>
              <a:rPr lang="en-US" dirty="0">
                <a:cs typeface="Calibri"/>
              </a:rPr>
              <a:t>Once you place the bear, you cannot move it to another position</a:t>
            </a:r>
          </a:p>
          <a:p>
            <a:r>
              <a:rPr lang="en-US" dirty="0" err="1">
                <a:cs typeface="Calibri"/>
              </a:rPr>
              <a:t>si'owa'si</a:t>
            </a:r>
            <a:r>
              <a:rPr lang="en-US" dirty="0">
                <a:cs typeface="Calibri"/>
              </a:rPr>
              <a:t>? should be magenta when you hover over it, and the cursor should change to a hand</a:t>
            </a:r>
          </a:p>
          <a:p>
            <a:r>
              <a:rPr lang="en-US" dirty="0">
                <a:cs typeface="Calibri"/>
              </a:rPr>
              <a:t>Note the spacing at the very top of all the pages is approximately equal to the space you see right below the speaker icon and the "</a:t>
            </a:r>
            <a:r>
              <a:rPr lang="en-US" dirty="0" err="1">
                <a:cs typeface="Calibri"/>
              </a:rPr>
              <a:t>si'ows'si</a:t>
            </a:r>
            <a:r>
              <a:rPr lang="en-US" dirty="0">
                <a:cs typeface="Calibri"/>
              </a:rPr>
              <a:t>?" Phrase</a:t>
            </a:r>
          </a:p>
          <a:p>
            <a:r>
              <a:rPr lang="en-US" dirty="0">
                <a:cs typeface="Calibri"/>
              </a:rPr>
              <a:t>There should be no scroll bar.</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6836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9D09-1642-46D2-9137-1D4C8414E15A}"/>
              </a:ext>
            </a:extLst>
          </p:cNvPr>
          <p:cNvSpPr>
            <a:spLocks noGrp="1"/>
          </p:cNvSpPr>
          <p:nvPr>
            <p:ph type="title"/>
          </p:nvPr>
        </p:nvSpPr>
        <p:spPr/>
        <p:txBody>
          <a:bodyPr/>
          <a:lstStyle/>
          <a:p>
            <a:r>
              <a:rPr lang="en-US" dirty="0">
                <a:cs typeface="Calibri Light"/>
              </a:rPr>
              <a:t>Grading</a:t>
            </a:r>
            <a:endParaRPr lang="en-US" dirty="0"/>
          </a:p>
        </p:txBody>
      </p:sp>
      <p:sp>
        <p:nvSpPr>
          <p:cNvPr id="3" name="Content Placeholder 2">
            <a:extLst>
              <a:ext uri="{FF2B5EF4-FFF2-40B4-BE49-F238E27FC236}">
                <a16:creationId xmlns:a16="http://schemas.microsoft.com/office/drawing/2014/main" id="{AD413FCA-76ED-4BD9-9EAB-37E82B5B2B7C}"/>
              </a:ext>
            </a:extLst>
          </p:cNvPr>
          <p:cNvSpPr>
            <a:spLocks noGrp="1"/>
          </p:cNvSpPr>
          <p:nvPr>
            <p:ph idx="1"/>
          </p:nvPr>
        </p:nvSpPr>
        <p:spPr/>
        <p:txBody>
          <a:bodyPr vert="horz" lIns="91440" tIns="45720" rIns="91440" bIns="45720" rtlCol="0" anchor="t">
            <a:normAutofit/>
          </a:bodyPr>
          <a:lstStyle/>
          <a:p>
            <a:r>
              <a:rPr lang="en-US">
                <a:cs typeface="Calibri"/>
              </a:rPr>
              <a:t>Submit all the Phase II files in a zip folder, including any libraries like jQuery, to the dropbox "P2".</a:t>
            </a:r>
            <a:endParaRPr lang="en-US" dirty="0">
              <a:cs typeface="Calibri"/>
            </a:endParaRPr>
          </a:p>
          <a:p>
            <a:r>
              <a:rPr lang="en-US">
                <a:cs typeface="Calibri"/>
              </a:rPr>
              <a:t>Submit the P2 tally to the associated dropbox "P2 Tally"</a:t>
            </a:r>
            <a:endParaRPr lang="en-US" dirty="0">
              <a:cs typeface="Calibri"/>
            </a:endParaRPr>
          </a:p>
          <a:p>
            <a:r>
              <a:rPr lang="en-US">
                <a:cs typeface="Calibri"/>
              </a:rPr>
              <a:t>Grading out of 20:</a:t>
            </a:r>
            <a:endParaRPr lang="en-US" dirty="0">
              <a:cs typeface="Calibri"/>
            </a:endParaRPr>
          </a:p>
          <a:p>
            <a:pPr lvl="1"/>
            <a:r>
              <a:rPr lang="en-US">
                <a:cs typeface="Calibri"/>
              </a:rPr>
              <a:t>10 points for functionality</a:t>
            </a:r>
            <a:endParaRPr lang="en-US" dirty="0">
              <a:cs typeface="Calibri"/>
            </a:endParaRPr>
          </a:p>
          <a:p>
            <a:pPr lvl="1"/>
            <a:r>
              <a:rPr lang="en-US">
                <a:cs typeface="Calibri"/>
              </a:rPr>
              <a:t>7 points for documentation</a:t>
            </a:r>
            <a:endParaRPr lang="en-US" dirty="0">
              <a:cs typeface="Calibri"/>
            </a:endParaRPr>
          </a:p>
          <a:p>
            <a:pPr lvl="1"/>
            <a:r>
              <a:rPr lang="en-US">
                <a:cs typeface="Calibri"/>
              </a:rPr>
              <a:t>3 points for exactly matching proportions with the screens presented in these slides</a:t>
            </a:r>
            <a:endParaRPr lang="en-US" dirty="0">
              <a:cs typeface="Calibri"/>
            </a:endParaRPr>
          </a:p>
          <a:p>
            <a:endParaRPr lang="en-US" dirty="0">
              <a:cs typeface="Calibri"/>
            </a:endParaRPr>
          </a:p>
        </p:txBody>
      </p:sp>
    </p:spTree>
    <p:extLst>
      <p:ext uri="{BB962C8B-B14F-4D97-AF65-F5344CB8AC3E}">
        <p14:creationId xmlns:p14="http://schemas.microsoft.com/office/powerpoint/2010/main" val="82875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6B33-0EE4-4E3D-AB51-E98F65A8FC6A}"/>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15235CC2-3E6E-4536-967F-727645BBCC75}"/>
              </a:ext>
            </a:extLst>
          </p:cNvPr>
          <p:cNvSpPr>
            <a:spLocks noGrp="1"/>
          </p:cNvSpPr>
          <p:nvPr>
            <p:ph idx="1"/>
          </p:nvPr>
        </p:nvSpPr>
        <p:spPr/>
        <p:txBody>
          <a:bodyPr vert="horz" lIns="91440" tIns="45720" rIns="91440" bIns="45720" rtlCol="0" anchor="t">
            <a:normAutofit/>
          </a:bodyPr>
          <a:lstStyle/>
          <a:p>
            <a:r>
              <a:rPr lang="en-US" dirty="0">
                <a:cs typeface="Calibri"/>
              </a:rPr>
              <a:t>The project consists of making a game for kids aged 5-6 to continue learning the Mi'kmaq words already present in the Phase I software that was analyzed.</a:t>
            </a:r>
            <a:endParaRPr lang="en-US" dirty="0"/>
          </a:p>
          <a:p>
            <a:r>
              <a:rPr lang="en-US" dirty="0">
                <a:cs typeface="Calibri"/>
              </a:rPr>
              <a:t>In these slides the main sample screens are presented first.</a:t>
            </a:r>
          </a:p>
          <a:p>
            <a:r>
              <a:rPr lang="en-US" dirty="0">
                <a:cs typeface="Calibri"/>
              </a:rPr>
              <a:t>In these slides, the main sample screens are followed by the new skills you will require to complete Phase II, as well as some technical clarifications</a:t>
            </a:r>
          </a:p>
          <a:p>
            <a:endParaRPr lang="en-US" dirty="0">
              <a:cs typeface="Calibri"/>
            </a:endParaRPr>
          </a:p>
        </p:txBody>
      </p:sp>
    </p:spTree>
    <p:extLst>
      <p:ext uri="{BB962C8B-B14F-4D97-AF65-F5344CB8AC3E}">
        <p14:creationId xmlns:p14="http://schemas.microsoft.com/office/powerpoint/2010/main" val="202154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356-680C-8F02-52E2-3312C35FCE13}"/>
              </a:ext>
            </a:extLst>
          </p:cNvPr>
          <p:cNvSpPr>
            <a:spLocks noGrp="1"/>
          </p:cNvSpPr>
          <p:nvPr>
            <p:ph type="title"/>
          </p:nvPr>
        </p:nvSpPr>
        <p:spPr/>
        <p:txBody>
          <a:bodyPr/>
          <a:lstStyle/>
          <a:p>
            <a:r>
              <a:rPr lang="en-US" dirty="0">
                <a:cs typeface="Calibri Light"/>
              </a:rPr>
              <a:t>Sample Screen (Start)</a:t>
            </a:r>
            <a:endParaRPr lang="en-US" dirty="0"/>
          </a:p>
        </p:txBody>
      </p:sp>
      <p:pic>
        <p:nvPicPr>
          <p:cNvPr id="4" name="Picture 4" descr="Graphical user interface&#10;&#10;Description automatically generated">
            <a:extLst>
              <a:ext uri="{FF2B5EF4-FFF2-40B4-BE49-F238E27FC236}">
                <a16:creationId xmlns:a16="http://schemas.microsoft.com/office/drawing/2014/main" id="{271A1BA9-F330-99C9-A998-5F0077365B42}"/>
              </a:ext>
            </a:extLst>
          </p:cNvPr>
          <p:cNvPicPr>
            <a:picLocks noGrp="1" noChangeAspect="1"/>
          </p:cNvPicPr>
          <p:nvPr>
            <p:ph idx="1"/>
          </p:nvPr>
        </p:nvPicPr>
        <p:blipFill>
          <a:blip r:embed="rId2"/>
          <a:stretch>
            <a:fillRect/>
          </a:stretch>
        </p:blipFill>
        <p:spPr>
          <a:xfrm>
            <a:off x="1996740" y="1825625"/>
            <a:ext cx="8198521" cy="4351338"/>
          </a:xfrm>
        </p:spPr>
      </p:pic>
    </p:spTree>
    <p:extLst>
      <p:ext uri="{BB962C8B-B14F-4D97-AF65-F5344CB8AC3E}">
        <p14:creationId xmlns:p14="http://schemas.microsoft.com/office/powerpoint/2010/main" val="116230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9752-9B5E-0D82-CD5F-B8C8F2F6A2CA}"/>
              </a:ext>
            </a:extLst>
          </p:cNvPr>
          <p:cNvSpPr>
            <a:spLocks noGrp="1"/>
          </p:cNvSpPr>
          <p:nvPr>
            <p:ph type="title"/>
          </p:nvPr>
        </p:nvSpPr>
        <p:spPr/>
        <p:txBody>
          <a:bodyPr/>
          <a:lstStyle/>
          <a:p>
            <a:r>
              <a:rPr lang="en-US" dirty="0">
                <a:cs typeface="Calibri Light"/>
              </a:rPr>
              <a:t>Sample Screen (Correct Answer)</a:t>
            </a:r>
            <a:endParaRPr lang="en-US" dirty="0"/>
          </a:p>
        </p:txBody>
      </p:sp>
      <p:pic>
        <p:nvPicPr>
          <p:cNvPr id="4" name="Picture 4" descr="A picture containing text, queen&#10;&#10;Description automatically generated">
            <a:extLst>
              <a:ext uri="{FF2B5EF4-FFF2-40B4-BE49-F238E27FC236}">
                <a16:creationId xmlns:a16="http://schemas.microsoft.com/office/drawing/2014/main" id="{492CBD40-3C5F-5BDB-EF50-E25256714164}"/>
              </a:ext>
            </a:extLst>
          </p:cNvPr>
          <p:cNvPicPr>
            <a:picLocks noGrp="1" noChangeAspect="1"/>
          </p:cNvPicPr>
          <p:nvPr>
            <p:ph idx="1"/>
          </p:nvPr>
        </p:nvPicPr>
        <p:blipFill>
          <a:blip r:embed="rId2"/>
          <a:stretch>
            <a:fillRect/>
          </a:stretch>
        </p:blipFill>
        <p:spPr>
          <a:xfrm>
            <a:off x="1996740" y="1825625"/>
            <a:ext cx="8198521" cy="4351338"/>
          </a:xfrm>
        </p:spPr>
      </p:pic>
    </p:spTree>
    <p:extLst>
      <p:ext uri="{BB962C8B-B14F-4D97-AF65-F5344CB8AC3E}">
        <p14:creationId xmlns:p14="http://schemas.microsoft.com/office/powerpoint/2010/main" val="399349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0B37-5B59-2DEA-519A-2E945D22AF1F}"/>
              </a:ext>
            </a:extLst>
          </p:cNvPr>
          <p:cNvSpPr>
            <a:spLocks noGrp="1"/>
          </p:cNvSpPr>
          <p:nvPr>
            <p:ph type="title"/>
          </p:nvPr>
        </p:nvSpPr>
        <p:spPr/>
        <p:txBody>
          <a:bodyPr/>
          <a:lstStyle/>
          <a:p>
            <a:r>
              <a:rPr lang="en-US" dirty="0">
                <a:cs typeface="Calibri Light"/>
              </a:rPr>
              <a:t>Sample Screen (Incorrect Answer)</a:t>
            </a:r>
            <a:endParaRPr lang="en-US" dirty="0"/>
          </a:p>
        </p:txBody>
      </p:sp>
      <p:pic>
        <p:nvPicPr>
          <p:cNvPr id="4" name="Picture 4" descr="Graphical user interface&#10;&#10;Description automatically generated">
            <a:extLst>
              <a:ext uri="{FF2B5EF4-FFF2-40B4-BE49-F238E27FC236}">
                <a16:creationId xmlns:a16="http://schemas.microsoft.com/office/drawing/2014/main" id="{B45FB295-6252-260E-915E-BD65B77F3A09}"/>
              </a:ext>
            </a:extLst>
          </p:cNvPr>
          <p:cNvPicPr>
            <a:picLocks noGrp="1" noChangeAspect="1"/>
          </p:cNvPicPr>
          <p:nvPr>
            <p:ph idx="1"/>
          </p:nvPr>
        </p:nvPicPr>
        <p:blipFill>
          <a:blip r:embed="rId2"/>
          <a:stretch>
            <a:fillRect/>
          </a:stretch>
        </p:blipFill>
        <p:spPr>
          <a:xfrm>
            <a:off x="1996740" y="1825625"/>
            <a:ext cx="8198521" cy="4351338"/>
          </a:xfrm>
        </p:spPr>
      </p:pic>
    </p:spTree>
    <p:extLst>
      <p:ext uri="{BB962C8B-B14F-4D97-AF65-F5344CB8AC3E}">
        <p14:creationId xmlns:p14="http://schemas.microsoft.com/office/powerpoint/2010/main" val="108713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BE3A-EDCA-0D8D-E366-9425C306BA34}"/>
              </a:ext>
            </a:extLst>
          </p:cNvPr>
          <p:cNvSpPr>
            <a:spLocks noGrp="1"/>
          </p:cNvSpPr>
          <p:nvPr>
            <p:ph type="title"/>
          </p:nvPr>
        </p:nvSpPr>
        <p:spPr/>
        <p:txBody>
          <a:bodyPr/>
          <a:lstStyle/>
          <a:p>
            <a:r>
              <a:rPr lang="en-US" dirty="0">
                <a:cs typeface="Calibri Light"/>
              </a:rPr>
              <a:t>Technical Info</a:t>
            </a:r>
            <a:endParaRPr lang="en-US" dirty="0"/>
          </a:p>
        </p:txBody>
      </p:sp>
      <p:sp>
        <p:nvSpPr>
          <p:cNvPr id="3" name="Content Placeholder 2">
            <a:extLst>
              <a:ext uri="{FF2B5EF4-FFF2-40B4-BE49-F238E27FC236}">
                <a16:creationId xmlns:a16="http://schemas.microsoft.com/office/drawing/2014/main" id="{6DBD8ED7-79C8-7853-B9AB-B892756D65E5}"/>
              </a:ext>
            </a:extLst>
          </p:cNvPr>
          <p:cNvSpPr>
            <a:spLocks noGrp="1"/>
          </p:cNvSpPr>
          <p:nvPr>
            <p:ph idx="1"/>
          </p:nvPr>
        </p:nvSpPr>
        <p:spPr/>
        <p:txBody>
          <a:bodyPr vert="horz" lIns="91440" tIns="45720" rIns="91440" bIns="45720" rtlCol="0" anchor="t">
            <a:normAutofit/>
          </a:bodyPr>
          <a:lstStyle/>
          <a:p>
            <a:r>
              <a:rPr lang="en-US">
                <a:cs typeface="Calibri"/>
              </a:rPr>
              <a:t>The 3 screens just presented take up an entire Desktop PC screen. If your group is entirely MAC based, you need to test your code in LA278.</a:t>
            </a:r>
            <a:endParaRPr lang="en-US" dirty="0">
              <a:cs typeface="Calibri"/>
            </a:endParaRPr>
          </a:p>
          <a:p>
            <a:r>
              <a:rPr lang="en-US">
                <a:cs typeface="Calibri"/>
              </a:rPr>
              <a:t>You must use the Bootstrap grid system to position elements</a:t>
            </a:r>
            <a:endParaRPr lang="en-US"/>
          </a:p>
          <a:p>
            <a:r>
              <a:rPr lang="en-US" dirty="0">
                <a:cs typeface="Calibri"/>
              </a:rPr>
              <a:t>When "</a:t>
            </a:r>
            <a:r>
              <a:rPr lang="en-US" dirty="0" err="1">
                <a:cs typeface="Calibri"/>
              </a:rPr>
              <a:t>si'owa'si</a:t>
            </a:r>
            <a:r>
              <a:rPr lang="en-US" dirty="0">
                <a:cs typeface="Calibri"/>
              </a:rPr>
              <a:t>?" is displayed all pointer events are suspended, except for clicking on "</a:t>
            </a:r>
            <a:r>
              <a:rPr lang="en-US" dirty="0" err="1">
                <a:cs typeface="Calibri"/>
              </a:rPr>
              <a:t>si'owa'si</a:t>
            </a:r>
            <a:r>
              <a:rPr lang="en-US" dirty="0">
                <a:cs typeface="Calibri"/>
              </a:rPr>
              <a:t>?". How is this done?</a:t>
            </a:r>
          </a:p>
          <a:p>
            <a:r>
              <a:rPr lang="en-US" dirty="0">
                <a:cs typeface="Calibri"/>
              </a:rPr>
              <a:t>You need to play audio of each of the words. How is this done?</a:t>
            </a:r>
          </a:p>
        </p:txBody>
      </p:sp>
    </p:spTree>
    <p:extLst>
      <p:ext uri="{BB962C8B-B14F-4D97-AF65-F5344CB8AC3E}">
        <p14:creationId xmlns:p14="http://schemas.microsoft.com/office/powerpoint/2010/main" val="320238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74E1-68A6-A429-C156-FB844942C5AE}"/>
              </a:ext>
            </a:extLst>
          </p:cNvPr>
          <p:cNvSpPr>
            <a:spLocks noGrp="1"/>
          </p:cNvSpPr>
          <p:nvPr>
            <p:ph type="title"/>
          </p:nvPr>
        </p:nvSpPr>
        <p:spPr/>
        <p:txBody>
          <a:bodyPr/>
          <a:lstStyle/>
          <a:p>
            <a:r>
              <a:rPr lang="en-US" dirty="0">
                <a:cs typeface="Calibri Light"/>
              </a:rPr>
              <a:t>Technical Info</a:t>
            </a:r>
            <a:endParaRPr lang="en-US" dirty="0"/>
          </a:p>
        </p:txBody>
      </p:sp>
      <p:sp>
        <p:nvSpPr>
          <p:cNvPr id="3" name="Content Placeholder 2">
            <a:extLst>
              <a:ext uri="{FF2B5EF4-FFF2-40B4-BE49-F238E27FC236}">
                <a16:creationId xmlns:a16="http://schemas.microsoft.com/office/drawing/2014/main" id="{EE7C5EA0-CDEA-F44F-6577-5848AFDABB35}"/>
              </a:ext>
            </a:extLst>
          </p:cNvPr>
          <p:cNvSpPr>
            <a:spLocks noGrp="1"/>
          </p:cNvSpPr>
          <p:nvPr>
            <p:ph idx="1"/>
          </p:nvPr>
        </p:nvSpPr>
        <p:spPr/>
        <p:txBody>
          <a:bodyPr vert="horz" lIns="91440" tIns="45720" rIns="91440" bIns="45720" rtlCol="0" anchor="t">
            <a:normAutofit/>
          </a:bodyPr>
          <a:lstStyle/>
          <a:p>
            <a:r>
              <a:rPr lang="en-US" dirty="0">
                <a:cs typeface="Calibri"/>
              </a:rPr>
              <a:t>Use the HTML Drag and Drop API described in W3Schools. Note that this API does not work for mobile devices. This is OK since this software is going to be used on a desktop PC attached to a Smart board.</a:t>
            </a:r>
          </a:p>
          <a:p>
            <a:r>
              <a:rPr lang="en-US" dirty="0">
                <a:cs typeface="Calibri"/>
              </a:rPr>
              <a:t>You may have to use the </a:t>
            </a:r>
            <a:r>
              <a:rPr lang="en-US" dirty="0" err="1">
                <a:cs typeface="Calibri"/>
              </a:rPr>
              <a:t>setTimeout</a:t>
            </a:r>
            <a:r>
              <a:rPr lang="en-US" dirty="0">
                <a:cs typeface="Calibri"/>
              </a:rPr>
              <a:t> JavaScript function, in order to overcome JavaScript's non-blocking, asynchronous nature.</a:t>
            </a:r>
          </a:p>
        </p:txBody>
      </p:sp>
    </p:spTree>
    <p:extLst>
      <p:ext uri="{BB962C8B-B14F-4D97-AF65-F5344CB8AC3E}">
        <p14:creationId xmlns:p14="http://schemas.microsoft.com/office/powerpoint/2010/main" val="270096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CE76-8059-7C8A-1FAB-58C6C3AAA075}"/>
              </a:ext>
            </a:extLst>
          </p:cNvPr>
          <p:cNvSpPr>
            <a:spLocks noGrp="1"/>
          </p:cNvSpPr>
          <p:nvPr>
            <p:ph type="title"/>
          </p:nvPr>
        </p:nvSpPr>
        <p:spPr/>
        <p:txBody>
          <a:bodyPr/>
          <a:lstStyle/>
          <a:p>
            <a:r>
              <a:rPr lang="en-US" dirty="0">
                <a:cs typeface="Calibri Light"/>
              </a:rPr>
              <a:t>Technical Info</a:t>
            </a:r>
            <a:endParaRPr lang="en-US" dirty="0"/>
          </a:p>
        </p:txBody>
      </p:sp>
      <p:sp>
        <p:nvSpPr>
          <p:cNvPr id="3" name="Content Placeholder 2">
            <a:extLst>
              <a:ext uri="{FF2B5EF4-FFF2-40B4-BE49-F238E27FC236}">
                <a16:creationId xmlns:a16="http://schemas.microsoft.com/office/drawing/2014/main" id="{A77EA9C9-0D82-FD97-D5C8-2F08B0738E6B}"/>
              </a:ext>
            </a:extLst>
          </p:cNvPr>
          <p:cNvSpPr>
            <a:spLocks noGrp="1"/>
          </p:cNvSpPr>
          <p:nvPr>
            <p:ph idx="1"/>
          </p:nvPr>
        </p:nvSpPr>
        <p:spPr/>
        <p:txBody>
          <a:bodyPr vert="horz" lIns="91440" tIns="45720" rIns="91440" bIns="45720" rtlCol="0" anchor="t">
            <a:normAutofit/>
          </a:bodyPr>
          <a:lstStyle/>
          <a:p>
            <a:r>
              <a:rPr lang="en-US" dirty="0">
                <a:cs typeface="Calibri"/>
              </a:rPr>
              <a:t>How do you prevent an image being dragged from disappearing when being dragged over an already visible image? See the next slide for one successful strategy!</a:t>
            </a:r>
          </a:p>
          <a:p>
            <a:r>
              <a:rPr lang="en-US" dirty="0">
                <a:cs typeface="Calibri"/>
              </a:rPr>
              <a:t>How will you know when the answer is correct?</a:t>
            </a:r>
          </a:p>
          <a:p>
            <a:r>
              <a:rPr lang="en-US" dirty="0">
                <a:cs typeface="Calibri"/>
              </a:rPr>
              <a:t>How do you create a random number?</a:t>
            </a:r>
          </a:p>
          <a:p>
            <a:r>
              <a:rPr lang="en-US" dirty="0">
                <a:cs typeface="Calibri"/>
              </a:rPr>
              <a:t>How do you restart the game?</a:t>
            </a:r>
          </a:p>
          <a:p>
            <a:endParaRPr lang="en-US" dirty="0">
              <a:cs typeface="Calibri"/>
            </a:endParaRPr>
          </a:p>
        </p:txBody>
      </p:sp>
    </p:spTree>
    <p:extLst>
      <p:ext uri="{BB962C8B-B14F-4D97-AF65-F5344CB8AC3E}">
        <p14:creationId xmlns:p14="http://schemas.microsoft.com/office/powerpoint/2010/main" val="203669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AAF-B1EA-F629-3334-602A414B19E3}"/>
              </a:ext>
            </a:extLst>
          </p:cNvPr>
          <p:cNvSpPr>
            <a:spLocks noGrp="1"/>
          </p:cNvSpPr>
          <p:nvPr>
            <p:ph type="title"/>
          </p:nvPr>
        </p:nvSpPr>
        <p:spPr/>
        <p:txBody>
          <a:bodyPr>
            <a:normAutofit fontScale="90000"/>
          </a:bodyPr>
          <a:lstStyle/>
          <a:p>
            <a:r>
              <a:rPr lang="en-US" dirty="0">
                <a:cs typeface="Calibri Light"/>
              </a:rPr>
              <a:t>Technical Info (</a:t>
            </a:r>
            <a:r>
              <a:rPr lang="en-US" sz="2400" dirty="0">
                <a:cs typeface="Calibri Light"/>
              </a:rPr>
              <a:t>Although the bear picture being dragged is not visible in this slide, because I wanted you to see underneath it, the missing square is where the bear is. Note this is before the bear has been dropped.)</a:t>
            </a:r>
          </a:p>
        </p:txBody>
      </p:sp>
      <p:pic>
        <p:nvPicPr>
          <p:cNvPr id="4" name="Picture 4" descr="Graphical user interface&#10;&#10;Description automatically generated">
            <a:extLst>
              <a:ext uri="{FF2B5EF4-FFF2-40B4-BE49-F238E27FC236}">
                <a16:creationId xmlns:a16="http://schemas.microsoft.com/office/drawing/2014/main" id="{78BA4532-7837-F072-A242-3F03CB517064}"/>
              </a:ext>
            </a:extLst>
          </p:cNvPr>
          <p:cNvPicPr>
            <a:picLocks noGrp="1" noChangeAspect="1"/>
          </p:cNvPicPr>
          <p:nvPr>
            <p:ph idx="1"/>
          </p:nvPr>
        </p:nvPicPr>
        <p:blipFill>
          <a:blip r:embed="rId2"/>
          <a:stretch>
            <a:fillRect/>
          </a:stretch>
        </p:blipFill>
        <p:spPr>
          <a:xfrm>
            <a:off x="1996740" y="1825625"/>
            <a:ext cx="8198521" cy="4351338"/>
          </a:xfrm>
        </p:spPr>
      </p:pic>
    </p:spTree>
    <p:extLst>
      <p:ext uri="{BB962C8B-B14F-4D97-AF65-F5344CB8AC3E}">
        <p14:creationId xmlns:p14="http://schemas.microsoft.com/office/powerpoint/2010/main" val="3829653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Phase II (Due March 22)</vt:lpstr>
      <vt:lpstr>Introduction</vt:lpstr>
      <vt:lpstr>Sample Screen (Start)</vt:lpstr>
      <vt:lpstr>Sample Screen (Correct Answer)</vt:lpstr>
      <vt:lpstr>Sample Screen (Incorrect Answer)</vt:lpstr>
      <vt:lpstr>Technical Info</vt:lpstr>
      <vt:lpstr>Technical Info</vt:lpstr>
      <vt:lpstr>Technical Info</vt:lpstr>
      <vt:lpstr>Technical Info (Although the bear picture being dragged is not visible in this slide, because I wanted you to see underneath it, the missing square is where the bear is. Note this is before the bear has been dropped.)</vt:lpstr>
      <vt:lpstr>Technical Info</vt:lpstr>
      <vt:lpstr>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1360</cp:revision>
  <dcterms:created xsi:type="dcterms:W3CDTF">2021-01-20T16:33:05Z</dcterms:created>
  <dcterms:modified xsi:type="dcterms:W3CDTF">2023-03-01T17:57:13Z</dcterms:modified>
</cp:coreProperties>
</file>