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3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qbZDqpwjQ4A1YfZ0GramVSN+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3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Subham Laminates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2226925"/>
            <a:ext cx="7688100" cy="1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Monthly Report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Dt:  1</a:t>
            </a:r>
            <a:r>
              <a:rPr baseline="30000" lang="en-GB"/>
              <a:t>st</a:t>
            </a:r>
            <a:r>
              <a:rPr lang="en-GB"/>
              <a:t> March  2022 – 31</a:t>
            </a:r>
            <a:r>
              <a:rPr baseline="30000" lang="en-GB"/>
              <a:t>st</a:t>
            </a:r>
            <a:r>
              <a:rPr lang="en-GB"/>
              <a:t> March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631" y="2146669"/>
            <a:ext cx="5726406" cy="246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>
            <p:ph type="title"/>
          </p:nvPr>
        </p:nvSpPr>
        <p:spPr>
          <a:xfrm>
            <a:off x="729450" y="1318650"/>
            <a:ext cx="198185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Total Views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729450" y="1318650"/>
            <a:ext cx="277929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Customer Action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365" y="1982880"/>
            <a:ext cx="6633054" cy="272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729450" y="1318650"/>
            <a:ext cx="277929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Photo Views</a:t>
            </a:r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5" y="1942093"/>
            <a:ext cx="7558745" cy="262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Findings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729450" y="1925200"/>
            <a:ext cx="80058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impressions are being achieved at a decent numbers.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are generating the views and impression  but recall has not been established yet.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CTR is below average possibly because of no awareness and recall.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to conversion percentage is below average possibly because of lack of authority and trust.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budget for media spend not established to test multiple campaigns.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the data achieved organically.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trend is positive in nature and needs to be optimised by continuous feedback mechanism.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more important start a post engagement and brand awareness campaign.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important to launch campaigns on all platforms, including social media and Google.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Bottlenecks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729450" y="1925200"/>
            <a:ext cx="80058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Lack of rich images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Low authority of the brand.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media budget.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Production planning for  new content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Customer feedback on GMB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Next course of action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676287" y="2222913"/>
            <a:ext cx="8005800" cy="1838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will gather the targeted audience.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next step is to launch post engagement &amp; brand awareness  campaigns.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Increasing user engagement by posting real-time customer content and feedback..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a window for daily/regular feedback validation with regards to the campaign dashboard.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Allocation of budgets and the launch of the campaigns.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3013825" y="2424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159908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Synopsys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Things carried out in the project.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Social media data representation.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GMB data representation.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Current bottlenecks in the project and possible resolutions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Next course of action.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36025" y="5777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Utility Chart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1784206" y="2822888"/>
            <a:ext cx="2111217" cy="198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382490" y="1068062"/>
            <a:ext cx="1761900" cy="1502400"/>
          </a:xfrm>
          <a:prstGeom prst="wedgeRoundRectCallout">
            <a:avLst>
              <a:gd fmla="val -68889" name="adj1"/>
              <a:gd fmla="val 65244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March 1-</a:t>
            </a:r>
            <a:r>
              <a:rPr lang="en-GB" sz="1000"/>
              <a:t>31st </a:t>
            </a: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Postings on Facebook on a regular basis, as well as keeping all of the content up to date.</a:t>
            </a:r>
            <a:endParaRPr sz="1000"/>
          </a:p>
        </p:txBody>
      </p:sp>
      <p:sp>
        <p:nvSpPr>
          <p:cNvPr id="101" name="Google Shape;101;p3"/>
          <p:cNvSpPr/>
          <p:nvPr/>
        </p:nvSpPr>
        <p:spPr>
          <a:xfrm>
            <a:off x="3895423" y="2822887"/>
            <a:ext cx="2111217" cy="198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028952" y="3172305"/>
            <a:ext cx="1896300" cy="1502400"/>
          </a:xfrm>
          <a:prstGeom prst="wedgeRoundRectCallout">
            <a:avLst>
              <a:gd fmla="val -23015" name="adj1"/>
              <a:gd fmla="val -59889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2022</a:t>
            </a:r>
            <a:endParaRPr/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Up-to-date response management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31" y="1702205"/>
            <a:ext cx="7596520" cy="291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613" y="1459874"/>
            <a:ext cx="6564829" cy="335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727545" y="130023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Total Reach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782" y="2051852"/>
            <a:ext cx="6494231" cy="280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699" y="1217649"/>
            <a:ext cx="5486400" cy="381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2600780" y="670065"/>
            <a:ext cx="3789387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Numbers from Facebook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84362" y="1715715"/>
            <a:ext cx="2736764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u="sng"/>
              <a:t>Post Insight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GB"/>
              <a:t>Reach - 9611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GB"/>
              <a:t>Impression - 10494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GB"/>
              <a:t>All  Clicks - 1324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GB"/>
              <a:t>Page Engagement- 1325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5794092" y="1715715"/>
            <a:ext cx="2736764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GB" sz="1300" u="sng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Campaign Insight</a:t>
            </a:r>
            <a:endParaRPr/>
          </a:p>
          <a:p>
            <a:pPr indent="-2032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Reach - 3168</a:t>
            </a:r>
            <a:endParaRPr/>
          </a:p>
          <a:p>
            <a:pPr indent="-2032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Impression - 3286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 Clicks - 06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CTR- 0.18%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Numbers from Google My Business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591" y="2073627"/>
            <a:ext cx="5836943" cy="27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2022-03-30T05:24:31Z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6CF6796ECA11414D8E33AF409F53B8B9</vt:lpwstr>
  </property>
  <property fmtid="{D5CDD505-2E9C-101B-9397-08002B2CF9AE}" pid="3" name="KSOProductBuildVer">
    <vt:lpwstr>1033-11.2.0.11042</vt:lpwstr>
  </property>
</Properties>
</file>