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0" r:id="rId5"/>
    <p:sldId id="257" r:id="rId6"/>
    <p:sldId id="265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A8A3F-8D71-4FBF-8FDB-10D4389FC3F6}" v="4" dt="2021-11-13T19:22:09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42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ping zhao" userId="a5e8920baf66f88d" providerId="LiveId" clId="{90D2E1A8-6BB8-456E-A416-53A52C3ADD17}"/>
    <pc:docChg chg="undo custSel modSld sldOrd">
      <pc:chgData name="liping zhao" userId="a5e8920baf66f88d" providerId="LiveId" clId="{90D2E1A8-6BB8-456E-A416-53A52C3ADD17}" dt="2021-10-13T18:15:47.891" v="181" actId="20577"/>
      <pc:docMkLst>
        <pc:docMk/>
      </pc:docMkLst>
      <pc:sldChg chg="modSp mod">
        <pc:chgData name="liping zhao" userId="a5e8920baf66f88d" providerId="LiveId" clId="{90D2E1A8-6BB8-456E-A416-53A52C3ADD17}" dt="2021-10-13T14:09:15.970" v="115" actId="113"/>
        <pc:sldMkLst>
          <pc:docMk/>
          <pc:sldMk cId="3193667409" sldId="256"/>
        </pc:sldMkLst>
        <pc:spChg chg="mod">
          <ac:chgData name="liping zhao" userId="a5e8920baf66f88d" providerId="LiveId" clId="{90D2E1A8-6BB8-456E-A416-53A52C3ADD17}" dt="2021-10-13T14:09:15.970" v="115" actId="113"/>
          <ac:spMkLst>
            <pc:docMk/>
            <pc:sldMk cId="3193667409" sldId="256"/>
            <ac:spMk id="2" creationId="{CF6D601F-952D-49C7-8D10-760FA8C32854}"/>
          </ac:spMkLst>
        </pc:spChg>
        <pc:spChg chg="mod">
          <ac:chgData name="liping zhao" userId="a5e8920baf66f88d" providerId="LiveId" clId="{90D2E1A8-6BB8-456E-A416-53A52C3ADD17}" dt="2021-10-13T14:08:37.151" v="83" actId="5793"/>
          <ac:spMkLst>
            <pc:docMk/>
            <pc:sldMk cId="3193667409" sldId="256"/>
            <ac:spMk id="3" creationId="{1800A519-AADF-418C-8558-F055E41286AE}"/>
          </ac:spMkLst>
        </pc:spChg>
      </pc:sldChg>
      <pc:sldChg chg="addSp delSp modSp mod ord">
        <pc:chgData name="liping zhao" userId="a5e8920baf66f88d" providerId="LiveId" clId="{90D2E1A8-6BB8-456E-A416-53A52C3ADD17}" dt="2021-10-13T18:15:47.891" v="181" actId="20577"/>
        <pc:sldMkLst>
          <pc:docMk/>
          <pc:sldMk cId="736492259" sldId="260"/>
        </pc:sldMkLst>
        <pc:spChg chg="mod">
          <ac:chgData name="liping zhao" userId="a5e8920baf66f88d" providerId="LiveId" clId="{90D2E1A8-6BB8-456E-A416-53A52C3ADD17}" dt="2021-10-13T18:15:47.891" v="181" actId="20577"/>
          <ac:spMkLst>
            <pc:docMk/>
            <pc:sldMk cId="736492259" sldId="260"/>
            <ac:spMk id="2" creationId="{A53B8310-C102-45BA-92EC-9BE58B904ADB}"/>
          </ac:spMkLst>
        </pc:spChg>
        <pc:spChg chg="del">
          <ac:chgData name="liping zhao" userId="a5e8920baf66f88d" providerId="LiveId" clId="{90D2E1A8-6BB8-456E-A416-53A52C3ADD17}" dt="2021-10-13T14:18:52.875" v="116" actId="931"/>
          <ac:spMkLst>
            <pc:docMk/>
            <pc:sldMk cId="736492259" sldId="260"/>
            <ac:spMk id="3" creationId="{EFD67E62-F11B-4DD9-AC7C-B96D4786CBBF}"/>
          </ac:spMkLst>
        </pc:spChg>
        <pc:picChg chg="add mod">
          <ac:chgData name="liping zhao" userId="a5e8920baf66f88d" providerId="LiveId" clId="{90D2E1A8-6BB8-456E-A416-53A52C3ADD17}" dt="2021-10-13T18:15:32.567" v="162" actId="1076"/>
          <ac:picMkLst>
            <pc:docMk/>
            <pc:sldMk cId="736492259" sldId="260"/>
            <ac:picMk id="5" creationId="{09775CD9-C365-4D47-B08A-7A3FC6F73B9A}"/>
          </ac:picMkLst>
        </pc:picChg>
      </pc:sldChg>
    </pc:docChg>
  </pc:docChgLst>
  <pc:docChgLst>
    <pc:chgData name="liping zhao" userId="a5e8920baf66f88d" providerId="LiveId" clId="{5D7A8A3F-8D71-4FBF-8FDB-10D4389FC3F6}"/>
    <pc:docChg chg="undo custSel addSld delSld modSld sldOrd">
      <pc:chgData name="liping zhao" userId="a5e8920baf66f88d" providerId="LiveId" clId="{5D7A8A3F-8D71-4FBF-8FDB-10D4389FC3F6}" dt="2021-11-13T21:18:56.701" v="1251" actId="20577"/>
      <pc:docMkLst>
        <pc:docMk/>
      </pc:docMkLst>
      <pc:sldChg chg="modSp del mod">
        <pc:chgData name="liping zhao" userId="a5e8920baf66f88d" providerId="LiveId" clId="{5D7A8A3F-8D71-4FBF-8FDB-10D4389FC3F6}" dt="2021-11-12T12:34:55.047" v="204" actId="2696"/>
        <pc:sldMkLst>
          <pc:docMk/>
          <pc:sldMk cId="3193667409" sldId="256"/>
        </pc:sldMkLst>
        <pc:spChg chg="mod">
          <ac:chgData name="liping zhao" userId="a5e8920baf66f88d" providerId="LiveId" clId="{5D7A8A3F-8D71-4FBF-8FDB-10D4389FC3F6}" dt="2021-11-12T12:34:39.524" v="203" actId="20577"/>
          <ac:spMkLst>
            <pc:docMk/>
            <pc:sldMk cId="3193667409" sldId="256"/>
            <ac:spMk id="3" creationId="{1800A519-AADF-418C-8558-F055E41286AE}"/>
          </ac:spMkLst>
        </pc:spChg>
      </pc:sldChg>
      <pc:sldChg chg="addSp delSp modSp mod modClrScheme chgLayout">
        <pc:chgData name="liping zhao" userId="a5e8920baf66f88d" providerId="LiveId" clId="{5D7A8A3F-8D71-4FBF-8FDB-10D4389FC3F6}" dt="2021-11-13T21:18:56.701" v="1251" actId="20577"/>
        <pc:sldMkLst>
          <pc:docMk/>
          <pc:sldMk cId="3844918581" sldId="257"/>
        </pc:sldMkLst>
        <pc:spChg chg="mod ord">
          <ac:chgData name="liping zhao" userId="a5e8920baf66f88d" providerId="LiveId" clId="{5D7A8A3F-8D71-4FBF-8FDB-10D4389FC3F6}" dt="2021-11-12T12:30:05.394" v="112" actId="700"/>
          <ac:spMkLst>
            <pc:docMk/>
            <pc:sldMk cId="3844918581" sldId="257"/>
            <ac:spMk id="2" creationId="{2187CD49-E39E-4EC7-B041-CAC7E414E447}"/>
          </ac:spMkLst>
        </pc:spChg>
        <pc:spChg chg="add del mod">
          <ac:chgData name="liping zhao" userId="a5e8920baf66f88d" providerId="LiveId" clId="{5D7A8A3F-8D71-4FBF-8FDB-10D4389FC3F6}" dt="2021-11-13T19:28:50.913" v="772" actId="12"/>
          <ac:spMkLst>
            <pc:docMk/>
            <pc:sldMk cId="3844918581" sldId="257"/>
            <ac:spMk id="3" creationId="{739BB462-00CD-45BF-8EAB-786121F8294A}"/>
          </ac:spMkLst>
        </pc:spChg>
        <pc:spChg chg="add del mod ord">
          <ac:chgData name="liping zhao" userId="a5e8920baf66f88d" providerId="LiveId" clId="{5D7A8A3F-8D71-4FBF-8FDB-10D4389FC3F6}" dt="2021-11-12T12:30:05.394" v="112" actId="700"/>
          <ac:spMkLst>
            <pc:docMk/>
            <pc:sldMk cId="3844918581" sldId="257"/>
            <ac:spMk id="4" creationId="{643DFB98-619A-424E-ABF8-24F9ADCF4DC1}"/>
          </ac:spMkLst>
        </pc:spChg>
        <pc:spChg chg="add del mod">
          <ac:chgData name="liping zhao" userId="a5e8920baf66f88d" providerId="LiveId" clId="{5D7A8A3F-8D71-4FBF-8FDB-10D4389FC3F6}" dt="2021-11-12T12:33:12.655" v="172"/>
          <ac:spMkLst>
            <pc:docMk/>
            <pc:sldMk cId="3844918581" sldId="257"/>
            <ac:spMk id="6" creationId="{9690B600-4BFA-4E3D-AF36-FCE707CFCF67}"/>
          </ac:spMkLst>
        </pc:spChg>
        <pc:spChg chg="add del">
          <ac:chgData name="liping zhao" userId="a5e8920baf66f88d" providerId="LiveId" clId="{5D7A8A3F-8D71-4FBF-8FDB-10D4389FC3F6}" dt="2021-11-12T12:26:19.351" v="52" actId="26606"/>
          <ac:spMkLst>
            <pc:docMk/>
            <pc:sldMk cId="3844918581" sldId="257"/>
            <ac:spMk id="10" creationId="{D4771268-CB57-404A-9271-370EB28F6090}"/>
          </ac:spMkLst>
        </pc:spChg>
        <pc:spChg chg="add del">
          <ac:chgData name="liping zhao" userId="a5e8920baf66f88d" providerId="LiveId" clId="{5D7A8A3F-8D71-4FBF-8FDB-10D4389FC3F6}" dt="2021-11-12T12:26:22.712" v="54" actId="26606"/>
          <ac:spMkLst>
            <pc:docMk/>
            <pc:sldMk cId="3844918581" sldId="257"/>
            <ac:spMk id="12" creationId="{047C8CCB-F95D-4249-92DD-651249D3535A}"/>
          </ac:spMkLst>
        </pc:spChg>
        <pc:spChg chg="add del">
          <ac:chgData name="liping zhao" userId="a5e8920baf66f88d" providerId="LiveId" clId="{5D7A8A3F-8D71-4FBF-8FDB-10D4389FC3F6}" dt="2021-11-12T12:26:22.712" v="54" actId="26606"/>
          <ac:spMkLst>
            <pc:docMk/>
            <pc:sldMk cId="3844918581" sldId="257"/>
            <ac:spMk id="13" creationId="{6753252F-4873-4F63-801D-CC719279A7D5}"/>
          </ac:spMkLst>
        </pc:spChg>
        <pc:spChg chg="add del">
          <ac:chgData name="liping zhao" userId="a5e8920baf66f88d" providerId="LiveId" clId="{5D7A8A3F-8D71-4FBF-8FDB-10D4389FC3F6}" dt="2021-11-12T12:26:28.784" v="58" actId="26606"/>
          <ac:spMkLst>
            <pc:docMk/>
            <pc:sldMk cId="3844918581" sldId="257"/>
            <ac:spMk id="14" creationId="{4B9FAFB2-BEB5-4848-8018-BCAD99E2E1AA}"/>
          </ac:spMkLst>
        </pc:spChg>
        <pc:spChg chg="add del">
          <ac:chgData name="liping zhao" userId="a5e8920baf66f88d" providerId="LiveId" clId="{5D7A8A3F-8D71-4FBF-8FDB-10D4389FC3F6}" dt="2021-11-12T12:26:27.121" v="56" actId="26606"/>
          <ac:spMkLst>
            <pc:docMk/>
            <pc:sldMk cId="3844918581" sldId="257"/>
            <ac:spMk id="15" creationId="{D1A4588A-55D5-49B8-BE41-54ACDCFF2C17}"/>
          </ac:spMkLst>
        </pc:spChg>
        <pc:spChg chg="add del">
          <ac:chgData name="liping zhao" userId="a5e8920baf66f88d" providerId="LiveId" clId="{5D7A8A3F-8D71-4FBF-8FDB-10D4389FC3F6}" dt="2021-11-12T12:26:27.121" v="56" actId="26606"/>
          <ac:spMkLst>
            <pc:docMk/>
            <pc:sldMk cId="3844918581" sldId="257"/>
            <ac:spMk id="16" creationId="{F97E7EA2-EDCD-47E9-81BC-415C606D1B58}"/>
          </ac:spMkLst>
        </pc:spChg>
        <pc:spChg chg="add del">
          <ac:chgData name="liping zhao" userId="a5e8920baf66f88d" providerId="LiveId" clId="{5D7A8A3F-8D71-4FBF-8FDB-10D4389FC3F6}" dt="2021-11-12T12:26:27.121" v="56" actId="26606"/>
          <ac:spMkLst>
            <pc:docMk/>
            <pc:sldMk cId="3844918581" sldId="257"/>
            <ac:spMk id="17" creationId="{643DFB98-619A-424E-ABF8-24F9ADCF4DC1}"/>
          </ac:spMkLst>
        </pc:spChg>
        <pc:spChg chg="add del">
          <ac:chgData name="liping zhao" userId="a5e8920baf66f88d" providerId="LiveId" clId="{5D7A8A3F-8D71-4FBF-8FDB-10D4389FC3F6}" dt="2021-11-12T12:26:28.784" v="58" actId="26606"/>
          <ac:spMkLst>
            <pc:docMk/>
            <pc:sldMk cId="3844918581" sldId="257"/>
            <ac:spMk id="19" creationId="{C232B152-3720-4D3B-97ED-45CE5483F16F}"/>
          </ac:spMkLst>
        </pc:spChg>
        <pc:spChg chg="add del">
          <ac:chgData name="liping zhao" userId="a5e8920baf66f88d" providerId="LiveId" clId="{5D7A8A3F-8D71-4FBF-8FDB-10D4389FC3F6}" dt="2021-11-12T12:26:28.784" v="58" actId="26606"/>
          <ac:spMkLst>
            <pc:docMk/>
            <pc:sldMk cId="3844918581" sldId="257"/>
            <ac:spMk id="20" creationId="{11BAB570-FF10-4E96-8A3F-FA9804702B89}"/>
          </ac:spMkLst>
        </pc:spChg>
        <pc:spChg chg="add del">
          <ac:chgData name="liping zhao" userId="a5e8920baf66f88d" providerId="LiveId" clId="{5D7A8A3F-8D71-4FBF-8FDB-10D4389FC3F6}" dt="2021-11-12T12:26:28.784" v="58" actId="26606"/>
          <ac:spMkLst>
            <pc:docMk/>
            <pc:sldMk cId="3844918581" sldId="257"/>
            <ac:spMk id="21" creationId="{643DFB98-619A-424E-ABF8-24F9ADCF4DC1}"/>
          </ac:spMkLst>
        </pc:spChg>
        <pc:spChg chg="add del">
          <ac:chgData name="liping zhao" userId="a5e8920baf66f88d" providerId="LiveId" clId="{5D7A8A3F-8D71-4FBF-8FDB-10D4389FC3F6}" dt="2021-11-12T12:26:30.646" v="60" actId="26606"/>
          <ac:spMkLst>
            <pc:docMk/>
            <pc:sldMk cId="3844918581" sldId="257"/>
            <ac:spMk id="23" creationId="{D1A4588A-55D5-49B8-BE41-54ACDCFF2C17}"/>
          </ac:spMkLst>
        </pc:spChg>
        <pc:spChg chg="add del">
          <ac:chgData name="liping zhao" userId="a5e8920baf66f88d" providerId="LiveId" clId="{5D7A8A3F-8D71-4FBF-8FDB-10D4389FC3F6}" dt="2021-11-12T12:26:30.646" v="60" actId="26606"/>
          <ac:spMkLst>
            <pc:docMk/>
            <pc:sldMk cId="3844918581" sldId="257"/>
            <ac:spMk id="24" creationId="{F97E7EA2-EDCD-47E9-81BC-415C606D1B58}"/>
          </ac:spMkLst>
        </pc:spChg>
        <pc:spChg chg="add del">
          <ac:chgData name="liping zhao" userId="a5e8920baf66f88d" providerId="LiveId" clId="{5D7A8A3F-8D71-4FBF-8FDB-10D4389FC3F6}" dt="2021-11-12T12:26:30.646" v="60" actId="26606"/>
          <ac:spMkLst>
            <pc:docMk/>
            <pc:sldMk cId="3844918581" sldId="257"/>
            <ac:spMk id="25" creationId="{643DFB98-619A-424E-ABF8-24F9ADCF4DC1}"/>
          </ac:spMkLst>
        </pc:spChg>
        <pc:spChg chg="add mod">
          <ac:chgData name="liping zhao" userId="a5e8920baf66f88d" providerId="LiveId" clId="{5D7A8A3F-8D71-4FBF-8FDB-10D4389FC3F6}" dt="2021-11-13T21:18:56.701" v="1251" actId="20577"/>
          <ac:spMkLst>
            <pc:docMk/>
            <pc:sldMk cId="3844918581" sldId="257"/>
            <ac:spMk id="26" creationId="{E1C1E3EE-6130-4269-9216-F16E5B634BA7}"/>
          </ac:spMkLst>
        </pc:spChg>
        <pc:spChg chg="add del">
          <ac:chgData name="liping zhao" userId="a5e8920baf66f88d" providerId="LiveId" clId="{5D7A8A3F-8D71-4FBF-8FDB-10D4389FC3F6}" dt="2021-11-12T12:26:39.432" v="62" actId="26606"/>
          <ac:spMkLst>
            <pc:docMk/>
            <pc:sldMk cId="3844918581" sldId="257"/>
            <ac:spMk id="27" creationId="{643DFB98-619A-424E-ABF8-24F9ADCF4DC1}"/>
          </ac:spMkLst>
        </pc:spChg>
        <pc:spChg chg="add del">
          <ac:chgData name="liping zhao" userId="a5e8920baf66f88d" providerId="LiveId" clId="{5D7A8A3F-8D71-4FBF-8FDB-10D4389FC3F6}" dt="2021-11-12T12:26:39.432" v="62" actId="26606"/>
          <ac:spMkLst>
            <pc:docMk/>
            <pc:sldMk cId="3844918581" sldId="257"/>
            <ac:spMk id="28" creationId="{5E39A796-BE83-48B1-B33F-35C4A32AAB57}"/>
          </ac:spMkLst>
        </pc:spChg>
        <pc:spChg chg="add del">
          <ac:chgData name="liping zhao" userId="a5e8920baf66f88d" providerId="LiveId" clId="{5D7A8A3F-8D71-4FBF-8FDB-10D4389FC3F6}" dt="2021-11-12T12:26:39.432" v="62" actId="26606"/>
          <ac:spMkLst>
            <pc:docMk/>
            <pc:sldMk cId="3844918581" sldId="257"/>
            <ac:spMk id="29" creationId="{72F84B47-E267-4194-8194-831DB7B5547F}"/>
          </ac:spMkLst>
        </pc:spChg>
        <pc:spChg chg="add del">
          <ac:chgData name="liping zhao" userId="a5e8920baf66f88d" providerId="LiveId" clId="{5D7A8A3F-8D71-4FBF-8FDB-10D4389FC3F6}" dt="2021-11-12T12:29:38.684" v="101" actId="26606"/>
          <ac:spMkLst>
            <pc:docMk/>
            <pc:sldMk cId="3844918581" sldId="257"/>
            <ac:spMk id="31" creationId="{D1A4588A-55D5-49B8-BE41-54ACDCFF2C17}"/>
          </ac:spMkLst>
        </pc:spChg>
        <pc:spChg chg="add del">
          <ac:chgData name="liping zhao" userId="a5e8920baf66f88d" providerId="LiveId" clId="{5D7A8A3F-8D71-4FBF-8FDB-10D4389FC3F6}" dt="2021-11-12T12:29:38.684" v="101" actId="26606"/>
          <ac:spMkLst>
            <pc:docMk/>
            <pc:sldMk cId="3844918581" sldId="257"/>
            <ac:spMk id="32" creationId="{F97E7EA2-EDCD-47E9-81BC-415C606D1B58}"/>
          </ac:spMkLst>
        </pc:spChg>
        <pc:spChg chg="add del mod">
          <ac:chgData name="liping zhao" userId="a5e8920baf66f88d" providerId="LiveId" clId="{5D7A8A3F-8D71-4FBF-8FDB-10D4389FC3F6}" dt="2021-11-12T12:29:38.684" v="101" actId="26606"/>
          <ac:spMkLst>
            <pc:docMk/>
            <pc:sldMk cId="3844918581" sldId="257"/>
            <ac:spMk id="33" creationId="{643DFB98-619A-424E-ABF8-24F9ADCF4DC1}"/>
          </ac:spMkLst>
        </pc:spChg>
        <pc:picChg chg="mod ord modCrop">
          <ac:chgData name="liping zhao" userId="a5e8920baf66f88d" providerId="LiveId" clId="{5D7A8A3F-8D71-4FBF-8FDB-10D4389FC3F6}" dt="2021-11-13T19:13:21.734" v="675" actId="14100"/>
          <ac:picMkLst>
            <pc:docMk/>
            <pc:sldMk cId="3844918581" sldId="257"/>
            <ac:picMk id="5" creationId="{EFA0362B-FA79-440B-A0AB-894AD4272481}"/>
          </ac:picMkLst>
        </pc:picChg>
      </pc:sldChg>
      <pc:sldChg chg="modSp del mod ord">
        <pc:chgData name="liping zhao" userId="a5e8920baf66f88d" providerId="LiveId" clId="{5D7A8A3F-8D71-4FBF-8FDB-10D4389FC3F6}" dt="2021-11-13T19:22:22.940" v="769" actId="47"/>
        <pc:sldMkLst>
          <pc:docMk/>
          <pc:sldMk cId="1606477192" sldId="258"/>
        </pc:sldMkLst>
        <pc:picChg chg="mod">
          <ac:chgData name="liping zhao" userId="a5e8920baf66f88d" providerId="LiveId" clId="{5D7A8A3F-8D71-4FBF-8FDB-10D4389FC3F6}" dt="2021-11-13T19:22:00.354" v="763" actId="14100"/>
          <ac:picMkLst>
            <pc:docMk/>
            <pc:sldMk cId="1606477192" sldId="258"/>
            <ac:picMk id="5" creationId="{CDDC47C3-DBDB-44A9-A5D8-9EF32DBB2593}"/>
          </ac:picMkLst>
        </pc:picChg>
      </pc:sldChg>
      <pc:sldChg chg="modSp mod">
        <pc:chgData name="liping zhao" userId="a5e8920baf66f88d" providerId="LiveId" clId="{5D7A8A3F-8D71-4FBF-8FDB-10D4389FC3F6}" dt="2021-11-13T19:22:42.500" v="770" actId="20577"/>
        <pc:sldMkLst>
          <pc:docMk/>
          <pc:sldMk cId="3750740220" sldId="259"/>
        </pc:sldMkLst>
        <pc:spChg chg="mod">
          <ac:chgData name="liping zhao" userId="a5e8920baf66f88d" providerId="LiveId" clId="{5D7A8A3F-8D71-4FBF-8FDB-10D4389FC3F6}" dt="2021-11-13T19:22:42.500" v="770" actId="20577"/>
          <ac:spMkLst>
            <pc:docMk/>
            <pc:sldMk cId="3750740220" sldId="259"/>
            <ac:spMk id="2" creationId="{5290DEDD-4ACF-4223-83A6-AD6527E1D5ED}"/>
          </ac:spMkLst>
        </pc:spChg>
      </pc:sldChg>
      <pc:sldChg chg="new del">
        <pc:chgData name="liping zhao" userId="a5e8920baf66f88d" providerId="LiveId" clId="{5D7A8A3F-8D71-4FBF-8FDB-10D4389FC3F6}" dt="2021-11-12T12:33:54.841" v="174" actId="47"/>
        <pc:sldMkLst>
          <pc:docMk/>
          <pc:sldMk cId="3411261579" sldId="261"/>
        </pc:sldMkLst>
      </pc:sldChg>
      <pc:sldChg chg="modSp add mod">
        <pc:chgData name="liping zhao" userId="a5e8920baf66f88d" providerId="LiveId" clId="{5D7A8A3F-8D71-4FBF-8FDB-10D4389FC3F6}" dt="2021-11-13T13:04:49.635" v="673" actId="14100"/>
        <pc:sldMkLst>
          <pc:docMk/>
          <pc:sldMk cId="637287986" sldId="262"/>
        </pc:sldMkLst>
        <pc:spChg chg="mod">
          <ac:chgData name="liping zhao" userId="a5e8920baf66f88d" providerId="LiveId" clId="{5D7A8A3F-8D71-4FBF-8FDB-10D4389FC3F6}" dt="2021-11-13T13:04:41.827" v="672" actId="255"/>
          <ac:spMkLst>
            <pc:docMk/>
            <pc:sldMk cId="637287986" sldId="262"/>
            <ac:spMk id="2" creationId="{CF6D601F-952D-49C7-8D10-760FA8C32854}"/>
          </ac:spMkLst>
        </pc:spChg>
        <pc:spChg chg="mod">
          <ac:chgData name="liping zhao" userId="a5e8920baf66f88d" providerId="LiveId" clId="{5D7A8A3F-8D71-4FBF-8FDB-10D4389FC3F6}" dt="2021-11-13T13:04:49.635" v="673" actId="14100"/>
          <ac:spMkLst>
            <pc:docMk/>
            <pc:sldMk cId="637287986" sldId="262"/>
            <ac:spMk id="3" creationId="{1800A519-AADF-418C-8558-F055E41286AE}"/>
          </ac:spMkLst>
        </pc:spChg>
      </pc:sldChg>
      <pc:sldChg chg="modSp add mod">
        <pc:chgData name="liping zhao" userId="a5e8920baf66f88d" providerId="LiveId" clId="{5D7A8A3F-8D71-4FBF-8FDB-10D4389FC3F6}" dt="2021-11-13T13:04:00.428" v="669" actId="255"/>
        <pc:sldMkLst>
          <pc:docMk/>
          <pc:sldMk cId="1940862352" sldId="263"/>
        </pc:sldMkLst>
        <pc:spChg chg="mod">
          <ac:chgData name="liping zhao" userId="a5e8920baf66f88d" providerId="LiveId" clId="{5D7A8A3F-8D71-4FBF-8FDB-10D4389FC3F6}" dt="2021-11-13T13:04:00.428" v="669" actId="255"/>
          <ac:spMkLst>
            <pc:docMk/>
            <pc:sldMk cId="1940862352" sldId="263"/>
            <ac:spMk id="3" creationId="{1800A519-AADF-418C-8558-F055E41286AE}"/>
          </ac:spMkLst>
        </pc:spChg>
      </pc:sldChg>
      <pc:sldChg chg="modSp add mod">
        <pc:chgData name="liping zhao" userId="a5e8920baf66f88d" providerId="LiveId" clId="{5D7A8A3F-8D71-4FBF-8FDB-10D4389FC3F6}" dt="2021-11-13T13:05:06.822" v="674" actId="6549"/>
        <pc:sldMkLst>
          <pc:docMk/>
          <pc:sldMk cId="1533202151" sldId="264"/>
        </pc:sldMkLst>
        <pc:spChg chg="mod">
          <ac:chgData name="liping zhao" userId="a5e8920baf66f88d" providerId="LiveId" clId="{5D7A8A3F-8D71-4FBF-8FDB-10D4389FC3F6}" dt="2021-11-13T13:05:06.822" v="674" actId="6549"/>
          <ac:spMkLst>
            <pc:docMk/>
            <pc:sldMk cId="1533202151" sldId="264"/>
            <ac:spMk id="3" creationId="{1800A519-AADF-418C-8558-F055E41286AE}"/>
          </ac:spMkLst>
        </pc:spChg>
      </pc:sldChg>
      <pc:sldChg chg="addSp delSp modSp add mod">
        <pc:chgData name="liping zhao" userId="a5e8920baf66f88d" providerId="LiveId" clId="{5D7A8A3F-8D71-4FBF-8FDB-10D4389FC3F6}" dt="2021-11-13T19:42:11.463" v="1245" actId="14100"/>
        <pc:sldMkLst>
          <pc:docMk/>
          <pc:sldMk cId="2260396688" sldId="265"/>
        </pc:sldMkLst>
        <pc:spChg chg="mod">
          <ac:chgData name="liping zhao" userId="a5e8920baf66f88d" providerId="LiveId" clId="{5D7A8A3F-8D71-4FBF-8FDB-10D4389FC3F6}" dt="2021-11-13T19:21:49.200" v="761" actId="20577"/>
          <ac:spMkLst>
            <pc:docMk/>
            <pc:sldMk cId="2260396688" sldId="265"/>
            <ac:spMk id="2" creationId="{2187CD49-E39E-4EC7-B041-CAC7E414E447}"/>
          </ac:spMkLst>
        </pc:spChg>
        <pc:spChg chg="mod">
          <ac:chgData name="liping zhao" userId="a5e8920baf66f88d" providerId="LiveId" clId="{5D7A8A3F-8D71-4FBF-8FDB-10D4389FC3F6}" dt="2021-11-13T19:42:11.463" v="1245" actId="14100"/>
          <ac:spMkLst>
            <pc:docMk/>
            <pc:sldMk cId="2260396688" sldId="265"/>
            <ac:spMk id="3" creationId="{739BB462-00CD-45BF-8EAB-786121F8294A}"/>
          </ac:spMkLst>
        </pc:spChg>
        <pc:spChg chg="add del mod">
          <ac:chgData name="liping zhao" userId="a5e8920baf66f88d" providerId="LiveId" clId="{5D7A8A3F-8D71-4FBF-8FDB-10D4389FC3F6}" dt="2021-11-13T19:22:09.584" v="765"/>
          <ac:spMkLst>
            <pc:docMk/>
            <pc:sldMk cId="2260396688" sldId="265"/>
            <ac:spMk id="6" creationId="{84C254A7-B149-456B-ABFB-83CDAAB303DA}"/>
          </ac:spMkLst>
        </pc:spChg>
        <pc:spChg chg="del mod">
          <ac:chgData name="liping zhao" userId="a5e8920baf66f88d" providerId="LiveId" clId="{5D7A8A3F-8D71-4FBF-8FDB-10D4389FC3F6}" dt="2021-11-13T19:31:42.117" v="842" actId="478"/>
          <ac:spMkLst>
            <pc:docMk/>
            <pc:sldMk cId="2260396688" sldId="265"/>
            <ac:spMk id="26" creationId="{E1C1E3EE-6130-4269-9216-F16E5B634BA7}"/>
          </ac:spMkLst>
        </pc:spChg>
        <pc:picChg chg="del">
          <ac:chgData name="liping zhao" userId="a5e8920baf66f88d" providerId="LiveId" clId="{5D7A8A3F-8D71-4FBF-8FDB-10D4389FC3F6}" dt="2021-11-13T19:22:03.407" v="764" actId="478"/>
          <ac:picMkLst>
            <pc:docMk/>
            <pc:sldMk cId="2260396688" sldId="265"/>
            <ac:picMk id="5" creationId="{EFA0362B-FA79-440B-A0AB-894AD4272481}"/>
          </ac:picMkLst>
        </pc:picChg>
        <pc:picChg chg="add mod">
          <ac:chgData name="liping zhao" userId="a5e8920baf66f88d" providerId="LiveId" clId="{5D7A8A3F-8D71-4FBF-8FDB-10D4389FC3F6}" dt="2021-11-13T19:40:54.148" v="1232" actId="1076"/>
          <ac:picMkLst>
            <pc:docMk/>
            <pc:sldMk cId="2260396688" sldId="265"/>
            <ac:picMk id="8" creationId="{1797C808-B571-461D-9F64-FFF7CDFB43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D3AA-0035-4A87-BCFC-92E4F3341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BDBA2-5004-4945-82BA-2115F283D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95A7C-8ED3-4DB0-8BD7-01D008E0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ABA8-0CBC-44BA-A86D-B6DA9B4A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026A5-572C-4594-BFCD-60E136B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6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ED5-4EA6-4CFA-9EEF-637E5EE5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49413-2853-4FD5-B96F-29E5F151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334F6-D335-45D4-BDB2-532FF5C5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19BFB-D0C9-464E-8851-10FFF0F8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1EAF3-6901-4DAA-BFFC-759A251C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1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3FEA9F-DA32-4D71-8D24-2C8714762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41BA3-B973-419B-9C3B-4DEF1D56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8095-E279-4E36-98FD-E69811DC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6E5C-7D40-4A1D-9408-E9889F07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BE20D-06BD-4736-B4B6-3AE00CDE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A42A-B617-4137-A987-B8B73D0AA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41238-4D98-4BC9-94BD-39BDA938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A0F6-3BD7-41F3-AF40-04ADD6F5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87FE-6886-4BF4-BDD8-B125BBBF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AB87-92F1-4CF3-8A95-53DB3675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0748-F5DA-4C41-A74C-CC26379A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FC2C-A090-4747-B687-F4FA1F04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05DE1-0A0A-48C7-B0FC-924DD128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26A9B-7A75-471F-94CC-B5B6E989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57AE-55F2-4C24-9E24-D84C5EC4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1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5ABD-22C5-4504-B467-66AB604F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C1CF-AEFE-4ECF-AD42-A17BB416C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F30F9-F2D4-4415-9D4D-17FB3BE83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FFB64-E82A-473E-AF55-825FEA16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7680-DFF0-480A-987E-06678CCB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69DF-2F03-4FEA-BEDA-6F1C5CBB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B2D9-4008-45D3-BA5E-C1672831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E7DFF-B018-403F-9748-F92E5B085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4BA9F-7D62-4ED0-A796-99752A1C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3BB55-B7B2-4229-A549-BD32461F0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0C350-603D-4796-86A7-52C364DA8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7A2B9-029B-45F0-B861-B469A1C7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0CE2E-64F2-44EE-9EA1-73FCA5D0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56828-7F87-409F-9C41-B423EFCE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BA02-BAA8-404F-A297-6D198526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6C443-CFC4-46A2-A10E-EDEA12A1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F5CFA-ABCC-4842-9A98-48E7D42B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9318B-6CF1-4104-BA22-6F823577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3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50041-D9D8-4FE4-A4E0-D9628EE3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75A90-50AA-4DB3-8FB7-67E573A6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F557-C558-42B9-A1FE-F6C4BE36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00AB-2888-42AE-B695-299DC25D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D483-1014-42A6-8925-80595D40B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0AFA1-A094-4C62-8F44-CB470A52A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5756B-6CBB-4469-90A5-8963BD85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22ADD-CAF7-4D63-9694-0019EF05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02E1B-CC30-46BB-8C90-0EC0ADBC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7FE9-A22C-4240-8701-D24E7423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66623-BA1C-45CE-BCDE-573687DF7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2D362-3007-4B8E-B5FB-04B5A4950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9D16A-1F6F-4762-8741-7CFCE200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1D8A6-202B-4D82-AC79-624F6250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03334-0101-4F58-865E-10B745F1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5FB31-E505-4D05-A726-6224C578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65527-5381-4681-B30F-AFF496795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6060-EF48-4FF3-A1EC-9F21F79A7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C693-8301-4198-A4E9-CA5A537125E4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A5793-D880-490B-A816-FC8C49EBA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D88B-BD3B-4ACF-8B6F-B20C1E1EA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A5091-AACD-48CB-87A5-4D0F8601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0A519-AADF-418C-8558-F055E4128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6555" y="3716911"/>
            <a:ext cx="5728590" cy="1943863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80808"/>
                </a:solidFill>
              </a:rPr>
              <a:t>My story with Python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601F-952D-49C7-8D10-760FA8C32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13623"/>
            <a:ext cx="5782716" cy="609537"/>
          </a:xfrm>
          <a:noFill/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rgbClr val="080808"/>
                </a:solidFill>
              </a:rPr>
              <a:t>Data Analysis with Python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0A519-AADF-418C-8558-F055E4128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603" y="2805027"/>
            <a:ext cx="5646541" cy="2855748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200">
                <a:solidFill>
                  <a:srgbClr val="080808"/>
                </a:solidFill>
              </a:rPr>
              <a:t>Business </a:t>
            </a:r>
            <a:r>
              <a:rPr lang="en-US" sz="3200" dirty="0">
                <a:solidFill>
                  <a:srgbClr val="080808"/>
                </a:solidFill>
              </a:rPr>
              <a:t>background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80808"/>
                </a:solidFill>
              </a:rPr>
              <a:t>Counterparty</a:t>
            </a:r>
            <a:r>
              <a:rPr lang="zh-CN" altLang="en-US" dirty="0">
                <a:solidFill>
                  <a:srgbClr val="080808"/>
                </a:solidFill>
              </a:rPr>
              <a:t> </a:t>
            </a:r>
            <a:r>
              <a:rPr lang="en-US" altLang="zh-CN" dirty="0">
                <a:solidFill>
                  <a:srgbClr val="080808"/>
                </a:solidFill>
              </a:rPr>
              <a:t>Credit</a:t>
            </a:r>
            <a:r>
              <a:rPr lang="zh-CN" altLang="en-US" dirty="0">
                <a:solidFill>
                  <a:srgbClr val="080808"/>
                </a:solidFill>
              </a:rPr>
              <a:t> </a:t>
            </a:r>
            <a:r>
              <a:rPr lang="en-US" altLang="zh-CN" dirty="0">
                <a:solidFill>
                  <a:srgbClr val="080808"/>
                </a:solidFill>
              </a:rPr>
              <a:t>Risk(CCR)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80808"/>
                </a:solidFill>
              </a:rPr>
              <a:t>Over-the-counter(OTC) derivatives are subject to CCR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601F-952D-49C7-8D10-760FA8C32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13623"/>
            <a:ext cx="5782716" cy="609537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Data Analysis with Python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0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0A519-AADF-418C-8558-F055E4128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8604" y="2805027"/>
            <a:ext cx="5325022" cy="2855748"/>
          </a:xfrm>
          <a:noFill/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80808"/>
                </a:solidFill>
              </a:rPr>
              <a:t>Other data analysis tools: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80808"/>
                </a:solidFill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Excel/VBA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80808"/>
                </a:solidFill>
              </a:rPr>
              <a:t> SQL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80808"/>
                </a:solidFill>
              </a:rPr>
              <a:t> C++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80808"/>
                </a:solidFill>
              </a:rPr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D601F-952D-49C7-8D10-760FA8C32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813623"/>
            <a:ext cx="5782716" cy="609537"/>
          </a:xfrm>
          <a:noFill/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080808"/>
                </a:solidFill>
              </a:rPr>
              <a:t>Data Analysis with Python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6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8310-C102-45BA-92EC-9BE58B90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9973"/>
          </a:xfrm>
        </p:spPr>
        <p:txBody>
          <a:bodyPr>
            <a:normAutofit fontScale="90000"/>
          </a:bodyPr>
          <a:lstStyle/>
          <a:p>
            <a:r>
              <a:rPr lang="en-US"/>
              <a:t>Python ecosystem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09775CD9-C365-4D47-B08A-7A3FC6F73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68" y="1234697"/>
            <a:ext cx="10280544" cy="5140272"/>
          </a:xfrm>
        </p:spPr>
      </p:pic>
    </p:spTree>
    <p:extLst>
      <p:ext uri="{BB962C8B-B14F-4D97-AF65-F5344CB8AC3E}">
        <p14:creationId xmlns:p14="http://schemas.microsoft.com/office/powerpoint/2010/main" val="73649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CD49-E39E-4EC7-B041-CAC7E414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Numerical Computation with Numpy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FA0362B-FA79-440B-A0AB-894AD4272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79" y="2318128"/>
            <a:ext cx="3929449" cy="21574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9BB462-00CD-45BF-8EAB-786121F8294A}"/>
              </a:ext>
            </a:extLst>
          </p:cNvPr>
          <p:cNvSpPr txBox="1"/>
          <p:nvPr/>
        </p:nvSpPr>
        <p:spPr>
          <a:xfrm>
            <a:off x="5466629" y="1878227"/>
            <a:ext cx="56544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N-Dim Array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Vectorization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Rich indexing/slicing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Broadcasting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C1E3EE-6130-4269-9216-F16E5B634BA7}"/>
              </a:ext>
            </a:extLst>
          </p:cNvPr>
          <p:cNvSpPr txBox="1"/>
          <p:nvPr/>
        </p:nvSpPr>
        <p:spPr>
          <a:xfrm>
            <a:off x="5520174" y="4160034"/>
            <a:ext cx="69988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Fast Computation Tools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Comprehensive math functions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Random number generators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Linear Algebra routine, FFT,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Well-optimized C code</a:t>
            </a:r>
          </a:p>
        </p:txBody>
      </p:sp>
    </p:spTree>
    <p:extLst>
      <p:ext uri="{BB962C8B-B14F-4D97-AF65-F5344CB8AC3E}">
        <p14:creationId xmlns:p14="http://schemas.microsoft.com/office/powerpoint/2010/main" val="384491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CD49-E39E-4EC7-B041-CAC7E414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Analyze tabular data with Pandas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BB462-00CD-45BF-8EAB-786121F8294A}"/>
              </a:ext>
            </a:extLst>
          </p:cNvPr>
          <p:cNvSpPr txBox="1"/>
          <p:nvPr/>
        </p:nvSpPr>
        <p:spPr>
          <a:xfrm>
            <a:off x="3899792" y="1878227"/>
            <a:ext cx="7789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200" dirty="0"/>
              <a:t>The high-level data analysis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Series/</a:t>
            </a:r>
            <a:r>
              <a:rPr lang="en-US" sz="2400" dirty="0" err="1"/>
              <a:t>DataFrame</a:t>
            </a:r>
            <a:r>
              <a:rPr lang="en-US" sz="2400" dirty="0"/>
              <a:t> with integrated indexing.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Reading/Writing to different formats.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Intelligent data alignment, handling missing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Flexible reshaping and pivoting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Powerful </a:t>
            </a:r>
            <a:r>
              <a:rPr lang="en-US" sz="2400" dirty="0" err="1"/>
              <a:t>groupby</a:t>
            </a:r>
            <a:r>
              <a:rPr lang="en-US" sz="2400" dirty="0"/>
              <a:t> to enable split-apply-combine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Merging and joining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Hierarchical indexing provides way to work with high dimensional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Time series functionality.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…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8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1797C808-B571-461D-9F64-FFF7CDFB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2" y="1497640"/>
            <a:ext cx="2938804" cy="18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9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DEDD-4ACF-4223-83A6-AD6527E1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visualization with Matplotlib</a:t>
            </a: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CB92D3D1-CDAC-4DFB-91F7-9186EC2D7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7770"/>
            <a:ext cx="10515599" cy="18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4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146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Data Analysis with Python</vt:lpstr>
      <vt:lpstr>Data Analysis with Python</vt:lpstr>
      <vt:lpstr>Data Analysis with Python</vt:lpstr>
      <vt:lpstr>Python ecosystem</vt:lpstr>
      <vt:lpstr>Numerical Computation with Numpy</vt:lpstr>
      <vt:lpstr>Analyze tabular data with Pandas</vt:lpstr>
      <vt:lpstr>Data visualization with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liping zhao</dc:creator>
  <cp:lastModifiedBy>liping zhao</cp:lastModifiedBy>
  <cp:revision>2</cp:revision>
  <dcterms:created xsi:type="dcterms:W3CDTF">2021-10-13T12:57:34Z</dcterms:created>
  <dcterms:modified xsi:type="dcterms:W3CDTF">2021-11-13T21:19:24Z</dcterms:modified>
</cp:coreProperties>
</file>