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82"/>
    <p:restoredTop sz="94653"/>
  </p:normalViewPr>
  <p:slideViewPr>
    <p:cSldViewPr snapToGrid="0" snapToObjects="1">
      <p:cViewPr varScale="1">
        <p:scale>
          <a:sx n="146" d="100"/>
          <a:sy n="146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65F44-E6F5-4C49-BCF0-C828476CC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134EDD-DB54-834F-9227-097D962709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E4E83-460D-8F49-A3DC-B584C217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A013-0B78-8D49-82A5-F97F123DE2E6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A7594-785C-B947-8F4B-E18779DC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A73EA-2740-DE4A-946C-E8ACA27C3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69B5-2A88-7B47-B67D-E19869930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33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DBCC4-4E87-BD45-8AB7-715742162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BE0538-7BED-7941-8525-3DC070799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D26D2-1907-0646-99A3-1380A2FEC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A013-0B78-8D49-82A5-F97F123DE2E6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9D3E0-287E-BE45-9FB4-E58629284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8DE17-29D9-D94E-90BB-5666BACF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69B5-2A88-7B47-B67D-E19869930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5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8B0C99-C219-3046-AD5E-F3536590CC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B4B45D-1266-A04D-86C5-D145CCCE7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97328-C08F-3A4E-9D00-9E593F81D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A013-0B78-8D49-82A5-F97F123DE2E6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058B-0039-B242-BAB6-039D7C60D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13541-3F63-2641-88E9-F824E4C35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69B5-2A88-7B47-B67D-E19869930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6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D1FE1-4BF8-984F-8EFF-F326ACB3A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D40F7-D35B-DC49-B271-BD4C6C672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59D04-7A0C-ED46-9CCB-1D2C221C2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A013-0B78-8D49-82A5-F97F123DE2E6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8DD8F-212B-9A44-A69B-F76DD6FC2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64B47-5863-0F4B-BA29-2421FBDE9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69B5-2A88-7B47-B67D-E19869930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290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A90E7-2186-C740-91AA-B3F7C7197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2996A-6DBF-4341-8C17-F1536BA98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39CF6-3640-3C4D-B1DC-C1DB01197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A013-0B78-8D49-82A5-F97F123DE2E6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C13B7-690F-7044-A85F-98C00A7EF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418A2-4863-7147-9085-55A600AF2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69B5-2A88-7B47-B67D-E19869930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18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6D98D-6ADA-7E48-B057-5B308FD97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E7D09-51FA-3F49-A080-7FC1CF1A42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A7A7D-EB47-B94D-9AEC-63502BEF1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17277-D4F3-3F43-9A0E-B0C57F2D3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A013-0B78-8D49-82A5-F97F123DE2E6}" type="datetimeFigureOut">
              <a:rPr lang="en-US" smtClean="0"/>
              <a:t>3/9/20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28A64-BF9B-8840-8C71-BF61A8E51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606AF-4A9A-C84B-8A78-2D8D92A04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69B5-2A88-7B47-B67D-E19869930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25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2242F-2DF3-1F42-A862-1DAAF1E68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9DFB5-E6A2-1D43-91F7-6487DBBEA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DC1092-1712-F641-BF35-E56F5A120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B1A4CC-1146-0B4B-8390-099F4ED92D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AA7770-CC73-5347-BDE9-B815845C11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ABC105-2D1F-954C-A39D-CE118B81D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A013-0B78-8D49-82A5-F97F123DE2E6}" type="datetimeFigureOut">
              <a:rPr lang="en-US" smtClean="0"/>
              <a:t>3/9/20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F05D20-E76F-F14C-ABF5-39A2F65CA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CE402A-107B-884C-849A-3C71B27B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69B5-2A88-7B47-B67D-E19869930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75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3C04C-CE45-D944-AA74-259B77E0A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1F9FC0-0744-6146-B97D-82534DBFA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A013-0B78-8D49-82A5-F97F123DE2E6}" type="datetimeFigureOut">
              <a:rPr lang="en-US" smtClean="0"/>
              <a:t>3/9/20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833873-3E5C-CB42-B148-621EC51DB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1E1009-C91F-2B4C-AC8F-C0FC30330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69B5-2A88-7B47-B67D-E19869930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62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E137AB-AD27-AC4A-A933-4ACC35444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A013-0B78-8D49-82A5-F97F123DE2E6}" type="datetimeFigureOut">
              <a:rPr lang="en-US" smtClean="0"/>
              <a:t>3/9/20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AEC07B-8AFE-864F-BA71-2D7EE60A2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0269D-E19E-794B-9C27-947380276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69B5-2A88-7B47-B67D-E19869930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7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962CB-0AD1-EC49-8902-8DBC1D9F3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6070F-A02C-7A42-99F7-2F9B62CEB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9FCB3-9DFD-A64F-9FB6-2013E1F25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A0C7E-9BF2-E84D-B8BD-D231C27B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A013-0B78-8D49-82A5-F97F123DE2E6}" type="datetimeFigureOut">
              <a:rPr lang="en-US" smtClean="0"/>
              <a:t>3/9/20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4619B-343F-354E-9FF9-4EE125CEA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B0DFF-9B3A-2B4A-957E-0714CBF81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69B5-2A88-7B47-B67D-E19869930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34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715BD-03E3-9E40-87C1-E638E910B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65C5E5-018D-B348-ADB3-5FA85D3472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60BBA-50A1-D04B-8DDE-8EAE1C0EA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2768B-1B9D-F64A-88F8-9F032115F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A013-0B78-8D49-82A5-F97F123DE2E6}" type="datetimeFigureOut">
              <a:rPr lang="en-US" smtClean="0"/>
              <a:t>3/9/20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DAB05-185C-564A-9669-31352FB7F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FB0FB-D83E-4143-8850-1B780190A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69B5-2A88-7B47-B67D-E19869930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00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366885-E3F6-B740-896D-033F892E3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3D332-8175-A043-9427-928DB8CE4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0E38D-3732-0442-9995-E635E5C81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3A013-0B78-8D49-82A5-F97F123DE2E6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3A431-D7D3-F14A-A938-559B2E1F9D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6D92A-5806-C244-87C0-832E2C84D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369B5-2A88-7B47-B67D-E19869930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0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C3EED1C-578E-7140-AC5A-F38D0C654F81}"/>
              </a:ext>
            </a:extLst>
          </p:cNvPr>
          <p:cNvSpPr/>
          <p:nvPr/>
        </p:nvSpPr>
        <p:spPr>
          <a:xfrm>
            <a:off x="6998668" y="2866289"/>
            <a:ext cx="1664677" cy="820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Pie Chart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077516-6391-E548-AC6C-76C5AF455299}"/>
              </a:ext>
            </a:extLst>
          </p:cNvPr>
          <p:cNvSpPr/>
          <p:nvPr/>
        </p:nvSpPr>
        <p:spPr>
          <a:xfrm>
            <a:off x="6353904" y="5486398"/>
            <a:ext cx="1664677" cy="820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Guesses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0F21B3-E36F-C140-A262-34460F51BE5C}"/>
              </a:ext>
            </a:extLst>
          </p:cNvPr>
          <p:cNvSpPr/>
          <p:nvPr/>
        </p:nvSpPr>
        <p:spPr>
          <a:xfrm>
            <a:off x="3689833" y="844057"/>
            <a:ext cx="1664677" cy="820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Student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C248AE-40EF-674B-9284-344F6F039DF2}"/>
              </a:ext>
            </a:extLst>
          </p:cNvPr>
          <p:cNvSpPr/>
          <p:nvPr/>
        </p:nvSpPr>
        <p:spPr>
          <a:xfrm>
            <a:off x="3689833" y="2579078"/>
            <a:ext cx="1664677" cy="820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Threshold based</a:t>
            </a:r>
          </a:p>
          <a:p>
            <a:pPr algn="ctr"/>
            <a:r>
              <a:rPr lang="en-US" dirty="0"/>
              <a:t>model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DA788D-FCE1-DB46-8E2B-CF0802C7A610}"/>
              </a:ext>
            </a:extLst>
          </p:cNvPr>
          <p:cNvSpPr/>
          <p:nvPr/>
        </p:nvSpPr>
        <p:spPr>
          <a:xfrm>
            <a:off x="3716214" y="5509847"/>
            <a:ext cx="1664677" cy="820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guess 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742851-28CC-1B4F-A0A0-8B78C152B21D}"/>
              </a:ext>
            </a:extLst>
          </p:cNvPr>
          <p:cNvSpPr/>
          <p:nvPr/>
        </p:nvSpPr>
        <p:spPr>
          <a:xfrm>
            <a:off x="521676" y="1688118"/>
            <a:ext cx="1664677" cy="1230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table with student’s information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20E38FFA-B1C2-1F45-BD5E-68B329768939}"/>
              </a:ext>
            </a:extLst>
          </p:cNvPr>
          <p:cNvSpPr/>
          <p:nvPr/>
        </p:nvSpPr>
        <p:spPr>
          <a:xfrm>
            <a:off x="422029" y="3429000"/>
            <a:ext cx="2168771" cy="123092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more students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B92AD5A4-FC88-CA44-B0A3-0549F380FE1E}"/>
              </a:ext>
            </a:extLst>
          </p:cNvPr>
          <p:cNvSpPr/>
          <p:nvPr/>
        </p:nvSpPr>
        <p:spPr>
          <a:xfrm>
            <a:off x="93785" y="5099538"/>
            <a:ext cx="2649416" cy="145366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Choose processing method</a:t>
            </a:r>
          </a:p>
        </p:txBody>
      </p:sp>
      <p:sp>
        <p:nvSpPr>
          <p:cNvPr id="18" name="Terminator 17">
            <a:extLst>
              <a:ext uri="{FF2B5EF4-FFF2-40B4-BE49-F238E27FC236}">
                <a16:creationId xmlns:a16="http://schemas.microsoft.com/office/drawing/2014/main" id="{A338DA0C-CC7B-F74E-8BCA-F9DC87BABEC9}"/>
              </a:ext>
            </a:extLst>
          </p:cNvPr>
          <p:cNvSpPr/>
          <p:nvPr/>
        </p:nvSpPr>
        <p:spPr>
          <a:xfrm>
            <a:off x="609600" y="398586"/>
            <a:ext cx="1488831" cy="63304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rminator 18">
            <a:extLst>
              <a:ext uri="{FF2B5EF4-FFF2-40B4-BE49-F238E27FC236}">
                <a16:creationId xmlns:a16="http://schemas.microsoft.com/office/drawing/2014/main" id="{066AC7DC-7CED-8C49-8208-78CC26CB9F67}"/>
              </a:ext>
            </a:extLst>
          </p:cNvPr>
          <p:cNvSpPr/>
          <p:nvPr/>
        </p:nvSpPr>
        <p:spPr>
          <a:xfrm>
            <a:off x="10140453" y="5603632"/>
            <a:ext cx="1488831" cy="63304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348330-6C6F-B24F-9833-BE5F0CC9F353}"/>
              </a:ext>
            </a:extLst>
          </p:cNvPr>
          <p:cNvSpPr txBox="1"/>
          <p:nvPr/>
        </p:nvSpPr>
        <p:spPr>
          <a:xfrm>
            <a:off x="1037492" y="530442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Start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BBA1A3-6401-344D-84B8-9F410F17C1EA}"/>
              </a:ext>
            </a:extLst>
          </p:cNvPr>
          <p:cNvCxnSpPr>
            <a:cxnSpLocks/>
          </p:cNvCxnSpPr>
          <p:nvPr/>
        </p:nvCxnSpPr>
        <p:spPr>
          <a:xfrm>
            <a:off x="1354014" y="1125415"/>
            <a:ext cx="0" cy="539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0FC710F-1175-EA4F-8573-D32A17469ABB}"/>
              </a:ext>
            </a:extLst>
          </p:cNvPr>
          <p:cNvCxnSpPr>
            <a:cxnSpLocks/>
          </p:cNvCxnSpPr>
          <p:nvPr/>
        </p:nvCxnSpPr>
        <p:spPr>
          <a:xfrm>
            <a:off x="1213337" y="2977658"/>
            <a:ext cx="0" cy="539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291763EB-1DDE-7B47-9122-884BDE778671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 flipH="1">
            <a:off x="422029" y="2989386"/>
            <a:ext cx="312128" cy="1055077"/>
          </a:xfrm>
          <a:prstGeom prst="bentConnector4">
            <a:avLst>
              <a:gd name="adj1" fmla="val -73239"/>
              <a:gd name="adj2" fmla="val 791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86CA75B-EB6E-4E4E-B5CA-6431D53DE0E6}"/>
              </a:ext>
            </a:extLst>
          </p:cNvPr>
          <p:cNvSpPr txBox="1"/>
          <p:nvPr/>
        </p:nvSpPr>
        <p:spPr>
          <a:xfrm>
            <a:off x="281353" y="3516915"/>
            <a:ext cx="63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6E36A45-523A-B148-B5E7-5659443C6C54}"/>
              </a:ext>
            </a:extLst>
          </p:cNvPr>
          <p:cNvSpPr txBox="1"/>
          <p:nvPr/>
        </p:nvSpPr>
        <p:spPr>
          <a:xfrm>
            <a:off x="1465386" y="478591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7F698164-180B-3D4C-A318-CC8ECBB87F3A}"/>
              </a:ext>
            </a:extLst>
          </p:cNvPr>
          <p:cNvCxnSpPr>
            <a:cxnSpLocks/>
            <a:stCxn id="11" idx="2"/>
          </p:cNvCxnSpPr>
          <p:nvPr/>
        </p:nvCxnSpPr>
        <p:spPr>
          <a:xfrm rot="5400000">
            <a:off x="1210408" y="4803530"/>
            <a:ext cx="439615" cy="1524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DC990A0-F0C5-E641-BE47-D2AF2372A52C}"/>
              </a:ext>
            </a:extLst>
          </p:cNvPr>
          <p:cNvCxnSpPr>
            <a:cxnSpLocks/>
          </p:cNvCxnSpPr>
          <p:nvPr/>
        </p:nvCxnSpPr>
        <p:spPr>
          <a:xfrm flipV="1">
            <a:off x="2098431" y="3516915"/>
            <a:ext cx="1506413" cy="1887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2A481B3-2B43-FA4B-B4B4-6613097153E2}"/>
              </a:ext>
            </a:extLst>
          </p:cNvPr>
          <p:cNvCxnSpPr>
            <a:cxnSpLocks/>
          </p:cNvCxnSpPr>
          <p:nvPr/>
        </p:nvCxnSpPr>
        <p:spPr>
          <a:xfrm>
            <a:off x="2092573" y="6236677"/>
            <a:ext cx="13891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03DC167-D3C7-C542-B305-B19415856A54}"/>
              </a:ext>
            </a:extLst>
          </p:cNvPr>
          <p:cNvCxnSpPr>
            <a:cxnSpLocks/>
          </p:cNvCxnSpPr>
          <p:nvPr/>
        </p:nvCxnSpPr>
        <p:spPr>
          <a:xfrm flipH="1" flipV="1">
            <a:off x="4522171" y="1817072"/>
            <a:ext cx="1" cy="621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9E1CB47-77E3-6D47-BA60-306533A6E503}"/>
              </a:ext>
            </a:extLst>
          </p:cNvPr>
          <p:cNvCxnSpPr>
            <a:cxnSpLocks/>
          </p:cNvCxnSpPr>
          <p:nvPr/>
        </p:nvCxnSpPr>
        <p:spPr>
          <a:xfrm>
            <a:off x="5380892" y="6025650"/>
            <a:ext cx="9730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2BD9173-04B0-BC4E-AA6A-6C1B7E8C9372}"/>
              </a:ext>
            </a:extLst>
          </p:cNvPr>
          <p:cNvCxnSpPr>
            <a:cxnSpLocks/>
          </p:cNvCxnSpPr>
          <p:nvPr/>
        </p:nvCxnSpPr>
        <p:spPr>
          <a:xfrm flipV="1">
            <a:off x="7186242" y="3915504"/>
            <a:ext cx="515820" cy="1488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73E300A-A503-B24D-AD6D-CB17C2AA9F1A}"/>
              </a:ext>
            </a:extLst>
          </p:cNvPr>
          <p:cNvCxnSpPr>
            <a:cxnSpLocks/>
          </p:cNvCxnSpPr>
          <p:nvPr/>
        </p:nvCxnSpPr>
        <p:spPr>
          <a:xfrm>
            <a:off x="5546473" y="1436072"/>
            <a:ext cx="1364277" cy="1682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7A48EB1-1281-4F48-8F50-07568B256973}"/>
              </a:ext>
            </a:extLst>
          </p:cNvPr>
          <p:cNvCxnSpPr>
            <a:cxnSpLocks/>
          </p:cNvCxnSpPr>
          <p:nvPr/>
        </p:nvCxnSpPr>
        <p:spPr>
          <a:xfrm flipH="1">
            <a:off x="2768272" y="3686904"/>
            <a:ext cx="4069220" cy="1822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235F3F0-A0E4-8A4F-A07E-4DAE775D0D04}"/>
              </a:ext>
            </a:extLst>
          </p:cNvPr>
          <p:cNvCxnSpPr>
            <a:cxnSpLocks/>
          </p:cNvCxnSpPr>
          <p:nvPr/>
        </p:nvCxnSpPr>
        <p:spPr>
          <a:xfrm>
            <a:off x="8663345" y="3399693"/>
            <a:ext cx="1383329" cy="1755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804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29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Vazquez-lazaro, Luis A</dc:creator>
  <cp:lastModifiedBy>Vazquez-lazaro, Luis A</cp:lastModifiedBy>
  <cp:revision>4</cp:revision>
  <dcterms:created xsi:type="dcterms:W3CDTF">2020-03-09T21:18:11Z</dcterms:created>
  <dcterms:modified xsi:type="dcterms:W3CDTF">2020-03-10T13:25:13Z</dcterms:modified>
</cp:coreProperties>
</file>