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4" r:id="rId10"/>
    <p:sldId id="269" r:id="rId11"/>
    <p:sldId id="263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250" spc="15" dirty="0"/>
              <a:t>CODING </a:t>
            </a:r>
            <a:r>
              <a:rPr lang="en-IN" sz="4250" spc="15" dirty="0"/>
              <a:t>AND SCREENSHOTS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4B03013-5206-8573-5F6F-D11CC4BA2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B7CC7F-5ADD-E28D-797F-A72F6A3CD46D}"/>
              </a:ext>
            </a:extLst>
          </p:cNvPr>
          <p:cNvSpPr txBox="1"/>
          <p:nvPr/>
        </p:nvSpPr>
        <p:spPr>
          <a:xfrm>
            <a:off x="5189905" y="252038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0AED-23F3-A25E-C363-515A8A90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14D2-FA99-D67E-6988-D4C46AB36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4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0F88256-50E5-5BB7-DD26-B9E6B6902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59871"/>
            <a:ext cx="10972800" cy="3323987"/>
          </a:xfrm>
        </p:spPr>
        <p:txBody>
          <a:bodyPr/>
          <a:lstStyle/>
          <a:p>
            <a:r>
              <a:rPr lang="en-GB" sz="2400" dirty="0"/>
              <a:t>In the textile and fashion industry, showcasing a diverse range of fabrics, textures , patterns, and their corresponding details is essential for designers, </a:t>
            </a:r>
            <a:r>
              <a:rPr lang="en-GB" sz="2400" dirty="0" err="1"/>
              <a:t>manufact</a:t>
            </a:r>
            <a:endParaRPr lang="en-GB" sz="2400" dirty="0"/>
          </a:p>
          <a:p>
            <a:r>
              <a:rPr lang="en-GB" sz="2400" dirty="0" err="1"/>
              <a:t>ures</a:t>
            </a:r>
            <a:r>
              <a:rPr lang="en-GB" sz="2400" dirty="0"/>
              <a:t>, and buyers. Traditionally, fabric samples are stored physically or scattered across different platforms, leading to disorganization, limited accessibility, and lack of interactivity.</a:t>
            </a:r>
          </a:p>
          <a:p>
            <a:endParaRPr lang="en-GB" sz="2400" dirty="0"/>
          </a:p>
          <a:p>
            <a:r>
              <a:rPr lang="en-GB" sz="2400" dirty="0"/>
              <a:t>The goal of this project is to develop a fabric portfolio web application that provides a digital </a:t>
            </a:r>
            <a:r>
              <a:rPr lang="en-GB" sz="2400" dirty="0" err="1"/>
              <a:t>catalog</a:t>
            </a:r>
            <a:r>
              <a:rPr lang="en-GB" sz="2400" dirty="0"/>
              <a:t> of fabrics samples, helping designers, manufactures, and clients browse and manage fabric information efficiently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44D9-CDF1-0BF5-AF45-1094844F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FCEC4-9F06-D531-9342-7929BA457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5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TOOLS AND TECHNIQUES</vt:lpstr>
      <vt:lpstr>PowerPoint Presentation</vt:lpstr>
      <vt:lpstr>FEATURES AND FUNCTIONALITY</vt:lpstr>
      <vt:lpstr>CODING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Unknown User</cp:lastModifiedBy>
  <cp:revision>24</cp:revision>
  <dcterms:created xsi:type="dcterms:W3CDTF">2024-03-29T15:07:22Z</dcterms:created>
  <dcterms:modified xsi:type="dcterms:W3CDTF">2025-08-29T07:02:02Z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