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jdhani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jdhani-regular.fntdata"/><Relationship Id="rId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c521b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c521b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Solução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17750" y="396675"/>
            <a:ext cx="3330600" cy="841800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17750" y="689675"/>
            <a:ext cx="33306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014441" y="396675"/>
            <a:ext cx="27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IFacadeDesconto</a:t>
            </a:r>
            <a:endParaRPr b="1" sz="1200">
              <a:solidFill>
                <a:srgbClr val="202124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717750" y="755250"/>
            <a:ext cx="33306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717750" y="755250"/>
            <a:ext cx="33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</a:rPr>
              <a:t>+desconto(cartao: Cartao, prod: Produto,</a:t>
            </a:r>
            <a:endParaRPr sz="9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</a:rPr>
              <a:t>quantidade: int) </a:t>
            </a:r>
            <a:endParaRPr b="1" sz="900">
              <a:solidFill>
                <a:srgbClr val="202124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2222607" y="1238537"/>
            <a:ext cx="4800" cy="42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2210025" y="1635430"/>
            <a:ext cx="2529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4777683" y="1635430"/>
            <a:ext cx="3300" cy="308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3155800" y="1943425"/>
            <a:ext cx="3330600" cy="820200"/>
          </a:xfrm>
          <a:prstGeom prst="rect">
            <a:avLst/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155788" y="2236427"/>
            <a:ext cx="33306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3490107" y="1906389"/>
            <a:ext cx="27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FacadeDesconto</a:t>
            </a:r>
            <a:endParaRPr b="1" sz="1200">
              <a:solidFill>
                <a:srgbClr val="202124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3155788" y="2302002"/>
            <a:ext cx="33306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155800" y="2302000"/>
            <a:ext cx="33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202124"/>
                </a:solidFill>
                <a:highlight>
                  <a:schemeClr val="lt1"/>
                </a:highlight>
              </a:rPr>
              <a:t>+desconto(cartao: Cartao, prod: Produto,</a:t>
            </a:r>
            <a:endParaRPr sz="9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202124"/>
                </a:solidFill>
                <a:highlight>
                  <a:schemeClr val="lt1"/>
                </a:highlight>
              </a:rPr>
              <a:t>quantidade: int)</a:t>
            </a:r>
            <a:endParaRPr sz="9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47725" y="3827225"/>
            <a:ext cx="2699400" cy="873000"/>
          </a:xfrm>
          <a:prstGeom prst="roundRect">
            <a:avLst>
              <a:gd fmla="val 8437" name="adj"/>
            </a:avLst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147725" y="4187525"/>
            <a:ext cx="26994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 txBox="1"/>
          <p:nvPr/>
        </p:nvSpPr>
        <p:spPr>
          <a:xfrm>
            <a:off x="388224" y="3859000"/>
            <a:ext cx="22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ApiCartao</a:t>
            </a:r>
            <a:endParaRPr b="1" sz="1200">
              <a:solidFill>
                <a:srgbClr val="202124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051878" y="3839175"/>
            <a:ext cx="2868300" cy="873000"/>
          </a:xfrm>
          <a:prstGeom prst="roundRect">
            <a:avLst>
              <a:gd fmla="val 8437" name="adj"/>
            </a:avLst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3051878" y="4199475"/>
            <a:ext cx="28683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3307383" y="3859000"/>
            <a:ext cx="23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ApiProduto</a:t>
            </a:r>
            <a:endParaRPr b="1" sz="1200">
              <a:solidFill>
                <a:srgbClr val="202124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110425" y="3827225"/>
            <a:ext cx="2806800" cy="873000"/>
          </a:xfrm>
          <a:prstGeom prst="roundRect">
            <a:avLst>
              <a:gd fmla="val 8437" name="adj"/>
            </a:avLst>
          </a:pr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6110425" y="4187525"/>
            <a:ext cx="28068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6360439" y="3859000"/>
            <a:ext cx="23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02124"/>
                </a:solidFill>
                <a:highlight>
                  <a:srgbClr val="FFFFFF"/>
                </a:highlight>
              </a:rPr>
              <a:t>ApiQuantidade</a:t>
            </a:r>
            <a:endParaRPr b="1" sz="1200">
              <a:solidFill>
                <a:srgbClr val="202124"/>
              </a:solidFill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1799575" y="3416100"/>
            <a:ext cx="64461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1799575" y="3419875"/>
            <a:ext cx="13500" cy="443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4772575" y="2733991"/>
            <a:ext cx="21900" cy="106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3"/>
          <p:cNvCxnSpPr/>
          <p:nvPr/>
        </p:nvCxnSpPr>
        <p:spPr>
          <a:xfrm>
            <a:off x="8232175" y="3419875"/>
            <a:ext cx="13500" cy="443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79975" y="4269700"/>
            <a:ext cx="280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lang="pt-BR" sz="900">
                <a:highlight>
                  <a:srgbClr val="FFFFFF"/>
                </a:highlight>
              </a:rPr>
              <a:t>desconto(cartao: Cartao)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highlight>
                  <a:srgbClr val="FFFFFF"/>
                </a:highlight>
              </a:rPr>
              <a:t>int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030825" y="4269700"/>
            <a:ext cx="286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+</a:t>
            </a:r>
            <a:r>
              <a:rPr lang="pt-BR" sz="900">
                <a:highlight>
                  <a:srgbClr val="FFFFFF"/>
                </a:highlight>
              </a:rPr>
              <a:t>desconto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pt-BR" sz="900">
                <a:highlight>
                  <a:srgbClr val="FFFFFF"/>
                </a:highlight>
              </a:rPr>
              <a:t>produto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pt-BR" sz="900">
                <a:highlight>
                  <a:srgbClr val="FFFFFF"/>
                </a:highlight>
              </a:rPr>
              <a:t>Produto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) : </a:t>
            </a:r>
            <a:r>
              <a:rPr lang="pt-BR" sz="900">
                <a:highlight>
                  <a:srgbClr val="FFFFFF"/>
                </a:highlight>
              </a:rPr>
              <a:t>int</a:t>
            </a:r>
            <a:endParaRPr b="1" sz="900">
              <a:solidFill>
                <a:srgbClr val="000000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057625" y="4269700"/>
            <a:ext cx="286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12121"/>
                </a:solidFill>
                <a:highlight>
                  <a:srgbClr val="FFFFFF"/>
                </a:highlight>
              </a:rPr>
              <a:t>+desconto(quantidade: int) : int</a:t>
            </a:r>
            <a:endParaRPr sz="9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47725" y="4263725"/>
            <a:ext cx="26994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3051878" y="4275675"/>
            <a:ext cx="28683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6110425" y="4263725"/>
            <a:ext cx="2806800" cy="0"/>
          </a:xfrm>
          <a:prstGeom prst="straightConnector1">
            <a:avLst/>
          </a:prstGeom>
          <a:noFill/>
          <a:ln cap="flat" cmpd="sng" w="9525">
            <a:solidFill>
              <a:srgbClr val="EC18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