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625A0B-013F-4EA6-9711-984441B476BB}" type="datetimeFigureOut">
              <a:rPr lang="hr-HR" smtClean="0"/>
              <a:t>13.6.2014.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86B459-F136-4285-A561-87C3E7D04D66}" type="slidenum">
              <a:rPr lang="hr-HR" smtClean="0"/>
              <a:t>‹#›</a:t>
            </a:fld>
            <a:endParaRPr lang="hr-H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Booking</a:t>
            </a:r>
            <a:r>
              <a:rPr lang="hr-HR" dirty="0" smtClean="0"/>
              <a:t> aplikacija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Ivan Marinić – Marko </a:t>
            </a:r>
            <a:r>
              <a:rPr lang="hr-HR" dirty="0" err="1" smtClean="0"/>
              <a:t>Gašparović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2401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O aplikaciji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Aplikacija omogućava pregled i rezervaciju smještaja u Republici Hrvatskoj.</a:t>
            </a:r>
          </a:p>
          <a:p>
            <a:endParaRPr lang="hr-HR" dirty="0"/>
          </a:p>
          <a:p>
            <a:r>
              <a:rPr lang="hr-HR" dirty="0" smtClean="0"/>
              <a:t>Ima korisničku stranu i administratorsku.</a:t>
            </a:r>
          </a:p>
          <a:p>
            <a:endParaRPr lang="hr-HR" dirty="0"/>
          </a:p>
          <a:p>
            <a:r>
              <a:rPr lang="hr-HR" dirty="0" smtClean="0"/>
              <a:t>Korisnička strana omogućava registraciju i prijavu korisnika te rezervaciju željenih termina u određenom apartmanu.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057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Administratorska strana omogućuje unos, izmjenu ili brisanje iznajmljivača.</a:t>
            </a:r>
          </a:p>
          <a:p>
            <a:endParaRPr lang="hr-HR" dirty="0"/>
          </a:p>
          <a:p>
            <a:r>
              <a:rPr lang="hr-HR" dirty="0" smtClean="0"/>
              <a:t>Nakon što korisnik napravi rezervaciju,  rezervacija mail-om dolazi iznajmljivaču, te iznajmljivač  potvrđuje rezervaciju preko mail-a.</a:t>
            </a:r>
          </a:p>
          <a:p>
            <a:endParaRPr lang="hr-HR" dirty="0"/>
          </a:p>
          <a:p>
            <a:r>
              <a:rPr lang="hr-HR" dirty="0" smtClean="0"/>
              <a:t>Aplikacija može biti prikazana na hrvatskom i engleskom.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86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Početna stranica</a:t>
            </a:r>
            <a:endParaRPr lang="hr-H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75" y="1935163"/>
            <a:ext cx="683985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Odabir smještaja</a:t>
            </a:r>
            <a:endParaRPr lang="hr-H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62" y="1935163"/>
            <a:ext cx="499487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8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19100"/>
            <a:ext cx="61341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78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95300"/>
            <a:ext cx="827722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Obje strane sadrže formu za prijavu.</a:t>
            </a:r>
          </a:p>
          <a:p>
            <a:endParaRPr lang="hr-HR" dirty="0"/>
          </a:p>
          <a:p>
            <a:r>
              <a:rPr lang="hr-HR" dirty="0" smtClean="0"/>
              <a:t>Lozinka su kriptirane (md5).</a:t>
            </a:r>
          </a:p>
          <a:p>
            <a:endParaRPr lang="hr-HR" dirty="0"/>
          </a:p>
          <a:p>
            <a:r>
              <a:rPr lang="hr-HR" dirty="0" smtClean="0"/>
              <a:t>Korištene su sesije.</a:t>
            </a:r>
          </a:p>
          <a:p>
            <a:endParaRPr lang="hr-HR" dirty="0"/>
          </a:p>
          <a:p>
            <a:r>
              <a:rPr lang="hr-HR" dirty="0" smtClean="0"/>
              <a:t>Prilikom registracije provjeravaju se </a:t>
            </a:r>
            <a:r>
              <a:rPr lang="hr-HR" dirty="0" err="1" smtClean="0"/>
              <a:t>unešeni</a:t>
            </a:r>
            <a:r>
              <a:rPr lang="hr-HR" dirty="0" smtClean="0"/>
              <a:t> podaci(mail</a:t>
            </a:r>
            <a:r>
              <a:rPr lang="hr-HR" smtClean="0"/>
              <a:t>, lozinka…)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641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107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Booking aplikacija</vt:lpstr>
      <vt:lpstr>O aplikaciji</vt:lpstr>
      <vt:lpstr>PowerPoint Presentation</vt:lpstr>
      <vt:lpstr>Početna stranica</vt:lpstr>
      <vt:lpstr>Odabir smještaja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aplikacija</dc:title>
  <dc:creator>Ivan</dc:creator>
  <cp:lastModifiedBy>Ivan</cp:lastModifiedBy>
  <cp:revision>5</cp:revision>
  <dcterms:created xsi:type="dcterms:W3CDTF">2014-06-04T20:59:19Z</dcterms:created>
  <dcterms:modified xsi:type="dcterms:W3CDTF">2014-06-13T20:06:11Z</dcterms:modified>
</cp:coreProperties>
</file>