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1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0BC3-6AC9-4C5D-B27F-194560B5457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224B-6222-4BF2-ACFD-33350C1777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0BC3-6AC9-4C5D-B27F-194560B5457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224B-6222-4BF2-ACFD-33350C1777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0BC3-6AC9-4C5D-B27F-194560B5457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224B-6222-4BF2-ACFD-33350C1777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0BC3-6AC9-4C5D-B27F-194560B5457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224B-6222-4BF2-ACFD-33350C1777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0BC3-6AC9-4C5D-B27F-194560B5457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224B-6222-4BF2-ACFD-33350C1777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0BC3-6AC9-4C5D-B27F-194560B5457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224B-6222-4BF2-ACFD-33350C1777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0BC3-6AC9-4C5D-B27F-194560B5457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224B-6222-4BF2-ACFD-33350C1777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0BC3-6AC9-4C5D-B27F-194560B5457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224B-6222-4BF2-ACFD-33350C1777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0BC3-6AC9-4C5D-B27F-194560B5457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224B-6222-4BF2-ACFD-33350C1777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0BC3-6AC9-4C5D-B27F-194560B5457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224B-6222-4BF2-ACFD-33350C1777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0BC3-6AC9-4C5D-B27F-194560B5457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224B-6222-4BF2-ACFD-33350C1777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D0BC3-6AC9-4C5D-B27F-194560B54574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5224B-6222-4BF2-ACFD-33350C1777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l.finebook.ir/book/5c/14507.pdf" TargetMode="External"/><Relationship Id="rId2" Type="http://schemas.openxmlformats.org/officeDocument/2006/relationships/hyperlink" Target="https://www.youtube.com/watch?v=vVsXO9brK7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1qjpt15fhlq3xjfpm2utibj1-wpengine.netdna-ssl.com/wp-content/uploads/2016/01/Moving-Motivators-2015-self-print-Letter-English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d.com/talks/sheryl_sandberg_why_we_have_too_few_women_leader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ughtworks.com/insights/blog/women-tech-ageism-getting-old" TargetMode="External"/><Relationship Id="rId2" Type="http://schemas.openxmlformats.org/officeDocument/2006/relationships/hyperlink" Target="https://hbr.org/2013/04/in-the-company-of-givers-and-taker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219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About me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362200"/>
            <a:ext cx="7467600" cy="388620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BS Computer Science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 Engineering Management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Stayed technical my whole career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development, business analysis, team lead, data architecture and analytics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 a corporate culture:  Big=IBM,  Medium and Start-up</a:t>
            </a:r>
          </a:p>
          <a:p>
            <a:pPr algn="l"/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219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Decide what YOU want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600200"/>
            <a:ext cx="7467600" cy="4648200"/>
          </a:xfrm>
        </p:spPr>
        <p:txBody>
          <a:bodyPr>
            <a:normAutofit/>
          </a:bodyPr>
          <a:lstStyle/>
          <a:p>
            <a:pPr marL="342900" indent="-342900" algn="l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TED Talk</a:t>
            </a:r>
          </a:p>
          <a:p>
            <a:pPr marL="342900" indent="-342900" algn="l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 to know your life's purpose in 5 minutes - Adam Leipzig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https://www.youtube.com/watch?v=vVsXO9brK7M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/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Treat your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career as a data science problem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What values are  you optimizing for?  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What constraints are you under?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Book: Doing Data Science, p. 359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http://dl.finebook.ir/book/5c/14507.pdf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Intrinsic Motivators (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Jurgen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Apello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://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1qjpt15fhlq3xjfpm2utibj1-wpengine.netdna-ssl.com/wp-content/uploads/2016/01/Moving-Motivators-2015-self-print-Letter-English.pdf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en-US" sz="1600" dirty="0"/>
          </a:p>
        </p:txBody>
      </p:sp>
      <p:pic>
        <p:nvPicPr>
          <p:cNvPr id="1026" name="Picture 2" descr="C:\Users\dlippert\Downloads\intrinisic_motivator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953000"/>
            <a:ext cx="4648200" cy="15688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219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Be bold and confident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600200"/>
            <a:ext cx="7467600" cy="4648200"/>
          </a:xfrm>
        </p:spPr>
        <p:txBody>
          <a:bodyPr>
            <a:normAutofit/>
          </a:bodyPr>
          <a:lstStyle/>
          <a:p>
            <a:pPr marL="342900" indent="-342900" algn="l"/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Saying Yes!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Don’t be too self critical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“Actual competence may weaken self-confidence”  (Doing Data Science, p. 352)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Finding a mentor</a:t>
            </a:r>
          </a:p>
          <a:p>
            <a:pPr marL="342900" indent="-342900" algn="l"/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Book: Lean In by Sheryl Sandberg</a:t>
            </a:r>
          </a:p>
          <a:p>
            <a:pPr marL="342900" indent="-342900" algn="l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TED Talk: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http://www.ted.com/talks/sheryl_sandberg_why_we_have_too_few_women_leaders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Imposter Syndrome – various articles on web</a:t>
            </a:r>
          </a:p>
          <a:p>
            <a:pPr marL="342900" indent="-342900" algn="l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219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Biases – yours and theirs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600200"/>
            <a:ext cx="7467600" cy="464820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Saying No!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Don’t be afraid to negotiate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Find good environments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other women</a:t>
            </a:r>
          </a:p>
          <a:p>
            <a:pPr marL="342900" indent="-342900" algn="l"/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/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Book: Lean In by Sheryl Sandberg</a:t>
            </a:r>
          </a:p>
          <a:p>
            <a:pPr marL="342900" indent="-342900" algn="l"/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Givers and Takers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https://hbr.org/2013/04/in-the-company-of-givers-and-takers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Women in 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 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Ageism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Getting Old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https://www.thoughtworks.com/insights/blog/women-tech-ageism-getting-old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195</Words>
  <Application>Microsoft Office PowerPoint</Application>
  <PresentationFormat>On-screen Show (4:3)</PresentationFormat>
  <Paragraphs>57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About me</vt:lpstr>
      <vt:lpstr>Decide what YOU want</vt:lpstr>
      <vt:lpstr>Be bold and confident</vt:lpstr>
      <vt:lpstr>Biases – yours and theirs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Decide what YOU want to do</dc:title>
  <dc:creator>dlippert</dc:creator>
  <cp:lastModifiedBy>dlippert</cp:lastModifiedBy>
  <cp:revision>20</cp:revision>
  <dcterms:created xsi:type="dcterms:W3CDTF">2017-03-14T21:07:49Z</dcterms:created>
  <dcterms:modified xsi:type="dcterms:W3CDTF">2017-03-15T04:20:03Z</dcterms:modified>
</cp:coreProperties>
</file>