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5" r:id="rId10"/>
    <p:sldId id="266" r:id="rId11"/>
    <p:sldId id="268" r:id="rId12"/>
    <p:sldId id="269" r:id="rId13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996AB3-E5E5-4BB6-1E4C-A517EC90C6D6}" v="16" dt="2025-09-04T01:48:09.73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74" y="8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0975CC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0975CC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544820" cy="10288270"/>
          </a:xfrm>
          <a:custGeom>
            <a:avLst/>
            <a:gdLst/>
            <a:ahLst/>
            <a:cxnLst/>
            <a:rect l="l" t="t" r="r" b="b"/>
            <a:pathLst>
              <a:path w="5544820" h="10288270">
                <a:moveTo>
                  <a:pt x="5544816" y="10288234"/>
                </a:moveTo>
                <a:lnTo>
                  <a:pt x="0" y="10288234"/>
                </a:lnTo>
                <a:lnTo>
                  <a:pt x="0" y="0"/>
                </a:lnTo>
                <a:lnTo>
                  <a:pt x="5544816" y="0"/>
                </a:lnTo>
                <a:lnTo>
                  <a:pt x="5544816" y="10288234"/>
                </a:lnTo>
                <a:close/>
              </a:path>
            </a:pathLst>
          </a:custGeom>
          <a:solidFill>
            <a:srgbClr val="097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0975CC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0975CC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25044" y="1004192"/>
            <a:ext cx="14637910" cy="762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0975CC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athlippo@gmail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33927" y="2632963"/>
            <a:ext cx="8354059" cy="7654290"/>
          </a:xfrm>
          <a:custGeom>
            <a:avLst/>
            <a:gdLst/>
            <a:ahLst/>
            <a:cxnLst/>
            <a:rect l="l" t="t" r="r" b="b"/>
            <a:pathLst>
              <a:path w="8354059" h="7654290">
                <a:moveTo>
                  <a:pt x="1276946" y="638479"/>
                </a:moveTo>
                <a:lnTo>
                  <a:pt x="1275194" y="590829"/>
                </a:lnTo>
                <a:lnTo>
                  <a:pt x="1270025" y="544131"/>
                </a:lnTo>
                <a:lnTo>
                  <a:pt x="1261554" y="498513"/>
                </a:lnTo>
                <a:lnTo>
                  <a:pt x="1249908" y="454088"/>
                </a:lnTo>
                <a:lnTo>
                  <a:pt x="1235227" y="410984"/>
                </a:lnTo>
                <a:lnTo>
                  <a:pt x="1217599" y="369316"/>
                </a:lnTo>
                <a:lnTo>
                  <a:pt x="1197178" y="329234"/>
                </a:lnTo>
                <a:lnTo>
                  <a:pt x="1174076" y="290830"/>
                </a:lnTo>
                <a:lnTo>
                  <a:pt x="1148422" y="254241"/>
                </a:lnTo>
                <a:lnTo>
                  <a:pt x="1120330" y="219595"/>
                </a:lnTo>
                <a:lnTo>
                  <a:pt x="1089939" y="187020"/>
                </a:lnTo>
                <a:lnTo>
                  <a:pt x="1057351" y="156616"/>
                </a:lnTo>
                <a:lnTo>
                  <a:pt x="1022705" y="128524"/>
                </a:lnTo>
                <a:lnTo>
                  <a:pt x="986116" y="102870"/>
                </a:lnTo>
                <a:lnTo>
                  <a:pt x="947724" y="79768"/>
                </a:lnTo>
                <a:lnTo>
                  <a:pt x="907630" y="59347"/>
                </a:lnTo>
                <a:lnTo>
                  <a:pt x="865974" y="41732"/>
                </a:lnTo>
                <a:lnTo>
                  <a:pt x="822871" y="27038"/>
                </a:lnTo>
                <a:lnTo>
                  <a:pt x="778446" y="15392"/>
                </a:lnTo>
                <a:lnTo>
                  <a:pt x="732815" y="6921"/>
                </a:lnTo>
                <a:lnTo>
                  <a:pt x="686117" y="1752"/>
                </a:lnTo>
                <a:lnTo>
                  <a:pt x="638479" y="0"/>
                </a:lnTo>
                <a:lnTo>
                  <a:pt x="590829" y="1752"/>
                </a:lnTo>
                <a:lnTo>
                  <a:pt x="544131" y="6921"/>
                </a:lnTo>
                <a:lnTo>
                  <a:pt x="498513" y="15392"/>
                </a:lnTo>
                <a:lnTo>
                  <a:pt x="454088" y="27038"/>
                </a:lnTo>
                <a:lnTo>
                  <a:pt x="410984" y="41732"/>
                </a:lnTo>
                <a:lnTo>
                  <a:pt x="369316" y="59347"/>
                </a:lnTo>
                <a:lnTo>
                  <a:pt x="329222" y="79768"/>
                </a:lnTo>
                <a:lnTo>
                  <a:pt x="290830" y="102870"/>
                </a:lnTo>
                <a:lnTo>
                  <a:pt x="254241" y="128524"/>
                </a:lnTo>
                <a:lnTo>
                  <a:pt x="219595" y="156616"/>
                </a:lnTo>
                <a:lnTo>
                  <a:pt x="187020" y="187020"/>
                </a:lnTo>
                <a:lnTo>
                  <a:pt x="156616" y="219595"/>
                </a:lnTo>
                <a:lnTo>
                  <a:pt x="128524" y="254241"/>
                </a:lnTo>
                <a:lnTo>
                  <a:pt x="102870" y="290830"/>
                </a:lnTo>
                <a:lnTo>
                  <a:pt x="79768" y="329234"/>
                </a:lnTo>
                <a:lnTo>
                  <a:pt x="59347" y="369316"/>
                </a:lnTo>
                <a:lnTo>
                  <a:pt x="41732" y="410984"/>
                </a:lnTo>
                <a:lnTo>
                  <a:pt x="27038" y="454088"/>
                </a:lnTo>
                <a:lnTo>
                  <a:pt x="15392" y="498513"/>
                </a:lnTo>
                <a:lnTo>
                  <a:pt x="6921" y="544131"/>
                </a:lnTo>
                <a:lnTo>
                  <a:pt x="1752" y="590829"/>
                </a:lnTo>
                <a:lnTo>
                  <a:pt x="0" y="638479"/>
                </a:lnTo>
                <a:lnTo>
                  <a:pt x="47650" y="640232"/>
                </a:lnTo>
                <a:lnTo>
                  <a:pt x="94348" y="645401"/>
                </a:lnTo>
                <a:lnTo>
                  <a:pt x="139966" y="653872"/>
                </a:lnTo>
                <a:lnTo>
                  <a:pt x="184391" y="665505"/>
                </a:lnTo>
                <a:lnTo>
                  <a:pt x="227507" y="680199"/>
                </a:lnTo>
                <a:lnTo>
                  <a:pt x="269163" y="697826"/>
                </a:lnTo>
                <a:lnTo>
                  <a:pt x="309257" y="718248"/>
                </a:lnTo>
                <a:lnTo>
                  <a:pt x="347649" y="741337"/>
                </a:lnTo>
                <a:lnTo>
                  <a:pt x="384238" y="767003"/>
                </a:lnTo>
                <a:lnTo>
                  <a:pt x="418884" y="795083"/>
                </a:lnTo>
                <a:lnTo>
                  <a:pt x="451472" y="825487"/>
                </a:lnTo>
                <a:lnTo>
                  <a:pt x="481863" y="858075"/>
                </a:lnTo>
                <a:lnTo>
                  <a:pt x="509955" y="892721"/>
                </a:lnTo>
                <a:lnTo>
                  <a:pt x="535609" y="929297"/>
                </a:lnTo>
                <a:lnTo>
                  <a:pt x="558711" y="967701"/>
                </a:lnTo>
                <a:lnTo>
                  <a:pt x="579132" y="1007795"/>
                </a:lnTo>
                <a:lnTo>
                  <a:pt x="596747" y="1049451"/>
                </a:lnTo>
                <a:lnTo>
                  <a:pt x="611441" y="1092555"/>
                </a:lnTo>
                <a:lnTo>
                  <a:pt x="623087" y="1136980"/>
                </a:lnTo>
                <a:lnTo>
                  <a:pt x="631558" y="1182598"/>
                </a:lnTo>
                <a:lnTo>
                  <a:pt x="636727" y="1229296"/>
                </a:lnTo>
                <a:lnTo>
                  <a:pt x="638479" y="1276946"/>
                </a:lnTo>
                <a:lnTo>
                  <a:pt x="686130" y="1275194"/>
                </a:lnTo>
                <a:lnTo>
                  <a:pt x="732815" y="1270025"/>
                </a:lnTo>
                <a:lnTo>
                  <a:pt x="778446" y="1261554"/>
                </a:lnTo>
                <a:lnTo>
                  <a:pt x="822871" y="1249921"/>
                </a:lnTo>
                <a:lnTo>
                  <a:pt x="865974" y="1235227"/>
                </a:lnTo>
                <a:lnTo>
                  <a:pt x="907630" y="1217599"/>
                </a:lnTo>
                <a:lnTo>
                  <a:pt x="947724" y="1197178"/>
                </a:lnTo>
                <a:lnTo>
                  <a:pt x="986129" y="1174076"/>
                </a:lnTo>
                <a:lnTo>
                  <a:pt x="1022705" y="1148422"/>
                </a:lnTo>
                <a:lnTo>
                  <a:pt x="1057351" y="1120343"/>
                </a:lnTo>
                <a:lnTo>
                  <a:pt x="1089939" y="1089939"/>
                </a:lnTo>
                <a:lnTo>
                  <a:pt x="1120330" y="1057351"/>
                </a:lnTo>
                <a:lnTo>
                  <a:pt x="1148422" y="1022705"/>
                </a:lnTo>
                <a:lnTo>
                  <a:pt x="1174076" y="986129"/>
                </a:lnTo>
                <a:lnTo>
                  <a:pt x="1197178" y="947724"/>
                </a:lnTo>
                <a:lnTo>
                  <a:pt x="1217599" y="907630"/>
                </a:lnTo>
                <a:lnTo>
                  <a:pt x="1235227" y="865974"/>
                </a:lnTo>
                <a:lnTo>
                  <a:pt x="1249908" y="822871"/>
                </a:lnTo>
                <a:lnTo>
                  <a:pt x="1261554" y="778446"/>
                </a:lnTo>
                <a:lnTo>
                  <a:pt x="1270025" y="732815"/>
                </a:lnTo>
                <a:lnTo>
                  <a:pt x="1275194" y="686130"/>
                </a:lnTo>
                <a:lnTo>
                  <a:pt x="1276946" y="638479"/>
                </a:lnTo>
                <a:close/>
              </a:path>
              <a:path w="8354059" h="7654290">
                <a:moveTo>
                  <a:pt x="8354060" y="453148"/>
                </a:moveTo>
                <a:lnTo>
                  <a:pt x="5436070" y="453148"/>
                </a:lnTo>
                <a:lnTo>
                  <a:pt x="5387860" y="453402"/>
                </a:lnTo>
                <a:lnTo>
                  <a:pt x="5339778" y="454202"/>
                </a:lnTo>
                <a:lnTo>
                  <a:pt x="5291823" y="455523"/>
                </a:lnTo>
                <a:lnTo>
                  <a:pt x="5244008" y="457377"/>
                </a:lnTo>
                <a:lnTo>
                  <a:pt x="5196319" y="459740"/>
                </a:lnTo>
                <a:lnTo>
                  <a:pt x="5148770" y="462622"/>
                </a:lnTo>
                <a:lnTo>
                  <a:pt x="5101361" y="466026"/>
                </a:lnTo>
                <a:lnTo>
                  <a:pt x="5054104" y="469938"/>
                </a:lnTo>
                <a:lnTo>
                  <a:pt x="5006987" y="474370"/>
                </a:lnTo>
                <a:lnTo>
                  <a:pt x="4960023" y="479298"/>
                </a:lnTo>
                <a:lnTo>
                  <a:pt x="4913211" y="484733"/>
                </a:lnTo>
                <a:lnTo>
                  <a:pt x="4866551" y="490677"/>
                </a:lnTo>
                <a:lnTo>
                  <a:pt x="4820043" y="497116"/>
                </a:lnTo>
                <a:lnTo>
                  <a:pt x="4773701" y="504050"/>
                </a:lnTo>
                <a:lnTo>
                  <a:pt x="4727524" y="511479"/>
                </a:lnTo>
                <a:lnTo>
                  <a:pt x="4681512" y="519391"/>
                </a:lnTo>
                <a:lnTo>
                  <a:pt x="4635678" y="527799"/>
                </a:lnTo>
                <a:lnTo>
                  <a:pt x="4589996" y="536702"/>
                </a:lnTo>
                <a:lnTo>
                  <a:pt x="4544504" y="546074"/>
                </a:lnTo>
                <a:lnTo>
                  <a:pt x="4499178" y="555929"/>
                </a:lnTo>
                <a:lnTo>
                  <a:pt x="4454042" y="566254"/>
                </a:lnTo>
                <a:lnTo>
                  <a:pt x="4409084" y="577062"/>
                </a:lnTo>
                <a:lnTo>
                  <a:pt x="4364317" y="588340"/>
                </a:lnTo>
                <a:lnTo>
                  <a:pt x="4319727" y="600087"/>
                </a:lnTo>
                <a:lnTo>
                  <a:pt x="4275340" y="612292"/>
                </a:lnTo>
                <a:lnTo>
                  <a:pt x="4231132" y="624967"/>
                </a:lnTo>
                <a:lnTo>
                  <a:pt x="4187126" y="638098"/>
                </a:lnTo>
                <a:lnTo>
                  <a:pt x="4143324" y="651700"/>
                </a:lnTo>
                <a:lnTo>
                  <a:pt x="4099725" y="665746"/>
                </a:lnTo>
                <a:lnTo>
                  <a:pt x="4056329" y="680237"/>
                </a:lnTo>
                <a:lnTo>
                  <a:pt x="4013136" y="695185"/>
                </a:lnTo>
                <a:lnTo>
                  <a:pt x="3970159" y="710577"/>
                </a:lnTo>
                <a:lnTo>
                  <a:pt x="3927398" y="726414"/>
                </a:lnTo>
                <a:lnTo>
                  <a:pt x="3884853" y="742696"/>
                </a:lnTo>
                <a:lnTo>
                  <a:pt x="3842512" y="759409"/>
                </a:lnTo>
                <a:lnTo>
                  <a:pt x="3800411" y="776566"/>
                </a:lnTo>
                <a:lnTo>
                  <a:pt x="3758527" y="794156"/>
                </a:lnTo>
                <a:lnTo>
                  <a:pt x="3716871" y="812165"/>
                </a:lnTo>
                <a:lnTo>
                  <a:pt x="3675430" y="830605"/>
                </a:lnTo>
                <a:lnTo>
                  <a:pt x="3634244" y="849464"/>
                </a:lnTo>
                <a:lnTo>
                  <a:pt x="3593287" y="868756"/>
                </a:lnTo>
                <a:lnTo>
                  <a:pt x="3552558" y="888466"/>
                </a:lnTo>
                <a:lnTo>
                  <a:pt x="3512083" y="908583"/>
                </a:lnTo>
                <a:lnTo>
                  <a:pt x="3471837" y="929119"/>
                </a:lnTo>
                <a:lnTo>
                  <a:pt x="3431844" y="950061"/>
                </a:lnTo>
                <a:lnTo>
                  <a:pt x="3392106" y="971410"/>
                </a:lnTo>
                <a:lnTo>
                  <a:pt x="3352622" y="993165"/>
                </a:lnTo>
                <a:lnTo>
                  <a:pt x="3313379" y="1015326"/>
                </a:lnTo>
                <a:lnTo>
                  <a:pt x="3274403" y="1037882"/>
                </a:lnTo>
                <a:lnTo>
                  <a:pt x="3235693" y="1060843"/>
                </a:lnTo>
                <a:lnTo>
                  <a:pt x="3197237" y="1084186"/>
                </a:lnTo>
                <a:lnTo>
                  <a:pt x="3159048" y="1107922"/>
                </a:lnTo>
                <a:lnTo>
                  <a:pt x="3121126" y="1132052"/>
                </a:lnTo>
                <a:lnTo>
                  <a:pt x="3083483" y="1156563"/>
                </a:lnTo>
                <a:lnTo>
                  <a:pt x="3046107" y="1181455"/>
                </a:lnTo>
                <a:lnTo>
                  <a:pt x="3009011" y="1206728"/>
                </a:lnTo>
                <a:lnTo>
                  <a:pt x="2972193" y="1232382"/>
                </a:lnTo>
                <a:lnTo>
                  <a:pt x="2935668" y="1258404"/>
                </a:lnTo>
                <a:lnTo>
                  <a:pt x="2899422" y="1284808"/>
                </a:lnTo>
                <a:lnTo>
                  <a:pt x="2863456" y="1311567"/>
                </a:lnTo>
                <a:lnTo>
                  <a:pt x="2827782" y="1338707"/>
                </a:lnTo>
                <a:lnTo>
                  <a:pt x="2792412" y="1366189"/>
                </a:lnTo>
                <a:lnTo>
                  <a:pt x="2757335" y="1394053"/>
                </a:lnTo>
                <a:lnTo>
                  <a:pt x="2722549" y="1422260"/>
                </a:lnTo>
                <a:lnTo>
                  <a:pt x="2688069" y="1450822"/>
                </a:lnTo>
                <a:lnTo>
                  <a:pt x="2653906" y="1479753"/>
                </a:lnTo>
                <a:lnTo>
                  <a:pt x="2620035" y="1509014"/>
                </a:lnTo>
                <a:lnTo>
                  <a:pt x="2586482" y="1538630"/>
                </a:lnTo>
                <a:lnTo>
                  <a:pt x="2553246" y="1568589"/>
                </a:lnTo>
                <a:lnTo>
                  <a:pt x="2520315" y="1598891"/>
                </a:lnTo>
                <a:lnTo>
                  <a:pt x="2487701" y="1629524"/>
                </a:lnTo>
                <a:lnTo>
                  <a:pt x="2455418" y="1660499"/>
                </a:lnTo>
                <a:lnTo>
                  <a:pt x="2423464" y="1691805"/>
                </a:lnTo>
                <a:lnTo>
                  <a:pt x="2391829" y="1723440"/>
                </a:lnTo>
                <a:lnTo>
                  <a:pt x="2360523" y="1755394"/>
                </a:lnTo>
                <a:lnTo>
                  <a:pt x="2329548" y="1787690"/>
                </a:lnTo>
                <a:lnTo>
                  <a:pt x="2298916" y="1820291"/>
                </a:lnTo>
                <a:lnTo>
                  <a:pt x="2268613" y="1853222"/>
                </a:lnTo>
                <a:lnTo>
                  <a:pt x="2238654" y="1886458"/>
                </a:lnTo>
                <a:lnTo>
                  <a:pt x="2209038" y="1920011"/>
                </a:lnTo>
                <a:lnTo>
                  <a:pt x="2179764" y="1953882"/>
                </a:lnTo>
                <a:lnTo>
                  <a:pt x="2150846" y="1988058"/>
                </a:lnTo>
                <a:lnTo>
                  <a:pt x="2122284" y="2022525"/>
                </a:lnTo>
                <a:lnTo>
                  <a:pt x="2094077" y="2057311"/>
                </a:lnTo>
                <a:lnTo>
                  <a:pt x="2066213" y="2092388"/>
                </a:lnTo>
                <a:lnTo>
                  <a:pt x="2038718" y="2127770"/>
                </a:lnTo>
                <a:lnTo>
                  <a:pt x="2011591" y="2163432"/>
                </a:lnTo>
                <a:lnTo>
                  <a:pt x="1984832" y="2199398"/>
                </a:lnTo>
                <a:lnTo>
                  <a:pt x="1958428" y="2235644"/>
                </a:lnTo>
                <a:lnTo>
                  <a:pt x="1932406" y="2272182"/>
                </a:lnTo>
                <a:lnTo>
                  <a:pt x="1906752" y="2308987"/>
                </a:lnTo>
                <a:lnTo>
                  <a:pt x="1881479" y="2346083"/>
                </a:lnTo>
                <a:lnTo>
                  <a:pt x="1856587" y="2383459"/>
                </a:lnTo>
                <a:lnTo>
                  <a:pt x="1832076" y="2421115"/>
                </a:lnTo>
                <a:lnTo>
                  <a:pt x="1807946" y="2459024"/>
                </a:lnTo>
                <a:lnTo>
                  <a:pt x="1784210" y="2497213"/>
                </a:lnTo>
                <a:lnTo>
                  <a:pt x="1760867" y="2535669"/>
                </a:lnTo>
                <a:lnTo>
                  <a:pt x="1737906" y="2574391"/>
                </a:lnTo>
                <a:lnTo>
                  <a:pt x="1715350" y="2613368"/>
                </a:lnTo>
                <a:lnTo>
                  <a:pt x="1693189" y="2652598"/>
                </a:lnTo>
                <a:lnTo>
                  <a:pt x="1671434" y="2692082"/>
                </a:lnTo>
                <a:lnTo>
                  <a:pt x="1650085" y="2731833"/>
                </a:lnTo>
                <a:lnTo>
                  <a:pt x="1629143" y="2771813"/>
                </a:lnTo>
                <a:lnTo>
                  <a:pt x="1608607" y="2812059"/>
                </a:lnTo>
                <a:lnTo>
                  <a:pt x="1588490" y="2852534"/>
                </a:lnTo>
                <a:lnTo>
                  <a:pt x="1568780" y="2893263"/>
                </a:lnTo>
                <a:lnTo>
                  <a:pt x="1549488" y="2934220"/>
                </a:lnTo>
                <a:lnTo>
                  <a:pt x="1530629" y="2975419"/>
                </a:lnTo>
                <a:lnTo>
                  <a:pt x="1512189" y="3016847"/>
                </a:lnTo>
                <a:lnTo>
                  <a:pt x="1494180" y="3058503"/>
                </a:lnTo>
                <a:lnTo>
                  <a:pt x="1476590" y="3100387"/>
                </a:lnTo>
                <a:lnTo>
                  <a:pt x="1459433" y="3142500"/>
                </a:lnTo>
                <a:lnTo>
                  <a:pt x="1442720" y="3184829"/>
                </a:lnTo>
                <a:lnTo>
                  <a:pt x="1426438" y="3227374"/>
                </a:lnTo>
                <a:lnTo>
                  <a:pt x="1410601" y="3270135"/>
                </a:lnTo>
                <a:lnTo>
                  <a:pt x="1395209" y="3313125"/>
                </a:lnTo>
                <a:lnTo>
                  <a:pt x="1380261" y="3356305"/>
                </a:lnTo>
                <a:lnTo>
                  <a:pt x="1365770" y="3399701"/>
                </a:lnTo>
                <a:lnTo>
                  <a:pt x="1351724" y="3443313"/>
                </a:lnTo>
                <a:lnTo>
                  <a:pt x="1338122" y="3487115"/>
                </a:lnTo>
                <a:lnTo>
                  <a:pt x="1324991" y="3531120"/>
                </a:lnTo>
                <a:lnTo>
                  <a:pt x="1312316" y="3575316"/>
                </a:lnTo>
                <a:lnTo>
                  <a:pt x="1300111" y="3619703"/>
                </a:lnTo>
                <a:lnTo>
                  <a:pt x="1288364" y="3664293"/>
                </a:lnTo>
                <a:lnTo>
                  <a:pt x="1277086" y="3709060"/>
                </a:lnTo>
                <a:lnTo>
                  <a:pt x="1266278" y="3754018"/>
                </a:lnTo>
                <a:lnTo>
                  <a:pt x="1255953" y="3799167"/>
                </a:lnTo>
                <a:lnTo>
                  <a:pt x="1246098" y="3844480"/>
                </a:lnTo>
                <a:lnTo>
                  <a:pt x="1236726" y="3889984"/>
                </a:lnTo>
                <a:lnTo>
                  <a:pt x="1227823" y="3935653"/>
                </a:lnTo>
                <a:lnTo>
                  <a:pt x="1219415" y="3981500"/>
                </a:lnTo>
                <a:lnTo>
                  <a:pt x="1211503" y="4027513"/>
                </a:lnTo>
                <a:lnTo>
                  <a:pt x="1204074" y="4073690"/>
                </a:lnTo>
                <a:lnTo>
                  <a:pt x="1197140" y="4120032"/>
                </a:lnTo>
                <a:lnTo>
                  <a:pt x="1190701" y="4166527"/>
                </a:lnTo>
                <a:lnTo>
                  <a:pt x="1184757" y="4213187"/>
                </a:lnTo>
                <a:lnTo>
                  <a:pt x="1179322" y="4259999"/>
                </a:lnTo>
                <a:lnTo>
                  <a:pt x="1174394" y="4306963"/>
                </a:lnTo>
                <a:lnTo>
                  <a:pt x="1169962" y="4354080"/>
                </a:lnTo>
                <a:lnTo>
                  <a:pt x="1166050" y="4401350"/>
                </a:lnTo>
                <a:lnTo>
                  <a:pt x="1162646" y="4448759"/>
                </a:lnTo>
                <a:lnTo>
                  <a:pt x="1159764" y="4496295"/>
                </a:lnTo>
                <a:lnTo>
                  <a:pt x="1157401" y="4543984"/>
                </a:lnTo>
                <a:lnTo>
                  <a:pt x="1155547" y="4591812"/>
                </a:lnTo>
                <a:lnTo>
                  <a:pt x="1154226" y="4639767"/>
                </a:lnTo>
                <a:lnTo>
                  <a:pt x="1153426" y="4687849"/>
                </a:lnTo>
                <a:lnTo>
                  <a:pt x="1153160" y="4736058"/>
                </a:lnTo>
                <a:lnTo>
                  <a:pt x="1153160" y="7654049"/>
                </a:lnTo>
                <a:lnTo>
                  <a:pt x="8354060" y="7654049"/>
                </a:lnTo>
                <a:lnTo>
                  <a:pt x="8354060" y="453148"/>
                </a:lnTo>
                <a:close/>
              </a:path>
            </a:pathLst>
          </a:custGeom>
          <a:solidFill>
            <a:srgbClr val="097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731770" cy="2256155"/>
          </a:xfrm>
          <a:custGeom>
            <a:avLst/>
            <a:gdLst/>
            <a:ahLst/>
            <a:cxnLst/>
            <a:rect l="l" t="t" r="r" b="b"/>
            <a:pathLst>
              <a:path w="2731770" h="2256155">
                <a:moveTo>
                  <a:pt x="1892316" y="0"/>
                </a:moveTo>
                <a:lnTo>
                  <a:pt x="2721893" y="0"/>
                </a:lnTo>
                <a:lnTo>
                  <a:pt x="2725328" y="38660"/>
                </a:lnTo>
                <a:lnTo>
                  <a:pt x="2728342" y="83702"/>
                </a:lnTo>
                <a:lnTo>
                  <a:pt x="2730373" y="128812"/>
                </a:lnTo>
                <a:lnTo>
                  <a:pt x="2731420" y="173971"/>
                </a:lnTo>
                <a:lnTo>
                  <a:pt x="2731479" y="219163"/>
                </a:lnTo>
                <a:lnTo>
                  <a:pt x="2730548" y="264369"/>
                </a:lnTo>
                <a:lnTo>
                  <a:pt x="2728627" y="309574"/>
                </a:lnTo>
                <a:lnTo>
                  <a:pt x="2725711" y="354759"/>
                </a:lnTo>
                <a:lnTo>
                  <a:pt x="2721801" y="399907"/>
                </a:lnTo>
                <a:lnTo>
                  <a:pt x="2716892" y="445001"/>
                </a:lnTo>
                <a:lnTo>
                  <a:pt x="2710984" y="490023"/>
                </a:lnTo>
                <a:lnTo>
                  <a:pt x="2704073" y="534956"/>
                </a:lnTo>
                <a:lnTo>
                  <a:pt x="2696159" y="579783"/>
                </a:lnTo>
                <a:lnTo>
                  <a:pt x="2687238" y="624487"/>
                </a:lnTo>
                <a:lnTo>
                  <a:pt x="2677309" y="669050"/>
                </a:lnTo>
                <a:lnTo>
                  <a:pt x="2666370" y="713454"/>
                </a:lnTo>
                <a:lnTo>
                  <a:pt x="2654418" y="757683"/>
                </a:lnTo>
                <a:lnTo>
                  <a:pt x="2641452" y="801719"/>
                </a:lnTo>
                <a:lnTo>
                  <a:pt x="2627469" y="845544"/>
                </a:lnTo>
                <a:lnTo>
                  <a:pt x="2612467" y="889142"/>
                </a:lnTo>
                <a:lnTo>
                  <a:pt x="2596444" y="932495"/>
                </a:lnTo>
                <a:lnTo>
                  <a:pt x="2579398" y="975586"/>
                </a:lnTo>
                <a:lnTo>
                  <a:pt x="2561327" y="1018397"/>
                </a:lnTo>
                <a:lnTo>
                  <a:pt x="2542228" y="1060912"/>
                </a:lnTo>
                <a:lnTo>
                  <a:pt x="2522101" y="1103112"/>
                </a:lnTo>
                <a:lnTo>
                  <a:pt x="2500941" y="1144980"/>
                </a:lnTo>
                <a:lnTo>
                  <a:pt x="2478748" y="1186500"/>
                </a:lnTo>
                <a:lnTo>
                  <a:pt x="2455519" y="1227653"/>
                </a:lnTo>
                <a:lnTo>
                  <a:pt x="2431253" y="1268422"/>
                </a:lnTo>
                <a:lnTo>
                  <a:pt x="2405946" y="1308791"/>
                </a:lnTo>
                <a:lnTo>
                  <a:pt x="2379598" y="1348741"/>
                </a:lnTo>
                <a:lnTo>
                  <a:pt x="2352205" y="1388256"/>
                </a:lnTo>
                <a:lnTo>
                  <a:pt x="2323766" y="1427318"/>
                </a:lnTo>
                <a:lnTo>
                  <a:pt x="2294278" y="1465909"/>
                </a:lnTo>
                <a:lnTo>
                  <a:pt x="2266235" y="1500833"/>
                </a:lnTo>
                <a:lnTo>
                  <a:pt x="2262997" y="1504970"/>
                </a:lnTo>
                <a:lnTo>
                  <a:pt x="2227494" y="1546977"/>
                </a:lnTo>
                <a:lnTo>
                  <a:pt x="2192876" y="1585912"/>
                </a:lnTo>
                <a:lnTo>
                  <a:pt x="2157469" y="1623778"/>
                </a:lnTo>
                <a:lnTo>
                  <a:pt x="2121297" y="1660572"/>
                </a:lnTo>
                <a:lnTo>
                  <a:pt x="2084381" y="1696291"/>
                </a:lnTo>
                <a:lnTo>
                  <a:pt x="2046743" y="1730931"/>
                </a:lnTo>
                <a:lnTo>
                  <a:pt x="2008406" y="1764491"/>
                </a:lnTo>
                <a:lnTo>
                  <a:pt x="1969390" y="1796968"/>
                </a:lnTo>
                <a:lnTo>
                  <a:pt x="1929720" y="1828357"/>
                </a:lnTo>
                <a:lnTo>
                  <a:pt x="1889416" y="1858658"/>
                </a:lnTo>
                <a:lnTo>
                  <a:pt x="1848500" y="1887866"/>
                </a:lnTo>
                <a:lnTo>
                  <a:pt x="1806996" y="1915979"/>
                </a:lnTo>
                <a:lnTo>
                  <a:pt x="1764924" y="1942994"/>
                </a:lnTo>
                <a:lnTo>
                  <a:pt x="1722308" y="1968908"/>
                </a:lnTo>
                <a:lnTo>
                  <a:pt x="1679168" y="1993718"/>
                </a:lnTo>
                <a:lnTo>
                  <a:pt x="1635528" y="2017422"/>
                </a:lnTo>
                <a:lnTo>
                  <a:pt x="1591408" y="2040017"/>
                </a:lnTo>
                <a:lnTo>
                  <a:pt x="1546013" y="2061893"/>
                </a:lnTo>
                <a:lnTo>
                  <a:pt x="1500169" y="2082614"/>
                </a:lnTo>
                <a:lnTo>
                  <a:pt x="1453901" y="2102177"/>
                </a:lnTo>
                <a:lnTo>
                  <a:pt x="1407231" y="2120580"/>
                </a:lnTo>
                <a:lnTo>
                  <a:pt x="1360182" y="2137820"/>
                </a:lnTo>
                <a:lnTo>
                  <a:pt x="1312779" y="2153893"/>
                </a:lnTo>
                <a:lnTo>
                  <a:pt x="1265043" y="2168799"/>
                </a:lnTo>
                <a:lnTo>
                  <a:pt x="1216999" y="2182533"/>
                </a:lnTo>
                <a:lnTo>
                  <a:pt x="1168669" y="2195093"/>
                </a:lnTo>
                <a:lnTo>
                  <a:pt x="1120077" y="2206476"/>
                </a:lnTo>
                <a:lnTo>
                  <a:pt x="1071246" y="2216680"/>
                </a:lnTo>
                <a:lnTo>
                  <a:pt x="1022199" y="2225702"/>
                </a:lnTo>
                <a:lnTo>
                  <a:pt x="972959" y="2233540"/>
                </a:lnTo>
                <a:lnTo>
                  <a:pt x="923550" y="2240189"/>
                </a:lnTo>
                <a:lnTo>
                  <a:pt x="873995" y="2245648"/>
                </a:lnTo>
                <a:lnTo>
                  <a:pt x="824317" y="2249915"/>
                </a:lnTo>
                <a:lnTo>
                  <a:pt x="774539" y="2252986"/>
                </a:lnTo>
                <a:lnTo>
                  <a:pt x="724685" y="2254858"/>
                </a:lnTo>
                <a:lnTo>
                  <a:pt x="674777" y="2255529"/>
                </a:lnTo>
                <a:lnTo>
                  <a:pt x="632177" y="2255075"/>
                </a:lnTo>
                <a:lnTo>
                  <a:pt x="1646489" y="958963"/>
                </a:lnTo>
                <a:lnTo>
                  <a:pt x="1675589" y="920258"/>
                </a:lnTo>
                <a:lnTo>
                  <a:pt x="1702946" y="880781"/>
                </a:lnTo>
                <a:lnTo>
                  <a:pt x="1728565" y="840581"/>
                </a:lnTo>
                <a:lnTo>
                  <a:pt x="1752451" y="799704"/>
                </a:lnTo>
                <a:lnTo>
                  <a:pt x="1774612" y="758201"/>
                </a:lnTo>
                <a:lnTo>
                  <a:pt x="1795053" y="716120"/>
                </a:lnTo>
                <a:lnTo>
                  <a:pt x="1813779" y="673509"/>
                </a:lnTo>
                <a:lnTo>
                  <a:pt x="1830797" y="630416"/>
                </a:lnTo>
                <a:lnTo>
                  <a:pt x="1846113" y="586891"/>
                </a:lnTo>
                <a:lnTo>
                  <a:pt x="1859732" y="542982"/>
                </a:lnTo>
                <a:lnTo>
                  <a:pt x="1871661" y="498737"/>
                </a:lnTo>
                <a:lnTo>
                  <a:pt x="1881905" y="454204"/>
                </a:lnTo>
                <a:lnTo>
                  <a:pt x="1890470" y="409434"/>
                </a:lnTo>
                <a:lnTo>
                  <a:pt x="1897362" y="364473"/>
                </a:lnTo>
                <a:lnTo>
                  <a:pt x="1902587" y="319371"/>
                </a:lnTo>
                <a:lnTo>
                  <a:pt x="1906152" y="274176"/>
                </a:lnTo>
                <a:lnTo>
                  <a:pt x="1908061" y="228936"/>
                </a:lnTo>
                <a:lnTo>
                  <a:pt x="1908320" y="183700"/>
                </a:lnTo>
                <a:lnTo>
                  <a:pt x="1906937" y="138518"/>
                </a:lnTo>
                <a:lnTo>
                  <a:pt x="1903916" y="93436"/>
                </a:lnTo>
                <a:lnTo>
                  <a:pt x="1899263" y="48504"/>
                </a:lnTo>
                <a:lnTo>
                  <a:pt x="1892985" y="3771"/>
                </a:lnTo>
                <a:lnTo>
                  <a:pt x="1892316" y="0"/>
                </a:lnTo>
                <a:close/>
              </a:path>
              <a:path w="2731770" h="2256155">
                <a:moveTo>
                  <a:pt x="0" y="1232523"/>
                </a:moveTo>
                <a:lnTo>
                  <a:pt x="41781" y="1258672"/>
                </a:lnTo>
                <a:lnTo>
                  <a:pt x="86314" y="1284020"/>
                </a:lnTo>
                <a:lnTo>
                  <a:pt x="131565" y="1307339"/>
                </a:lnTo>
                <a:lnTo>
                  <a:pt x="177472" y="1328637"/>
                </a:lnTo>
                <a:lnTo>
                  <a:pt x="223972" y="1347922"/>
                </a:lnTo>
                <a:lnTo>
                  <a:pt x="271005" y="1365201"/>
                </a:lnTo>
                <a:lnTo>
                  <a:pt x="318507" y="1380481"/>
                </a:lnTo>
                <a:lnTo>
                  <a:pt x="366417" y="1393771"/>
                </a:lnTo>
                <a:lnTo>
                  <a:pt x="414674" y="1405078"/>
                </a:lnTo>
                <a:lnTo>
                  <a:pt x="463215" y="1414409"/>
                </a:lnTo>
                <a:lnTo>
                  <a:pt x="511978" y="1421772"/>
                </a:lnTo>
                <a:lnTo>
                  <a:pt x="560902" y="1427174"/>
                </a:lnTo>
                <a:lnTo>
                  <a:pt x="609924" y="1430624"/>
                </a:lnTo>
                <a:lnTo>
                  <a:pt x="658984" y="1432128"/>
                </a:lnTo>
                <a:lnTo>
                  <a:pt x="708018" y="1431694"/>
                </a:lnTo>
                <a:lnTo>
                  <a:pt x="756966" y="1429329"/>
                </a:lnTo>
                <a:lnTo>
                  <a:pt x="805764" y="1425042"/>
                </a:lnTo>
                <a:lnTo>
                  <a:pt x="855546" y="1418697"/>
                </a:lnTo>
                <a:lnTo>
                  <a:pt x="905042" y="1410345"/>
                </a:lnTo>
                <a:lnTo>
                  <a:pt x="954186" y="1399996"/>
                </a:lnTo>
                <a:lnTo>
                  <a:pt x="1002911" y="1387657"/>
                </a:lnTo>
                <a:lnTo>
                  <a:pt x="1051150" y="1373338"/>
                </a:lnTo>
                <a:lnTo>
                  <a:pt x="1098837" y="1357046"/>
                </a:lnTo>
                <a:lnTo>
                  <a:pt x="1145904" y="1338789"/>
                </a:lnTo>
                <a:lnTo>
                  <a:pt x="1192285" y="1318577"/>
                </a:lnTo>
                <a:lnTo>
                  <a:pt x="1237914" y="1296417"/>
                </a:lnTo>
                <a:lnTo>
                  <a:pt x="1282723" y="1272317"/>
                </a:lnTo>
                <a:lnTo>
                  <a:pt x="1326646" y="1246287"/>
                </a:lnTo>
                <a:lnTo>
                  <a:pt x="1369615" y="1218334"/>
                </a:lnTo>
                <a:lnTo>
                  <a:pt x="1411565" y="1188466"/>
                </a:lnTo>
                <a:lnTo>
                  <a:pt x="1452428" y="1156693"/>
                </a:lnTo>
                <a:lnTo>
                  <a:pt x="1492137" y="1123022"/>
                </a:lnTo>
                <a:lnTo>
                  <a:pt x="1530627" y="1087462"/>
                </a:lnTo>
                <a:lnTo>
                  <a:pt x="1567830" y="1050021"/>
                </a:lnTo>
                <a:lnTo>
                  <a:pt x="1608068" y="1005694"/>
                </a:lnTo>
                <a:lnTo>
                  <a:pt x="1646489" y="958963"/>
                </a:lnTo>
                <a:lnTo>
                  <a:pt x="632177" y="2255075"/>
                </a:lnTo>
                <a:lnTo>
                  <a:pt x="575495" y="2253252"/>
                </a:lnTo>
                <a:lnTo>
                  <a:pt x="526168" y="2250325"/>
                </a:lnTo>
                <a:lnTo>
                  <a:pt x="476882" y="2246213"/>
                </a:lnTo>
                <a:lnTo>
                  <a:pt x="427659" y="2240914"/>
                </a:lnTo>
                <a:lnTo>
                  <a:pt x="378521" y="2234424"/>
                </a:lnTo>
                <a:lnTo>
                  <a:pt x="329491" y="2226741"/>
                </a:lnTo>
                <a:lnTo>
                  <a:pt x="280592" y="2217862"/>
                </a:lnTo>
                <a:lnTo>
                  <a:pt x="231845" y="2207785"/>
                </a:lnTo>
                <a:lnTo>
                  <a:pt x="183274" y="2196505"/>
                </a:lnTo>
                <a:lnTo>
                  <a:pt x="134901" y="2184022"/>
                </a:lnTo>
                <a:lnTo>
                  <a:pt x="86748" y="2170331"/>
                </a:lnTo>
                <a:lnTo>
                  <a:pt x="38837" y="2155430"/>
                </a:lnTo>
                <a:lnTo>
                  <a:pt x="0" y="2142294"/>
                </a:lnTo>
                <a:lnTo>
                  <a:pt x="0" y="1232523"/>
                </a:lnTo>
                <a:close/>
              </a:path>
            </a:pathLst>
          </a:custGeom>
          <a:solidFill>
            <a:srgbClr val="097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10255" y="6528596"/>
            <a:ext cx="7738545" cy="26532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pt-BR" sz="2800" b="1" spc="325" dirty="0" err="1">
                <a:solidFill>
                  <a:srgbClr val="0975CC"/>
                </a:solidFill>
                <a:latin typeface="Trebuchet MS"/>
                <a:cs typeface="Trebuchet MS"/>
              </a:rPr>
              <a:t>What</a:t>
            </a:r>
            <a:r>
              <a:rPr lang="pt-BR" sz="2800" b="1" spc="325" dirty="0">
                <a:solidFill>
                  <a:srgbClr val="0975CC"/>
                </a:solidFill>
                <a:latin typeface="Trebuchet MS"/>
                <a:cs typeface="Trebuchet MS"/>
              </a:rPr>
              <a:t> features </a:t>
            </a:r>
            <a:r>
              <a:rPr lang="pt-BR" sz="2800" b="1" spc="325" dirty="0" err="1">
                <a:solidFill>
                  <a:srgbClr val="0975CC"/>
                </a:solidFill>
                <a:latin typeface="Trebuchet MS"/>
                <a:cs typeface="Trebuchet MS"/>
              </a:rPr>
              <a:t>we</a:t>
            </a:r>
            <a:r>
              <a:rPr lang="pt-BR" sz="2800" b="1" spc="325" dirty="0">
                <a:solidFill>
                  <a:srgbClr val="0975CC"/>
                </a:solidFill>
                <a:latin typeface="Trebuchet MS"/>
                <a:cs typeface="Trebuchet MS"/>
              </a:rPr>
              <a:t> must </a:t>
            </a:r>
            <a:r>
              <a:rPr lang="pt-BR" sz="2800" b="1" spc="325" dirty="0" err="1">
                <a:solidFill>
                  <a:srgbClr val="0975CC"/>
                </a:solidFill>
                <a:latin typeface="Trebuchet MS"/>
                <a:cs typeface="Trebuchet MS"/>
              </a:rPr>
              <a:t>focus</a:t>
            </a:r>
            <a:r>
              <a:rPr lang="pt-BR" sz="2800" b="1" spc="325" dirty="0">
                <a:solidFill>
                  <a:srgbClr val="0975CC"/>
                </a:solidFill>
                <a:latin typeface="Trebuchet MS"/>
                <a:cs typeface="Trebuchet MS"/>
              </a:rPr>
              <a:t> </a:t>
            </a:r>
            <a:r>
              <a:rPr lang="pt-BR" sz="2800" b="1" spc="325" dirty="0" err="1">
                <a:solidFill>
                  <a:srgbClr val="0975CC"/>
                </a:solidFill>
                <a:latin typeface="Trebuchet MS"/>
                <a:cs typeface="Trebuchet MS"/>
              </a:rPr>
              <a:t>to</a:t>
            </a:r>
            <a:r>
              <a:rPr lang="pt-BR" sz="2800" b="1" spc="325" dirty="0">
                <a:solidFill>
                  <a:srgbClr val="0975CC"/>
                </a:solidFill>
                <a:latin typeface="Trebuchet MS"/>
                <a:cs typeface="Trebuchet MS"/>
              </a:rPr>
              <a:t> </a:t>
            </a:r>
            <a:r>
              <a:rPr lang="pt-BR" sz="2800" b="1" spc="325" dirty="0" err="1">
                <a:solidFill>
                  <a:srgbClr val="0975CC"/>
                </a:solidFill>
                <a:latin typeface="Trebuchet MS"/>
                <a:cs typeface="Trebuchet MS"/>
              </a:rPr>
              <a:t>increase</a:t>
            </a:r>
            <a:r>
              <a:rPr lang="pt-BR" sz="2800" b="1" spc="325" dirty="0">
                <a:solidFill>
                  <a:srgbClr val="0975CC"/>
                </a:solidFill>
                <a:latin typeface="Trebuchet MS"/>
                <a:cs typeface="Trebuchet MS"/>
              </a:rPr>
              <a:t> </a:t>
            </a:r>
            <a:r>
              <a:rPr lang="pt-BR" sz="2800" b="1" spc="325" dirty="0" err="1">
                <a:solidFill>
                  <a:srgbClr val="0975CC"/>
                </a:solidFill>
                <a:latin typeface="Trebuchet MS"/>
                <a:cs typeface="Trebuchet MS"/>
              </a:rPr>
              <a:t>money</a:t>
            </a:r>
            <a:r>
              <a:rPr lang="pt-BR" sz="2800" b="1" spc="325" dirty="0">
                <a:solidFill>
                  <a:srgbClr val="0975CC"/>
                </a:solidFill>
                <a:latin typeface="Trebuchet MS"/>
                <a:cs typeface="Trebuchet MS"/>
              </a:rPr>
              <a:t> </a:t>
            </a:r>
            <a:r>
              <a:rPr lang="pt-BR" sz="2800" b="1" spc="325" dirty="0" err="1">
                <a:solidFill>
                  <a:srgbClr val="0975CC"/>
                </a:solidFill>
                <a:latin typeface="Trebuchet MS"/>
                <a:cs typeface="Trebuchet MS"/>
              </a:rPr>
              <a:t>retention</a:t>
            </a:r>
            <a:r>
              <a:rPr lang="pt-BR" sz="2800" b="1" spc="325" dirty="0">
                <a:solidFill>
                  <a:srgbClr val="0975CC"/>
                </a:solidFill>
                <a:latin typeface="Trebuchet MS"/>
                <a:cs typeface="Trebuchet MS"/>
              </a:rPr>
              <a:t>?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pt-BR" sz="2800" b="1" spc="325" dirty="0">
              <a:solidFill>
                <a:srgbClr val="0975CC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pt-BR" sz="2800" b="1" spc="325" dirty="0">
                <a:solidFill>
                  <a:srgbClr val="FF0000"/>
                </a:solidFill>
                <a:latin typeface="Trebuchet MS"/>
                <a:cs typeface="Trebuchet MS"/>
              </a:rPr>
              <a:t>Matheus Felipe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pt-BR" sz="2800" b="1" spc="325" dirty="0">
                <a:solidFill>
                  <a:srgbClr val="FF0000"/>
                </a:solidFill>
                <a:latin typeface="Trebuchet MS"/>
                <a:cs typeface="Trebuchet M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mathlippo@gmail.com</a:t>
            </a:r>
            <a:endParaRPr lang="pt-BR" sz="2800" b="1" spc="325" dirty="0">
              <a:solidFill>
                <a:srgbClr val="FF0000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sz="28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10255" y="2741793"/>
            <a:ext cx="4801235" cy="186204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pt-BR" sz="6000" b="1" spc="690" dirty="0">
                <a:solidFill>
                  <a:srgbClr val="000000"/>
                </a:solidFill>
                <a:latin typeface="Trebuchet MS"/>
                <a:cs typeface="Trebuchet MS"/>
              </a:rPr>
              <a:t>Feature </a:t>
            </a:r>
            <a:r>
              <a:rPr lang="pt-BR" sz="6000" b="1" spc="690" dirty="0" err="1">
                <a:solidFill>
                  <a:srgbClr val="000000"/>
                </a:solidFill>
                <a:latin typeface="Trebuchet MS"/>
                <a:cs typeface="Trebuchet MS"/>
              </a:rPr>
              <a:t>Analysis</a:t>
            </a:r>
            <a:endParaRPr sz="6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E8CCE12-8515-9C79-A139-E9466121DD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1D9B361-C539-282D-6849-18CEC5F73633}"/>
              </a:ext>
            </a:extLst>
          </p:cNvPr>
          <p:cNvSpPr/>
          <p:nvPr/>
        </p:nvSpPr>
        <p:spPr>
          <a:xfrm>
            <a:off x="204" y="4234879"/>
            <a:ext cx="5136515" cy="6052185"/>
          </a:xfrm>
          <a:custGeom>
            <a:avLst/>
            <a:gdLst/>
            <a:ahLst/>
            <a:cxnLst/>
            <a:rect l="l" t="t" r="r" b="b"/>
            <a:pathLst>
              <a:path w="5136515" h="6052184">
                <a:moveTo>
                  <a:pt x="5136450" y="6052120"/>
                </a:moveTo>
                <a:lnTo>
                  <a:pt x="0" y="6052120"/>
                </a:lnTo>
                <a:lnTo>
                  <a:pt x="0" y="0"/>
                </a:lnTo>
                <a:lnTo>
                  <a:pt x="218" y="52330"/>
                </a:lnTo>
                <a:lnTo>
                  <a:pt x="873" y="104556"/>
                </a:lnTo>
                <a:lnTo>
                  <a:pt x="1962" y="156676"/>
                </a:lnTo>
                <a:lnTo>
                  <a:pt x="3483" y="208689"/>
                </a:lnTo>
                <a:lnTo>
                  <a:pt x="5435" y="260592"/>
                </a:lnTo>
                <a:lnTo>
                  <a:pt x="7817" y="312384"/>
                </a:lnTo>
                <a:lnTo>
                  <a:pt x="10625" y="364064"/>
                </a:lnTo>
                <a:lnTo>
                  <a:pt x="13860" y="415628"/>
                </a:lnTo>
                <a:lnTo>
                  <a:pt x="17518" y="467077"/>
                </a:lnTo>
                <a:lnTo>
                  <a:pt x="21598" y="518407"/>
                </a:lnTo>
                <a:lnTo>
                  <a:pt x="26099" y="569618"/>
                </a:lnTo>
                <a:lnTo>
                  <a:pt x="31019" y="620708"/>
                </a:lnTo>
                <a:lnTo>
                  <a:pt x="36356" y="671674"/>
                </a:lnTo>
                <a:lnTo>
                  <a:pt x="42107" y="722515"/>
                </a:lnTo>
                <a:lnTo>
                  <a:pt x="48273" y="773230"/>
                </a:lnTo>
                <a:lnTo>
                  <a:pt x="54850" y="823816"/>
                </a:lnTo>
                <a:lnTo>
                  <a:pt x="61837" y="874272"/>
                </a:lnTo>
                <a:lnTo>
                  <a:pt x="69233" y="924597"/>
                </a:lnTo>
                <a:lnTo>
                  <a:pt x="77035" y="974788"/>
                </a:lnTo>
                <a:lnTo>
                  <a:pt x="85242" y="1024843"/>
                </a:lnTo>
                <a:lnTo>
                  <a:pt x="93852" y="1074762"/>
                </a:lnTo>
                <a:lnTo>
                  <a:pt x="102864" y="1124542"/>
                </a:lnTo>
                <a:lnTo>
                  <a:pt x="112275" y="1174181"/>
                </a:lnTo>
                <a:lnTo>
                  <a:pt x="122084" y="1223679"/>
                </a:lnTo>
                <a:lnTo>
                  <a:pt x="132289" y="1273032"/>
                </a:lnTo>
                <a:lnTo>
                  <a:pt x="142889" y="1322240"/>
                </a:lnTo>
                <a:lnTo>
                  <a:pt x="153882" y="1371300"/>
                </a:lnTo>
                <a:lnTo>
                  <a:pt x="165266" y="1420212"/>
                </a:lnTo>
                <a:lnTo>
                  <a:pt x="177039" y="1468972"/>
                </a:lnTo>
                <a:lnTo>
                  <a:pt x="189199" y="1517581"/>
                </a:lnTo>
                <a:lnTo>
                  <a:pt x="201746" y="1566034"/>
                </a:lnTo>
                <a:lnTo>
                  <a:pt x="214676" y="1614332"/>
                </a:lnTo>
                <a:lnTo>
                  <a:pt x="227989" y="1662472"/>
                </a:lnTo>
                <a:lnTo>
                  <a:pt x="241683" y="1710453"/>
                </a:lnTo>
                <a:lnTo>
                  <a:pt x="255755" y="1758273"/>
                </a:lnTo>
                <a:lnTo>
                  <a:pt x="270205" y="1805929"/>
                </a:lnTo>
                <a:lnTo>
                  <a:pt x="285030" y="1853422"/>
                </a:lnTo>
                <a:lnTo>
                  <a:pt x="300229" y="1900747"/>
                </a:lnTo>
                <a:lnTo>
                  <a:pt x="315800" y="1947905"/>
                </a:lnTo>
                <a:lnTo>
                  <a:pt x="331741" y="1994893"/>
                </a:lnTo>
                <a:lnTo>
                  <a:pt x="348050" y="2041709"/>
                </a:lnTo>
                <a:lnTo>
                  <a:pt x="364727" y="2088352"/>
                </a:lnTo>
                <a:lnTo>
                  <a:pt x="381768" y="2134821"/>
                </a:lnTo>
                <a:lnTo>
                  <a:pt x="399173" y="2181112"/>
                </a:lnTo>
                <a:lnTo>
                  <a:pt x="416940" y="2227225"/>
                </a:lnTo>
                <a:lnTo>
                  <a:pt x="435066" y="2273158"/>
                </a:lnTo>
                <a:lnTo>
                  <a:pt x="453551" y="2318909"/>
                </a:lnTo>
                <a:lnTo>
                  <a:pt x="472392" y="2364477"/>
                </a:lnTo>
                <a:lnTo>
                  <a:pt x="491587" y="2409859"/>
                </a:lnTo>
                <a:lnTo>
                  <a:pt x="511136" y="2455054"/>
                </a:lnTo>
                <a:lnTo>
                  <a:pt x="531036" y="2500060"/>
                </a:lnTo>
                <a:lnTo>
                  <a:pt x="551285" y="2544876"/>
                </a:lnTo>
                <a:lnTo>
                  <a:pt x="571882" y="2589500"/>
                </a:lnTo>
                <a:lnTo>
                  <a:pt x="592825" y="2633929"/>
                </a:lnTo>
                <a:lnTo>
                  <a:pt x="614113" y="2678163"/>
                </a:lnTo>
                <a:lnTo>
                  <a:pt x="635743" y="2722200"/>
                </a:lnTo>
                <a:lnTo>
                  <a:pt x="657714" y="2766037"/>
                </a:lnTo>
                <a:lnTo>
                  <a:pt x="680024" y="2809674"/>
                </a:lnTo>
                <a:lnTo>
                  <a:pt x="702671" y="2853107"/>
                </a:lnTo>
                <a:lnTo>
                  <a:pt x="725654" y="2896337"/>
                </a:lnTo>
                <a:lnTo>
                  <a:pt x="748971" y="2939361"/>
                </a:lnTo>
                <a:lnTo>
                  <a:pt x="772620" y="2982176"/>
                </a:lnTo>
                <a:lnTo>
                  <a:pt x="796600" y="3024783"/>
                </a:lnTo>
                <a:lnTo>
                  <a:pt x="820908" y="3067178"/>
                </a:lnTo>
                <a:lnTo>
                  <a:pt x="845544" y="3109360"/>
                </a:lnTo>
                <a:lnTo>
                  <a:pt x="870504" y="3151328"/>
                </a:lnTo>
                <a:lnTo>
                  <a:pt x="895789" y="3193079"/>
                </a:lnTo>
                <a:lnTo>
                  <a:pt x="921395" y="3234612"/>
                </a:lnTo>
                <a:lnTo>
                  <a:pt x="947321" y="3275925"/>
                </a:lnTo>
                <a:lnTo>
                  <a:pt x="973565" y="3317016"/>
                </a:lnTo>
                <a:lnTo>
                  <a:pt x="1000127" y="3357884"/>
                </a:lnTo>
                <a:lnTo>
                  <a:pt x="1027003" y="3398528"/>
                </a:lnTo>
                <a:lnTo>
                  <a:pt x="1054192" y="3438944"/>
                </a:lnTo>
                <a:lnTo>
                  <a:pt x="1081692" y="3479132"/>
                </a:lnTo>
                <a:lnTo>
                  <a:pt x="1109503" y="3519090"/>
                </a:lnTo>
                <a:lnTo>
                  <a:pt x="1137621" y="3558815"/>
                </a:lnTo>
                <a:lnTo>
                  <a:pt x="1166046" y="3598308"/>
                </a:lnTo>
                <a:lnTo>
                  <a:pt x="1194775" y="3637564"/>
                </a:lnTo>
                <a:lnTo>
                  <a:pt x="1223807" y="3676584"/>
                </a:lnTo>
                <a:lnTo>
                  <a:pt x="1253140" y="3715365"/>
                </a:lnTo>
                <a:lnTo>
                  <a:pt x="1282772" y="3753905"/>
                </a:lnTo>
                <a:lnTo>
                  <a:pt x="1312702" y="3792203"/>
                </a:lnTo>
                <a:lnTo>
                  <a:pt x="1342927" y="3830257"/>
                </a:lnTo>
                <a:lnTo>
                  <a:pt x="1373447" y="3868065"/>
                </a:lnTo>
                <a:lnTo>
                  <a:pt x="1404259" y="3905625"/>
                </a:lnTo>
                <a:lnTo>
                  <a:pt x="1435362" y="3942937"/>
                </a:lnTo>
                <a:lnTo>
                  <a:pt x="1466754" y="3979997"/>
                </a:lnTo>
                <a:lnTo>
                  <a:pt x="1498433" y="4016805"/>
                </a:lnTo>
                <a:lnTo>
                  <a:pt x="1530398" y="4053359"/>
                </a:lnTo>
                <a:lnTo>
                  <a:pt x="1562646" y="4089656"/>
                </a:lnTo>
                <a:lnTo>
                  <a:pt x="1595177" y="4125696"/>
                </a:lnTo>
                <a:lnTo>
                  <a:pt x="1627987" y="4161476"/>
                </a:lnTo>
                <a:lnTo>
                  <a:pt x="1661076" y="4196995"/>
                </a:lnTo>
                <a:lnTo>
                  <a:pt x="1694442" y="4232250"/>
                </a:lnTo>
                <a:lnTo>
                  <a:pt x="1728084" y="4267241"/>
                </a:lnTo>
                <a:lnTo>
                  <a:pt x="1761998" y="4301966"/>
                </a:lnTo>
                <a:lnTo>
                  <a:pt x="1796184" y="4336422"/>
                </a:lnTo>
                <a:lnTo>
                  <a:pt x="1830641" y="4370608"/>
                </a:lnTo>
                <a:lnTo>
                  <a:pt x="1865365" y="4404523"/>
                </a:lnTo>
                <a:lnTo>
                  <a:pt x="1900356" y="4438164"/>
                </a:lnTo>
                <a:lnTo>
                  <a:pt x="1935612" y="4471531"/>
                </a:lnTo>
                <a:lnTo>
                  <a:pt x="1971131" y="4504620"/>
                </a:lnTo>
                <a:lnTo>
                  <a:pt x="2006911" y="4537431"/>
                </a:lnTo>
                <a:lnTo>
                  <a:pt x="2042951" y="4569962"/>
                </a:lnTo>
                <a:lnTo>
                  <a:pt x="2079248" y="4602210"/>
                </a:lnTo>
                <a:lnTo>
                  <a:pt x="2115801" y="4634175"/>
                </a:lnTo>
                <a:lnTo>
                  <a:pt x="2152609" y="4665854"/>
                </a:lnTo>
                <a:lnTo>
                  <a:pt x="2189670" y="4697246"/>
                </a:lnTo>
                <a:lnTo>
                  <a:pt x="2226981" y="4728349"/>
                </a:lnTo>
                <a:lnTo>
                  <a:pt x="2264542" y="4759162"/>
                </a:lnTo>
                <a:lnTo>
                  <a:pt x="2302350" y="4789682"/>
                </a:lnTo>
                <a:lnTo>
                  <a:pt x="2340403" y="4819908"/>
                </a:lnTo>
                <a:lnTo>
                  <a:pt x="2378701" y="4849838"/>
                </a:lnTo>
                <a:lnTo>
                  <a:pt x="2417241" y="4879470"/>
                </a:lnTo>
                <a:lnTo>
                  <a:pt x="2456021" y="4908803"/>
                </a:lnTo>
                <a:lnTo>
                  <a:pt x="2495040" y="4937835"/>
                </a:lnTo>
                <a:lnTo>
                  <a:pt x="2534296" y="4966564"/>
                </a:lnTo>
                <a:lnTo>
                  <a:pt x="2573788" y="4994989"/>
                </a:lnTo>
                <a:lnTo>
                  <a:pt x="2613513" y="5023107"/>
                </a:lnTo>
                <a:lnTo>
                  <a:pt x="2653469" y="5050918"/>
                </a:lnTo>
                <a:lnTo>
                  <a:pt x="2693656" y="5078419"/>
                </a:lnTo>
                <a:lnTo>
                  <a:pt x="2734072" y="5105608"/>
                </a:lnTo>
                <a:lnTo>
                  <a:pt x="2774714" y="5132484"/>
                </a:lnTo>
                <a:lnTo>
                  <a:pt x="2815581" y="5159045"/>
                </a:lnTo>
                <a:lnTo>
                  <a:pt x="2856671" y="5185290"/>
                </a:lnTo>
                <a:lnTo>
                  <a:pt x="2897983" y="5211216"/>
                </a:lnTo>
                <a:lnTo>
                  <a:pt x="2939514" y="5236822"/>
                </a:lnTo>
                <a:lnTo>
                  <a:pt x="2981264" y="5262107"/>
                </a:lnTo>
                <a:lnTo>
                  <a:pt x="3023229" y="5287067"/>
                </a:lnTo>
                <a:lnTo>
                  <a:pt x="3065410" y="5311703"/>
                </a:lnTo>
                <a:lnTo>
                  <a:pt x="3107803" y="5336011"/>
                </a:lnTo>
                <a:lnTo>
                  <a:pt x="3150407" y="5359991"/>
                </a:lnTo>
                <a:lnTo>
                  <a:pt x="3193220" y="5383640"/>
                </a:lnTo>
                <a:lnTo>
                  <a:pt x="3236241" y="5406957"/>
                </a:lnTo>
                <a:lnTo>
                  <a:pt x="3279469" y="5429940"/>
                </a:lnTo>
                <a:lnTo>
                  <a:pt x="3322900" y="5452588"/>
                </a:lnTo>
                <a:lnTo>
                  <a:pt x="3366533" y="5474898"/>
                </a:lnTo>
                <a:lnTo>
                  <a:pt x="3410368" y="5496869"/>
                </a:lnTo>
                <a:lnTo>
                  <a:pt x="3454401" y="5518499"/>
                </a:lnTo>
                <a:lnTo>
                  <a:pt x="3498632" y="5539786"/>
                </a:lnTo>
                <a:lnTo>
                  <a:pt x="3543058" y="5560729"/>
                </a:lnTo>
                <a:lnTo>
                  <a:pt x="3587678" y="5581327"/>
                </a:lnTo>
                <a:lnTo>
                  <a:pt x="3632490" y="5601576"/>
                </a:lnTo>
                <a:lnTo>
                  <a:pt x="3677492" y="5621476"/>
                </a:lnTo>
                <a:lnTo>
                  <a:pt x="3722683" y="5641024"/>
                </a:lnTo>
                <a:lnTo>
                  <a:pt x="3768061" y="5660220"/>
                </a:lnTo>
                <a:lnTo>
                  <a:pt x="3813623" y="5679061"/>
                </a:lnTo>
                <a:lnTo>
                  <a:pt x="3859370" y="5697545"/>
                </a:lnTo>
                <a:lnTo>
                  <a:pt x="3905298" y="5715672"/>
                </a:lnTo>
                <a:lnTo>
                  <a:pt x="3951406" y="5733438"/>
                </a:lnTo>
                <a:lnTo>
                  <a:pt x="3997692" y="5750843"/>
                </a:lnTo>
                <a:lnTo>
                  <a:pt x="4044154" y="5767885"/>
                </a:lnTo>
                <a:lnTo>
                  <a:pt x="4090792" y="5784561"/>
                </a:lnTo>
                <a:lnTo>
                  <a:pt x="4137602" y="5800871"/>
                </a:lnTo>
                <a:lnTo>
                  <a:pt x="4184584" y="5816812"/>
                </a:lnTo>
                <a:lnTo>
                  <a:pt x="4231735" y="5832383"/>
                </a:lnTo>
                <a:lnTo>
                  <a:pt x="4279054" y="5847581"/>
                </a:lnTo>
                <a:lnTo>
                  <a:pt x="4326539" y="5862406"/>
                </a:lnTo>
                <a:lnTo>
                  <a:pt x="4374189" y="5876856"/>
                </a:lnTo>
                <a:lnTo>
                  <a:pt x="4422001" y="5890928"/>
                </a:lnTo>
                <a:lnTo>
                  <a:pt x="4469974" y="5904622"/>
                </a:lnTo>
                <a:lnTo>
                  <a:pt x="4518106" y="5917935"/>
                </a:lnTo>
                <a:lnTo>
                  <a:pt x="4566396" y="5930865"/>
                </a:lnTo>
                <a:lnTo>
                  <a:pt x="4614842" y="5943412"/>
                </a:lnTo>
                <a:lnTo>
                  <a:pt x="4663441" y="5955572"/>
                </a:lnTo>
                <a:lnTo>
                  <a:pt x="4712193" y="5967345"/>
                </a:lnTo>
                <a:lnTo>
                  <a:pt x="4761095" y="5978729"/>
                </a:lnTo>
                <a:lnTo>
                  <a:pt x="4810146" y="5989722"/>
                </a:lnTo>
                <a:lnTo>
                  <a:pt x="4859344" y="6000321"/>
                </a:lnTo>
                <a:lnTo>
                  <a:pt x="4908688" y="6010527"/>
                </a:lnTo>
                <a:lnTo>
                  <a:pt x="4958175" y="6020336"/>
                </a:lnTo>
                <a:lnTo>
                  <a:pt x="5007804" y="6029747"/>
                </a:lnTo>
                <a:lnTo>
                  <a:pt x="5057573" y="6038759"/>
                </a:lnTo>
                <a:lnTo>
                  <a:pt x="5107480" y="6047369"/>
                </a:lnTo>
                <a:lnTo>
                  <a:pt x="5136450" y="6052120"/>
                </a:lnTo>
                <a:close/>
              </a:path>
            </a:pathLst>
          </a:custGeom>
          <a:solidFill>
            <a:srgbClr val="097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F480D299-D070-5FB6-21E0-706AA8AAEC77}"/>
              </a:ext>
            </a:extLst>
          </p:cNvPr>
          <p:cNvSpPr/>
          <p:nvPr/>
        </p:nvSpPr>
        <p:spPr>
          <a:xfrm>
            <a:off x="16030954" y="225345"/>
            <a:ext cx="1955800" cy="798830"/>
          </a:xfrm>
          <a:custGeom>
            <a:avLst/>
            <a:gdLst/>
            <a:ahLst/>
            <a:cxnLst/>
            <a:rect l="l" t="t" r="r" b="b"/>
            <a:pathLst>
              <a:path w="1955800" h="798830">
                <a:moveTo>
                  <a:pt x="40460" y="71239"/>
                </a:moveTo>
                <a:lnTo>
                  <a:pt x="30648" y="71239"/>
                </a:lnTo>
                <a:lnTo>
                  <a:pt x="26116" y="70303"/>
                </a:lnTo>
                <a:lnTo>
                  <a:pt x="87" y="40725"/>
                </a:lnTo>
                <a:lnTo>
                  <a:pt x="30" y="30746"/>
                </a:lnTo>
                <a:lnTo>
                  <a:pt x="851" y="26719"/>
                </a:lnTo>
                <a:lnTo>
                  <a:pt x="31010" y="0"/>
                </a:lnTo>
                <a:lnTo>
                  <a:pt x="35727" y="0"/>
                </a:lnTo>
                <a:lnTo>
                  <a:pt x="35727" y="194"/>
                </a:lnTo>
                <a:lnTo>
                  <a:pt x="40400" y="194"/>
                </a:lnTo>
                <a:lnTo>
                  <a:pt x="70409" y="26719"/>
                </a:lnTo>
                <a:lnTo>
                  <a:pt x="71220" y="40725"/>
                </a:lnTo>
                <a:lnTo>
                  <a:pt x="70383" y="44723"/>
                </a:lnTo>
                <a:lnTo>
                  <a:pt x="44627" y="70445"/>
                </a:lnTo>
                <a:lnTo>
                  <a:pt x="40460" y="71239"/>
                </a:lnTo>
                <a:close/>
              </a:path>
              <a:path w="1955800" h="798830">
                <a:moveTo>
                  <a:pt x="417293" y="71272"/>
                </a:moveTo>
                <a:lnTo>
                  <a:pt x="407797" y="71272"/>
                </a:lnTo>
                <a:lnTo>
                  <a:pt x="403250" y="70363"/>
                </a:lnTo>
                <a:lnTo>
                  <a:pt x="376915" y="40311"/>
                </a:lnTo>
                <a:lnTo>
                  <a:pt x="376931" y="30855"/>
                </a:lnTo>
                <a:lnTo>
                  <a:pt x="377844" y="26309"/>
                </a:lnTo>
                <a:lnTo>
                  <a:pt x="381409" y="17747"/>
                </a:lnTo>
                <a:lnTo>
                  <a:pt x="381479" y="17580"/>
                </a:lnTo>
                <a:lnTo>
                  <a:pt x="383937" y="13918"/>
                </a:lnTo>
                <a:lnTo>
                  <a:pt x="384063" y="13730"/>
                </a:lnTo>
                <a:lnTo>
                  <a:pt x="390763" y="7059"/>
                </a:lnTo>
                <a:lnTo>
                  <a:pt x="394624" y="4491"/>
                </a:lnTo>
                <a:lnTo>
                  <a:pt x="403368" y="893"/>
                </a:lnTo>
                <a:lnTo>
                  <a:pt x="407918" y="0"/>
                </a:lnTo>
                <a:lnTo>
                  <a:pt x="412646" y="0"/>
                </a:lnTo>
                <a:lnTo>
                  <a:pt x="412646" y="194"/>
                </a:lnTo>
                <a:lnTo>
                  <a:pt x="417288" y="194"/>
                </a:lnTo>
                <a:lnTo>
                  <a:pt x="447197" y="26309"/>
                </a:lnTo>
                <a:lnTo>
                  <a:pt x="448187" y="40311"/>
                </a:lnTo>
                <a:lnTo>
                  <a:pt x="447294" y="44860"/>
                </a:lnTo>
                <a:lnTo>
                  <a:pt x="421839" y="70363"/>
                </a:lnTo>
                <a:lnTo>
                  <a:pt x="417293" y="71272"/>
                </a:lnTo>
                <a:close/>
              </a:path>
              <a:path w="1955800" h="798830">
                <a:moveTo>
                  <a:pt x="794283" y="71243"/>
                </a:moveTo>
                <a:lnTo>
                  <a:pt x="784519" y="71243"/>
                </a:lnTo>
                <a:lnTo>
                  <a:pt x="779989" y="70312"/>
                </a:lnTo>
                <a:lnTo>
                  <a:pt x="753922" y="40723"/>
                </a:lnTo>
                <a:lnTo>
                  <a:pt x="753860" y="30809"/>
                </a:lnTo>
                <a:lnTo>
                  <a:pt x="754689" y="26704"/>
                </a:lnTo>
                <a:lnTo>
                  <a:pt x="784761" y="12"/>
                </a:lnTo>
                <a:lnTo>
                  <a:pt x="789474" y="12"/>
                </a:lnTo>
                <a:lnTo>
                  <a:pt x="789474" y="194"/>
                </a:lnTo>
                <a:lnTo>
                  <a:pt x="794215" y="194"/>
                </a:lnTo>
                <a:lnTo>
                  <a:pt x="824244" y="26704"/>
                </a:lnTo>
                <a:lnTo>
                  <a:pt x="825058" y="40723"/>
                </a:lnTo>
                <a:lnTo>
                  <a:pt x="824210" y="44777"/>
                </a:lnTo>
                <a:lnTo>
                  <a:pt x="824112" y="45249"/>
                </a:lnTo>
                <a:lnTo>
                  <a:pt x="798800" y="70312"/>
                </a:lnTo>
                <a:lnTo>
                  <a:pt x="799147" y="70312"/>
                </a:lnTo>
                <a:lnTo>
                  <a:pt x="794283" y="71243"/>
                </a:lnTo>
                <a:close/>
              </a:path>
              <a:path w="1955800" h="798830">
                <a:moveTo>
                  <a:pt x="1171118" y="71276"/>
                </a:moveTo>
                <a:lnTo>
                  <a:pt x="1161668" y="71276"/>
                </a:lnTo>
                <a:lnTo>
                  <a:pt x="1157123" y="70372"/>
                </a:lnTo>
                <a:lnTo>
                  <a:pt x="1130761" y="40369"/>
                </a:lnTo>
                <a:lnTo>
                  <a:pt x="1130761" y="30919"/>
                </a:lnTo>
                <a:lnTo>
                  <a:pt x="1157123" y="916"/>
                </a:lnTo>
                <a:lnTo>
                  <a:pt x="1161668" y="12"/>
                </a:lnTo>
                <a:lnTo>
                  <a:pt x="1166393" y="12"/>
                </a:lnTo>
                <a:lnTo>
                  <a:pt x="1166576" y="194"/>
                </a:lnTo>
                <a:lnTo>
                  <a:pt x="1171151" y="194"/>
                </a:lnTo>
                <a:lnTo>
                  <a:pt x="1201059" y="26374"/>
                </a:lnTo>
                <a:lnTo>
                  <a:pt x="1202026" y="40369"/>
                </a:lnTo>
                <a:lnTo>
                  <a:pt x="1201122" y="44914"/>
                </a:lnTo>
                <a:lnTo>
                  <a:pt x="1175664" y="70372"/>
                </a:lnTo>
                <a:lnTo>
                  <a:pt x="1171118" y="71276"/>
                </a:lnTo>
                <a:close/>
              </a:path>
              <a:path w="1955800" h="798830">
                <a:moveTo>
                  <a:pt x="1548038" y="71276"/>
                </a:moveTo>
                <a:lnTo>
                  <a:pt x="1538588" y="71276"/>
                </a:lnTo>
                <a:lnTo>
                  <a:pt x="1534042" y="70372"/>
                </a:lnTo>
                <a:lnTo>
                  <a:pt x="1507680" y="40369"/>
                </a:lnTo>
                <a:lnTo>
                  <a:pt x="1507680" y="30919"/>
                </a:lnTo>
                <a:lnTo>
                  <a:pt x="1534042" y="916"/>
                </a:lnTo>
                <a:lnTo>
                  <a:pt x="1538588" y="12"/>
                </a:lnTo>
                <a:lnTo>
                  <a:pt x="1543313" y="12"/>
                </a:lnTo>
                <a:lnTo>
                  <a:pt x="1543313" y="194"/>
                </a:lnTo>
                <a:lnTo>
                  <a:pt x="1548022" y="194"/>
                </a:lnTo>
                <a:lnTo>
                  <a:pt x="1577985" y="26374"/>
                </a:lnTo>
                <a:lnTo>
                  <a:pt x="1578945" y="40369"/>
                </a:lnTo>
                <a:lnTo>
                  <a:pt x="1578041" y="44915"/>
                </a:lnTo>
                <a:lnTo>
                  <a:pt x="1552583" y="70372"/>
                </a:lnTo>
                <a:lnTo>
                  <a:pt x="1548038" y="71276"/>
                </a:lnTo>
                <a:close/>
              </a:path>
              <a:path w="1955800" h="798830">
                <a:moveTo>
                  <a:pt x="1924879" y="71272"/>
                </a:moveTo>
                <a:lnTo>
                  <a:pt x="1915382" y="71272"/>
                </a:lnTo>
                <a:lnTo>
                  <a:pt x="1910835" y="70363"/>
                </a:lnTo>
                <a:lnTo>
                  <a:pt x="1884500" y="40311"/>
                </a:lnTo>
                <a:lnTo>
                  <a:pt x="1884516" y="30855"/>
                </a:lnTo>
                <a:lnTo>
                  <a:pt x="1885429" y="26309"/>
                </a:lnTo>
                <a:lnTo>
                  <a:pt x="1888995" y="17747"/>
                </a:lnTo>
                <a:lnTo>
                  <a:pt x="1889064" y="17580"/>
                </a:lnTo>
                <a:lnTo>
                  <a:pt x="1891522" y="13918"/>
                </a:lnTo>
                <a:lnTo>
                  <a:pt x="1891648" y="13730"/>
                </a:lnTo>
                <a:lnTo>
                  <a:pt x="1898349" y="7058"/>
                </a:lnTo>
                <a:lnTo>
                  <a:pt x="1902210" y="4491"/>
                </a:lnTo>
                <a:lnTo>
                  <a:pt x="1910954" y="893"/>
                </a:lnTo>
                <a:lnTo>
                  <a:pt x="1915504" y="0"/>
                </a:lnTo>
                <a:lnTo>
                  <a:pt x="1920232" y="0"/>
                </a:lnTo>
                <a:lnTo>
                  <a:pt x="1920232" y="194"/>
                </a:lnTo>
                <a:lnTo>
                  <a:pt x="1924873" y="194"/>
                </a:lnTo>
                <a:lnTo>
                  <a:pt x="1951092" y="17580"/>
                </a:lnTo>
                <a:lnTo>
                  <a:pt x="1951204" y="17747"/>
                </a:lnTo>
                <a:lnTo>
                  <a:pt x="1954783" y="26309"/>
                </a:lnTo>
                <a:lnTo>
                  <a:pt x="1955731" y="30855"/>
                </a:lnTo>
                <a:lnTo>
                  <a:pt x="1955773" y="40311"/>
                </a:lnTo>
                <a:lnTo>
                  <a:pt x="1954880" y="44860"/>
                </a:lnTo>
                <a:lnTo>
                  <a:pt x="1929424" y="70363"/>
                </a:lnTo>
                <a:lnTo>
                  <a:pt x="1924879" y="71272"/>
                </a:lnTo>
                <a:close/>
              </a:path>
              <a:path w="1955800" h="798830">
                <a:moveTo>
                  <a:pt x="40397" y="436253"/>
                </a:moveTo>
                <a:lnTo>
                  <a:pt x="30895" y="436253"/>
                </a:lnTo>
                <a:lnTo>
                  <a:pt x="26346" y="435343"/>
                </a:lnTo>
                <a:lnTo>
                  <a:pt x="0" y="405264"/>
                </a:lnTo>
                <a:lnTo>
                  <a:pt x="16" y="395824"/>
                </a:lnTo>
                <a:lnTo>
                  <a:pt x="26444" y="365875"/>
                </a:lnTo>
                <a:lnTo>
                  <a:pt x="30996" y="364981"/>
                </a:lnTo>
                <a:lnTo>
                  <a:pt x="40316" y="364981"/>
                </a:lnTo>
                <a:lnTo>
                  <a:pt x="70346" y="391295"/>
                </a:lnTo>
                <a:lnTo>
                  <a:pt x="71280" y="405264"/>
                </a:lnTo>
                <a:lnTo>
                  <a:pt x="70386" y="409817"/>
                </a:lnTo>
                <a:lnTo>
                  <a:pt x="40397" y="436253"/>
                </a:lnTo>
                <a:close/>
              </a:path>
              <a:path w="1955800" h="798830">
                <a:moveTo>
                  <a:pt x="417316" y="436253"/>
                </a:moveTo>
                <a:lnTo>
                  <a:pt x="407814" y="436253"/>
                </a:lnTo>
                <a:lnTo>
                  <a:pt x="403266" y="435343"/>
                </a:lnTo>
                <a:lnTo>
                  <a:pt x="376919" y="405264"/>
                </a:lnTo>
                <a:lnTo>
                  <a:pt x="376935" y="395825"/>
                </a:lnTo>
                <a:lnTo>
                  <a:pt x="403363" y="365875"/>
                </a:lnTo>
                <a:lnTo>
                  <a:pt x="407916" y="364981"/>
                </a:lnTo>
                <a:lnTo>
                  <a:pt x="417235" y="364981"/>
                </a:lnTo>
                <a:lnTo>
                  <a:pt x="447265" y="391296"/>
                </a:lnTo>
                <a:lnTo>
                  <a:pt x="448199" y="405264"/>
                </a:lnTo>
                <a:lnTo>
                  <a:pt x="447305" y="409817"/>
                </a:lnTo>
                <a:lnTo>
                  <a:pt x="417316" y="436253"/>
                </a:lnTo>
                <a:close/>
              </a:path>
              <a:path w="1955800" h="798830">
                <a:moveTo>
                  <a:pt x="794263" y="436250"/>
                </a:moveTo>
                <a:lnTo>
                  <a:pt x="784726" y="436250"/>
                </a:lnTo>
                <a:lnTo>
                  <a:pt x="780181" y="435337"/>
                </a:lnTo>
                <a:lnTo>
                  <a:pt x="753846" y="405262"/>
                </a:lnTo>
                <a:lnTo>
                  <a:pt x="753860" y="395817"/>
                </a:lnTo>
                <a:lnTo>
                  <a:pt x="780218" y="365894"/>
                </a:lnTo>
                <a:lnTo>
                  <a:pt x="784746" y="364993"/>
                </a:lnTo>
                <a:lnTo>
                  <a:pt x="794191" y="364993"/>
                </a:lnTo>
                <a:lnTo>
                  <a:pt x="824182" y="391281"/>
                </a:lnTo>
                <a:lnTo>
                  <a:pt x="825119" y="405262"/>
                </a:lnTo>
                <a:lnTo>
                  <a:pt x="824225" y="409812"/>
                </a:lnTo>
                <a:lnTo>
                  <a:pt x="794263" y="436250"/>
                </a:lnTo>
                <a:close/>
              </a:path>
              <a:path w="1955800" h="798830">
                <a:moveTo>
                  <a:pt x="1171182" y="436250"/>
                </a:moveTo>
                <a:lnTo>
                  <a:pt x="1161645" y="436250"/>
                </a:lnTo>
                <a:lnTo>
                  <a:pt x="1157101" y="435337"/>
                </a:lnTo>
                <a:lnTo>
                  <a:pt x="1130765" y="405262"/>
                </a:lnTo>
                <a:lnTo>
                  <a:pt x="1130776" y="395832"/>
                </a:lnTo>
                <a:lnTo>
                  <a:pt x="1157118" y="365898"/>
                </a:lnTo>
                <a:lnTo>
                  <a:pt x="1161666" y="364993"/>
                </a:lnTo>
                <a:lnTo>
                  <a:pt x="1171159" y="364993"/>
                </a:lnTo>
                <a:lnTo>
                  <a:pt x="1201107" y="391310"/>
                </a:lnTo>
                <a:lnTo>
                  <a:pt x="1202038" y="405262"/>
                </a:lnTo>
                <a:lnTo>
                  <a:pt x="1201144" y="409812"/>
                </a:lnTo>
                <a:lnTo>
                  <a:pt x="1171182" y="436250"/>
                </a:lnTo>
                <a:close/>
              </a:path>
              <a:path w="1955800" h="798830">
                <a:moveTo>
                  <a:pt x="1548102" y="436250"/>
                </a:moveTo>
                <a:lnTo>
                  <a:pt x="1538564" y="436250"/>
                </a:lnTo>
                <a:lnTo>
                  <a:pt x="1534020" y="435337"/>
                </a:lnTo>
                <a:lnTo>
                  <a:pt x="1507684" y="405262"/>
                </a:lnTo>
                <a:lnTo>
                  <a:pt x="1507698" y="395817"/>
                </a:lnTo>
                <a:lnTo>
                  <a:pt x="1534057" y="365894"/>
                </a:lnTo>
                <a:lnTo>
                  <a:pt x="1538585" y="364993"/>
                </a:lnTo>
                <a:lnTo>
                  <a:pt x="1548030" y="364993"/>
                </a:lnTo>
                <a:lnTo>
                  <a:pt x="1578020" y="391281"/>
                </a:lnTo>
                <a:lnTo>
                  <a:pt x="1578957" y="405262"/>
                </a:lnTo>
                <a:lnTo>
                  <a:pt x="1578064" y="409812"/>
                </a:lnTo>
                <a:lnTo>
                  <a:pt x="1548102" y="436250"/>
                </a:lnTo>
                <a:close/>
              </a:path>
              <a:path w="1955800" h="798830">
                <a:moveTo>
                  <a:pt x="1924901" y="436253"/>
                </a:moveTo>
                <a:lnTo>
                  <a:pt x="1915400" y="436253"/>
                </a:lnTo>
                <a:lnTo>
                  <a:pt x="1910851" y="435343"/>
                </a:lnTo>
                <a:lnTo>
                  <a:pt x="1884504" y="405264"/>
                </a:lnTo>
                <a:lnTo>
                  <a:pt x="1884520" y="395824"/>
                </a:lnTo>
                <a:lnTo>
                  <a:pt x="1910949" y="365875"/>
                </a:lnTo>
                <a:lnTo>
                  <a:pt x="1915501" y="364981"/>
                </a:lnTo>
                <a:lnTo>
                  <a:pt x="1924821" y="364981"/>
                </a:lnTo>
                <a:lnTo>
                  <a:pt x="1954851" y="391296"/>
                </a:lnTo>
                <a:lnTo>
                  <a:pt x="1955785" y="405264"/>
                </a:lnTo>
                <a:lnTo>
                  <a:pt x="1954890" y="409817"/>
                </a:lnTo>
                <a:lnTo>
                  <a:pt x="1924901" y="436253"/>
                </a:lnTo>
                <a:close/>
              </a:path>
              <a:path w="1955800" h="798830">
                <a:moveTo>
                  <a:pt x="47708" y="798721"/>
                </a:moveTo>
                <a:lnTo>
                  <a:pt x="23571" y="798721"/>
                </a:lnTo>
                <a:lnTo>
                  <a:pt x="17596" y="796237"/>
                </a:lnTo>
                <a:lnTo>
                  <a:pt x="0" y="769790"/>
                </a:lnTo>
                <a:lnTo>
                  <a:pt x="12" y="760366"/>
                </a:lnTo>
                <a:lnTo>
                  <a:pt x="917" y="755841"/>
                </a:lnTo>
                <a:lnTo>
                  <a:pt x="4549" y="747105"/>
                </a:lnTo>
                <a:lnTo>
                  <a:pt x="7044" y="743382"/>
                </a:lnTo>
                <a:lnTo>
                  <a:pt x="7132" y="743251"/>
                </a:lnTo>
                <a:lnTo>
                  <a:pt x="13833" y="736572"/>
                </a:lnTo>
                <a:lnTo>
                  <a:pt x="17696" y="734002"/>
                </a:lnTo>
                <a:lnTo>
                  <a:pt x="26444" y="730401"/>
                </a:lnTo>
                <a:lnTo>
                  <a:pt x="30996" y="729506"/>
                </a:lnTo>
                <a:lnTo>
                  <a:pt x="35727" y="729506"/>
                </a:lnTo>
                <a:lnTo>
                  <a:pt x="35727" y="729700"/>
                </a:lnTo>
                <a:lnTo>
                  <a:pt x="40362" y="729700"/>
                </a:lnTo>
                <a:lnTo>
                  <a:pt x="70299" y="755841"/>
                </a:lnTo>
                <a:lnTo>
                  <a:pt x="71280" y="769790"/>
                </a:lnTo>
                <a:lnTo>
                  <a:pt x="70386" y="774342"/>
                </a:lnTo>
                <a:lnTo>
                  <a:pt x="66784" y="783090"/>
                </a:lnTo>
                <a:lnTo>
                  <a:pt x="64214" y="786953"/>
                </a:lnTo>
                <a:lnTo>
                  <a:pt x="57535" y="793654"/>
                </a:lnTo>
                <a:lnTo>
                  <a:pt x="53682" y="796237"/>
                </a:lnTo>
                <a:lnTo>
                  <a:pt x="47708" y="798721"/>
                </a:lnTo>
                <a:close/>
              </a:path>
              <a:path w="1955800" h="798830">
                <a:moveTo>
                  <a:pt x="424618" y="798721"/>
                </a:moveTo>
                <a:lnTo>
                  <a:pt x="400485" y="798721"/>
                </a:lnTo>
                <a:lnTo>
                  <a:pt x="394518" y="796242"/>
                </a:lnTo>
                <a:lnTo>
                  <a:pt x="376915" y="769817"/>
                </a:lnTo>
                <a:lnTo>
                  <a:pt x="376931" y="760362"/>
                </a:lnTo>
                <a:lnTo>
                  <a:pt x="377844" y="755816"/>
                </a:lnTo>
                <a:lnTo>
                  <a:pt x="381410" y="747253"/>
                </a:lnTo>
                <a:lnTo>
                  <a:pt x="381479" y="747087"/>
                </a:lnTo>
                <a:lnTo>
                  <a:pt x="383937" y="743424"/>
                </a:lnTo>
                <a:lnTo>
                  <a:pt x="384063" y="743237"/>
                </a:lnTo>
                <a:lnTo>
                  <a:pt x="390763" y="736565"/>
                </a:lnTo>
                <a:lnTo>
                  <a:pt x="394624" y="733997"/>
                </a:lnTo>
                <a:lnTo>
                  <a:pt x="403368" y="730400"/>
                </a:lnTo>
                <a:lnTo>
                  <a:pt x="407918" y="729506"/>
                </a:lnTo>
                <a:lnTo>
                  <a:pt x="412646" y="729506"/>
                </a:lnTo>
                <a:lnTo>
                  <a:pt x="412646" y="729700"/>
                </a:lnTo>
                <a:lnTo>
                  <a:pt x="417288" y="729700"/>
                </a:lnTo>
                <a:lnTo>
                  <a:pt x="443507" y="747087"/>
                </a:lnTo>
                <a:lnTo>
                  <a:pt x="443619" y="747253"/>
                </a:lnTo>
                <a:lnTo>
                  <a:pt x="447197" y="755816"/>
                </a:lnTo>
                <a:lnTo>
                  <a:pt x="448146" y="760362"/>
                </a:lnTo>
                <a:lnTo>
                  <a:pt x="448187" y="769817"/>
                </a:lnTo>
                <a:lnTo>
                  <a:pt x="447294" y="774366"/>
                </a:lnTo>
                <a:lnTo>
                  <a:pt x="443684" y="783108"/>
                </a:lnTo>
                <a:lnTo>
                  <a:pt x="441117" y="786967"/>
                </a:lnTo>
                <a:lnTo>
                  <a:pt x="434433" y="793661"/>
                </a:lnTo>
                <a:lnTo>
                  <a:pt x="430585" y="796242"/>
                </a:lnTo>
                <a:lnTo>
                  <a:pt x="424618" y="798721"/>
                </a:lnTo>
                <a:close/>
              </a:path>
              <a:path w="1955800" h="798830">
                <a:moveTo>
                  <a:pt x="801549" y="798721"/>
                </a:moveTo>
                <a:lnTo>
                  <a:pt x="777414" y="798721"/>
                </a:lnTo>
                <a:lnTo>
                  <a:pt x="771425" y="796227"/>
                </a:lnTo>
                <a:lnTo>
                  <a:pt x="753846" y="769787"/>
                </a:lnTo>
                <a:lnTo>
                  <a:pt x="753857" y="760358"/>
                </a:lnTo>
                <a:lnTo>
                  <a:pt x="780199" y="730423"/>
                </a:lnTo>
                <a:lnTo>
                  <a:pt x="784746" y="729518"/>
                </a:lnTo>
                <a:lnTo>
                  <a:pt x="789474" y="729518"/>
                </a:lnTo>
                <a:lnTo>
                  <a:pt x="789474" y="729700"/>
                </a:lnTo>
                <a:lnTo>
                  <a:pt x="794176" y="729700"/>
                </a:lnTo>
                <a:lnTo>
                  <a:pt x="824140" y="755841"/>
                </a:lnTo>
                <a:lnTo>
                  <a:pt x="825119" y="769787"/>
                </a:lnTo>
                <a:lnTo>
                  <a:pt x="824225" y="774337"/>
                </a:lnTo>
                <a:lnTo>
                  <a:pt x="820627" y="783081"/>
                </a:lnTo>
                <a:lnTo>
                  <a:pt x="818060" y="786943"/>
                </a:lnTo>
                <a:lnTo>
                  <a:pt x="811388" y="793643"/>
                </a:lnTo>
                <a:lnTo>
                  <a:pt x="807538" y="796227"/>
                </a:lnTo>
                <a:lnTo>
                  <a:pt x="801549" y="798721"/>
                </a:lnTo>
                <a:close/>
              </a:path>
              <a:path w="1955800" h="798830">
                <a:moveTo>
                  <a:pt x="1178459" y="798721"/>
                </a:moveTo>
                <a:lnTo>
                  <a:pt x="1154328" y="798721"/>
                </a:lnTo>
                <a:lnTo>
                  <a:pt x="1148392" y="796262"/>
                </a:lnTo>
                <a:lnTo>
                  <a:pt x="1130761" y="769875"/>
                </a:lnTo>
                <a:lnTo>
                  <a:pt x="1130761" y="760425"/>
                </a:lnTo>
                <a:lnTo>
                  <a:pt x="1131665" y="755880"/>
                </a:lnTo>
                <a:lnTo>
                  <a:pt x="1135227" y="747281"/>
                </a:lnTo>
                <a:lnTo>
                  <a:pt x="1135281" y="747149"/>
                </a:lnTo>
                <a:lnTo>
                  <a:pt x="1137749" y="743455"/>
                </a:lnTo>
                <a:lnTo>
                  <a:pt x="1137856" y="743295"/>
                </a:lnTo>
                <a:lnTo>
                  <a:pt x="1144539" y="736613"/>
                </a:lnTo>
                <a:lnTo>
                  <a:pt x="1148392" y="734038"/>
                </a:lnTo>
                <a:lnTo>
                  <a:pt x="1157123" y="730422"/>
                </a:lnTo>
                <a:lnTo>
                  <a:pt x="1161668" y="729518"/>
                </a:lnTo>
                <a:lnTo>
                  <a:pt x="1166393" y="729518"/>
                </a:lnTo>
                <a:lnTo>
                  <a:pt x="1166576" y="729700"/>
                </a:lnTo>
                <a:lnTo>
                  <a:pt x="1171152" y="729700"/>
                </a:lnTo>
                <a:lnTo>
                  <a:pt x="1197383" y="747149"/>
                </a:lnTo>
                <a:lnTo>
                  <a:pt x="1197472" y="747281"/>
                </a:lnTo>
                <a:lnTo>
                  <a:pt x="1201059" y="755880"/>
                </a:lnTo>
                <a:lnTo>
                  <a:pt x="1201995" y="760425"/>
                </a:lnTo>
                <a:lnTo>
                  <a:pt x="1202026" y="769875"/>
                </a:lnTo>
                <a:lnTo>
                  <a:pt x="1201122" y="774421"/>
                </a:lnTo>
                <a:lnTo>
                  <a:pt x="1197505" y="783152"/>
                </a:lnTo>
                <a:lnTo>
                  <a:pt x="1194930" y="787005"/>
                </a:lnTo>
                <a:lnTo>
                  <a:pt x="1188248" y="793687"/>
                </a:lnTo>
                <a:lnTo>
                  <a:pt x="1184395" y="796262"/>
                </a:lnTo>
                <a:lnTo>
                  <a:pt x="1178459" y="798721"/>
                </a:lnTo>
                <a:close/>
              </a:path>
              <a:path w="1955800" h="798830">
                <a:moveTo>
                  <a:pt x="1555379" y="798721"/>
                </a:moveTo>
                <a:lnTo>
                  <a:pt x="1531247" y="798721"/>
                </a:lnTo>
                <a:lnTo>
                  <a:pt x="1525311" y="796262"/>
                </a:lnTo>
                <a:lnTo>
                  <a:pt x="1507680" y="769876"/>
                </a:lnTo>
                <a:lnTo>
                  <a:pt x="1507680" y="760425"/>
                </a:lnTo>
                <a:lnTo>
                  <a:pt x="1534042" y="730422"/>
                </a:lnTo>
                <a:lnTo>
                  <a:pt x="1538588" y="729518"/>
                </a:lnTo>
                <a:lnTo>
                  <a:pt x="1543313" y="729518"/>
                </a:lnTo>
                <a:lnTo>
                  <a:pt x="1543313" y="729700"/>
                </a:lnTo>
                <a:lnTo>
                  <a:pt x="1548022" y="729700"/>
                </a:lnTo>
                <a:lnTo>
                  <a:pt x="1577985" y="755880"/>
                </a:lnTo>
                <a:lnTo>
                  <a:pt x="1578945" y="769876"/>
                </a:lnTo>
                <a:lnTo>
                  <a:pt x="1578041" y="774421"/>
                </a:lnTo>
                <a:lnTo>
                  <a:pt x="1574424" y="783152"/>
                </a:lnTo>
                <a:lnTo>
                  <a:pt x="1571850" y="787005"/>
                </a:lnTo>
                <a:lnTo>
                  <a:pt x="1565167" y="793687"/>
                </a:lnTo>
                <a:lnTo>
                  <a:pt x="1561314" y="796262"/>
                </a:lnTo>
                <a:lnTo>
                  <a:pt x="1555379" y="798721"/>
                </a:lnTo>
                <a:close/>
              </a:path>
              <a:path w="1955800" h="798830">
                <a:moveTo>
                  <a:pt x="1932203" y="798721"/>
                </a:moveTo>
                <a:lnTo>
                  <a:pt x="1908070" y="798721"/>
                </a:lnTo>
                <a:lnTo>
                  <a:pt x="1902103" y="796242"/>
                </a:lnTo>
                <a:lnTo>
                  <a:pt x="1884500" y="769817"/>
                </a:lnTo>
                <a:lnTo>
                  <a:pt x="1884516" y="760362"/>
                </a:lnTo>
                <a:lnTo>
                  <a:pt x="1910954" y="730399"/>
                </a:lnTo>
                <a:lnTo>
                  <a:pt x="1915504" y="729506"/>
                </a:lnTo>
                <a:lnTo>
                  <a:pt x="1920232" y="729506"/>
                </a:lnTo>
                <a:lnTo>
                  <a:pt x="1920232" y="729700"/>
                </a:lnTo>
                <a:lnTo>
                  <a:pt x="1924873" y="729700"/>
                </a:lnTo>
                <a:lnTo>
                  <a:pt x="1954783" y="755816"/>
                </a:lnTo>
                <a:lnTo>
                  <a:pt x="1955773" y="769817"/>
                </a:lnTo>
                <a:lnTo>
                  <a:pt x="1954880" y="774366"/>
                </a:lnTo>
                <a:lnTo>
                  <a:pt x="1951269" y="783108"/>
                </a:lnTo>
                <a:lnTo>
                  <a:pt x="1948703" y="786966"/>
                </a:lnTo>
                <a:lnTo>
                  <a:pt x="1942018" y="793661"/>
                </a:lnTo>
                <a:lnTo>
                  <a:pt x="1938171" y="796242"/>
                </a:lnTo>
                <a:lnTo>
                  <a:pt x="1932203" y="798721"/>
                </a:lnTo>
                <a:close/>
              </a:path>
            </a:pathLst>
          </a:custGeom>
          <a:solidFill>
            <a:srgbClr val="097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9ACDC9AB-59AC-A959-2CBE-0D9A803B79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6383" y="563502"/>
            <a:ext cx="3204156" cy="762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pt-BR" spc="-90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Model:</a:t>
            </a:r>
            <a:endParaRPr spc="-300" dirty="0"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8A112DD-104F-5CCC-0BB2-063EA8C10501}"/>
              </a:ext>
            </a:extLst>
          </p:cNvPr>
          <p:cNvSpPr txBox="1"/>
          <p:nvPr/>
        </p:nvSpPr>
        <p:spPr>
          <a:xfrm flipH="1">
            <a:off x="609600" y="1592277"/>
            <a:ext cx="955548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3200" dirty="0"/>
              <a:t>I'm choosing </a:t>
            </a:r>
            <a:r>
              <a:rPr lang="en-US" sz="3200" dirty="0" err="1"/>
              <a:t>CatBoost</a:t>
            </a:r>
            <a:r>
              <a:rPr lang="en-US" sz="3200" dirty="0"/>
              <a:t> to get feature importances because of the following reasons:</a:t>
            </a:r>
          </a:p>
          <a:p>
            <a:pPr fontAlgn="base"/>
            <a:r>
              <a:rPr lang="en-US" sz="3200" dirty="0"/>
              <a:t>1. Many categorical variables, reducing the need of manually encoding, thus avoiding target leakage or arbitrary </a:t>
            </a:r>
            <a:r>
              <a:rPr lang="en-US" sz="3200" dirty="0" err="1"/>
              <a:t>atribution</a:t>
            </a:r>
            <a:r>
              <a:rPr lang="en-US" sz="3200" dirty="0"/>
              <a:t>;</a:t>
            </a:r>
          </a:p>
          <a:p>
            <a:pPr fontAlgn="base"/>
            <a:r>
              <a:rPr lang="en-US" sz="3200" dirty="0"/>
              <a:t>2. Outliers in the balance </a:t>
            </a:r>
            <a:r>
              <a:rPr lang="en-US" sz="3200" dirty="0" err="1"/>
              <a:t>colummn</a:t>
            </a:r>
            <a:r>
              <a:rPr lang="en-US" sz="3200" dirty="0"/>
              <a:t>;</a:t>
            </a:r>
          </a:p>
          <a:p>
            <a:pPr fontAlgn="base"/>
            <a:r>
              <a:rPr lang="en-US" sz="3200" dirty="0"/>
              <a:t>3. It's easy to get the coefficients.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FFD3D54-FAFC-8316-C931-F8D9262D7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5517207"/>
            <a:ext cx="9419217" cy="353943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1724F66B-C7ED-8B92-AAEF-9540E54393D4}"/>
              </a:ext>
            </a:extLst>
          </p:cNvPr>
          <p:cNvSpPr/>
          <p:nvPr/>
        </p:nvSpPr>
        <p:spPr>
          <a:xfrm>
            <a:off x="10515600" y="0"/>
            <a:ext cx="258882" cy="10287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928EC92C-F281-79A2-E86F-D9B8EE2F7597}"/>
              </a:ext>
            </a:extLst>
          </p:cNvPr>
          <p:cNvSpPr txBox="1">
            <a:spLocks/>
          </p:cNvSpPr>
          <p:nvPr/>
        </p:nvSpPr>
        <p:spPr>
          <a:xfrm>
            <a:off x="11015814" y="1132500"/>
            <a:ext cx="4135272" cy="3860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4800" b="0" i="0">
                <a:solidFill>
                  <a:srgbClr val="0975CC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pPr marL="12700">
              <a:spcBef>
                <a:spcPts val="130"/>
              </a:spcBef>
            </a:pPr>
            <a:r>
              <a:rPr lang="pt-BR" sz="2400" spc="-90" dirty="0">
                <a:solidFill>
                  <a:schemeClr val="accent3">
                    <a:lumMod val="50000"/>
                  </a:schemeClr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Model Features:</a:t>
            </a:r>
            <a:endParaRPr lang="pt-BR" sz="2400" spc="-300" dirty="0">
              <a:solidFill>
                <a:schemeClr val="accent3">
                  <a:lumMod val="50000"/>
                </a:schemeClr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64375B7-E299-F53E-F6D3-92EFDBDF0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4831" y="2571689"/>
            <a:ext cx="6783569" cy="6494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3200" dirty="0">
                <a:solidFill>
                  <a:schemeClr val="tx2">
                    <a:lumMod val="75000"/>
                  </a:schemeClr>
                </a:solidFill>
              </a:rPr>
              <a:t>Independent </a:t>
            </a:r>
            <a:r>
              <a:rPr lang="pt-BR" altLang="pt-BR" sz="3200" dirty="0" err="1">
                <a:solidFill>
                  <a:schemeClr val="tx2">
                    <a:lumMod val="75000"/>
                  </a:schemeClr>
                </a:solidFill>
              </a:rPr>
              <a:t>Variables</a:t>
            </a:r>
            <a:r>
              <a:rPr lang="pt-BR" altLang="pt-BR" sz="3200" dirty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pt-BR" altLang="pt-BR" sz="3200" dirty="0"/>
              <a:t>age, </a:t>
            </a:r>
            <a:r>
              <a:rPr lang="pt-BR" altLang="pt-BR" sz="3200" dirty="0" err="1"/>
              <a:t>job</a:t>
            </a:r>
            <a:r>
              <a:rPr lang="pt-BR" altLang="pt-BR" sz="3200" dirty="0"/>
              <a:t>, marital, </a:t>
            </a:r>
            <a:r>
              <a:rPr lang="pt-BR" altLang="pt-BR" sz="3200" dirty="0" err="1"/>
              <a:t>education</a:t>
            </a:r>
            <a:r>
              <a:rPr lang="pt-BR" altLang="pt-BR" sz="3200" dirty="0"/>
              <a:t>, balance, </a:t>
            </a:r>
            <a:r>
              <a:rPr lang="pt-BR" altLang="pt-BR" sz="3200" dirty="0" err="1"/>
              <a:t>housing</a:t>
            </a:r>
            <a:r>
              <a:rPr lang="pt-BR" altLang="pt-BR" sz="3200" dirty="0"/>
              <a:t> </a:t>
            </a:r>
            <a:r>
              <a:rPr lang="pt-BR" altLang="pt-BR" sz="3200" dirty="0" err="1"/>
              <a:t>loan</a:t>
            </a:r>
            <a:r>
              <a:rPr lang="pt-BR" altLang="pt-BR" sz="3200" dirty="0"/>
              <a:t>, personal </a:t>
            </a:r>
            <a:r>
              <a:rPr lang="pt-BR" altLang="pt-BR" sz="3200" dirty="0" err="1"/>
              <a:t>loan</a:t>
            </a:r>
            <a:r>
              <a:rPr lang="pt-BR" altLang="pt-BR" sz="3200" dirty="0"/>
              <a:t>, </a:t>
            </a:r>
            <a:r>
              <a:rPr lang="pt-BR" altLang="pt-BR" sz="3200" dirty="0" err="1"/>
              <a:t>and</a:t>
            </a:r>
            <a:r>
              <a:rPr lang="pt-BR" altLang="pt-BR" sz="3200" dirty="0"/>
              <a:t> </a:t>
            </a:r>
            <a:r>
              <a:rPr lang="pt-BR" altLang="pt-BR" sz="3200" dirty="0" err="1"/>
              <a:t>contact</a:t>
            </a:r>
            <a:r>
              <a:rPr lang="pt-BR" altLang="pt-BR" sz="3200" dirty="0"/>
              <a:t> </a:t>
            </a:r>
            <a:r>
              <a:rPr lang="pt-BR" altLang="pt-BR" sz="3200" dirty="0" err="1"/>
              <a:t>type</a:t>
            </a:r>
            <a:r>
              <a:rPr lang="pt-BR" altLang="pt-BR" sz="32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pt-BR" altLang="pt-BR" sz="3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3200" dirty="0" err="1">
                <a:solidFill>
                  <a:schemeClr val="tx2">
                    <a:lumMod val="75000"/>
                  </a:schemeClr>
                </a:solidFill>
              </a:rPr>
              <a:t>Dependent</a:t>
            </a:r>
            <a:r>
              <a:rPr lang="pt-BR" altLang="pt-BR" sz="3200" dirty="0">
                <a:solidFill>
                  <a:schemeClr val="tx2">
                    <a:lumMod val="75000"/>
                  </a:schemeClr>
                </a:solidFill>
              </a:rPr>
              <a:t> Variable:</a:t>
            </a:r>
            <a:r>
              <a:rPr lang="pt-BR" altLang="pt-BR" sz="3200" dirty="0"/>
              <a:t> </a:t>
            </a:r>
            <a:r>
              <a:rPr lang="pt-BR" altLang="pt-BR" sz="3200" dirty="0" err="1"/>
              <a:t>deposit</a:t>
            </a:r>
            <a:r>
              <a:rPr lang="pt-BR" altLang="pt-BR" sz="32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pt-BR" altLang="pt-BR" sz="3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3200" dirty="0"/>
              <a:t>Other </a:t>
            </a:r>
            <a:r>
              <a:rPr lang="pt-BR" altLang="pt-BR" sz="3200" dirty="0" err="1"/>
              <a:t>variables</a:t>
            </a:r>
            <a:r>
              <a:rPr lang="pt-BR" altLang="pt-BR" sz="3200" dirty="0"/>
              <a:t> </a:t>
            </a:r>
            <a:r>
              <a:rPr lang="pt-BR" altLang="pt-BR" sz="3200" dirty="0" err="1"/>
              <a:t>were</a:t>
            </a:r>
            <a:r>
              <a:rPr lang="pt-BR" altLang="pt-BR" sz="3200" dirty="0"/>
              <a:t> </a:t>
            </a:r>
            <a:r>
              <a:rPr lang="pt-BR" altLang="pt-BR" sz="3200" dirty="0" err="1"/>
              <a:t>removed</a:t>
            </a:r>
            <a:r>
              <a:rPr lang="pt-BR" altLang="pt-BR" sz="3200" dirty="0"/>
              <a:t> </a:t>
            </a:r>
            <a:r>
              <a:rPr lang="pt-BR" altLang="pt-BR" sz="3200" dirty="0" err="1"/>
              <a:t>because</a:t>
            </a:r>
            <a:r>
              <a:rPr lang="pt-BR" altLang="pt-BR" sz="3200" dirty="0"/>
              <a:t> </a:t>
            </a:r>
            <a:r>
              <a:rPr lang="pt-BR" altLang="pt-BR" sz="3200" dirty="0" err="1"/>
              <a:t>they</a:t>
            </a:r>
            <a:r>
              <a:rPr lang="pt-BR" altLang="pt-BR" sz="3200" dirty="0"/>
              <a:t> </a:t>
            </a:r>
            <a:r>
              <a:rPr lang="pt-BR" altLang="pt-BR" sz="3200" dirty="0" err="1"/>
              <a:t>were</a:t>
            </a:r>
            <a:r>
              <a:rPr lang="pt-BR" altLang="pt-BR" sz="3200" dirty="0"/>
              <a:t> </a:t>
            </a:r>
            <a:r>
              <a:rPr lang="pt-BR" altLang="pt-BR" sz="3200" dirty="0" err="1"/>
              <a:t>imbalanced</a:t>
            </a:r>
            <a:r>
              <a:rPr lang="pt-BR" altLang="pt-BR" sz="3200" dirty="0"/>
              <a:t> (e.g., </a:t>
            </a:r>
            <a:r>
              <a:rPr lang="pt-BR" altLang="pt-BR" sz="3200" dirty="0" err="1"/>
              <a:t>defaulted</a:t>
            </a:r>
            <a:r>
              <a:rPr lang="pt-BR" altLang="pt-BR" sz="3200" dirty="0"/>
              <a:t>), </a:t>
            </a:r>
            <a:r>
              <a:rPr lang="pt-BR" altLang="pt-BR" sz="3200" dirty="0" err="1"/>
              <a:t>showed</a:t>
            </a:r>
            <a:r>
              <a:rPr lang="pt-BR" altLang="pt-BR" sz="3200" dirty="0"/>
              <a:t> a </a:t>
            </a:r>
            <a:r>
              <a:rPr lang="pt-BR" altLang="pt-BR" sz="3200" dirty="0" err="1"/>
              <a:t>low</a:t>
            </a:r>
            <a:r>
              <a:rPr lang="pt-BR" altLang="pt-BR" sz="3200" dirty="0"/>
              <a:t> </a:t>
            </a:r>
            <a:r>
              <a:rPr lang="pt-BR" altLang="pt-BR" sz="3200" dirty="0" err="1"/>
              <a:t>correlation</a:t>
            </a:r>
            <a:r>
              <a:rPr lang="pt-BR" altLang="pt-BR" sz="3200" dirty="0"/>
              <a:t> </a:t>
            </a:r>
            <a:r>
              <a:rPr lang="pt-BR" altLang="pt-BR" sz="3200" dirty="0" err="1"/>
              <a:t>with</a:t>
            </a:r>
            <a:r>
              <a:rPr lang="pt-BR" altLang="pt-BR" sz="3200" dirty="0"/>
              <a:t> </a:t>
            </a:r>
            <a:r>
              <a:rPr lang="pt-BR" altLang="pt-BR" sz="3200" dirty="0" err="1"/>
              <a:t>the</a:t>
            </a:r>
            <a:r>
              <a:rPr lang="pt-BR" altLang="pt-BR" sz="3200" dirty="0"/>
              <a:t> '</a:t>
            </a:r>
            <a:r>
              <a:rPr lang="pt-BR" altLang="pt-BR" sz="3200" dirty="0" err="1"/>
              <a:t>deposit</a:t>
            </a:r>
            <a:r>
              <a:rPr lang="pt-BR" altLang="pt-BR" sz="3200" dirty="0"/>
              <a:t>' </a:t>
            </a:r>
            <a:r>
              <a:rPr lang="pt-BR" altLang="pt-BR" sz="3200" dirty="0" err="1"/>
              <a:t>variable</a:t>
            </a:r>
            <a:r>
              <a:rPr lang="pt-BR" altLang="pt-BR" sz="3200" dirty="0"/>
              <a:t>, </a:t>
            </a:r>
            <a:r>
              <a:rPr lang="pt-BR" altLang="pt-BR" sz="3200" dirty="0" err="1"/>
              <a:t>or</a:t>
            </a:r>
            <a:r>
              <a:rPr lang="pt-BR" altLang="pt-BR" sz="3200" dirty="0"/>
              <a:t> </a:t>
            </a:r>
            <a:r>
              <a:rPr lang="pt-BR" altLang="pt-BR" sz="3200" dirty="0" err="1"/>
              <a:t>contained</a:t>
            </a:r>
            <a:r>
              <a:rPr lang="pt-BR" altLang="pt-BR" sz="3200" dirty="0"/>
              <a:t> </a:t>
            </a:r>
            <a:r>
              <a:rPr lang="pt-BR" altLang="pt-BR" sz="3200" dirty="0" err="1"/>
              <a:t>biases</a:t>
            </a:r>
            <a:r>
              <a:rPr lang="pt-BR" altLang="pt-BR" sz="3200" dirty="0"/>
              <a:t> </a:t>
            </a:r>
            <a:r>
              <a:rPr lang="pt-BR" altLang="pt-BR" sz="3200" dirty="0" err="1"/>
              <a:t>that</a:t>
            </a:r>
            <a:r>
              <a:rPr lang="pt-BR" altLang="pt-BR" sz="3200" dirty="0"/>
              <a:t> </a:t>
            </a:r>
            <a:r>
              <a:rPr lang="pt-BR" altLang="pt-BR" sz="3200" dirty="0" err="1"/>
              <a:t>could</a:t>
            </a:r>
            <a:r>
              <a:rPr lang="pt-BR" altLang="pt-BR" sz="3200" dirty="0"/>
              <a:t> cause model </a:t>
            </a:r>
            <a:r>
              <a:rPr lang="pt-BR" altLang="pt-BR" sz="3200" dirty="0" err="1"/>
              <a:t>overfitting</a:t>
            </a:r>
            <a:endParaRPr lang="pt-BR" altLang="pt-BR" sz="3200" dirty="0"/>
          </a:p>
        </p:txBody>
      </p:sp>
    </p:spTree>
    <p:extLst>
      <p:ext uri="{BB962C8B-B14F-4D97-AF65-F5344CB8AC3E}">
        <p14:creationId xmlns:p14="http://schemas.microsoft.com/office/powerpoint/2010/main" val="2893879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B960352-79F0-D2B3-BF14-449C53D16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6EE43B7-80CB-AB62-A4F9-1DABD5B41DF8}"/>
              </a:ext>
            </a:extLst>
          </p:cNvPr>
          <p:cNvSpPr/>
          <p:nvPr/>
        </p:nvSpPr>
        <p:spPr>
          <a:xfrm>
            <a:off x="6824" y="4256993"/>
            <a:ext cx="5136515" cy="6052185"/>
          </a:xfrm>
          <a:custGeom>
            <a:avLst/>
            <a:gdLst/>
            <a:ahLst/>
            <a:cxnLst/>
            <a:rect l="l" t="t" r="r" b="b"/>
            <a:pathLst>
              <a:path w="5136515" h="6052184">
                <a:moveTo>
                  <a:pt x="5136450" y="6052120"/>
                </a:moveTo>
                <a:lnTo>
                  <a:pt x="0" y="6052120"/>
                </a:lnTo>
                <a:lnTo>
                  <a:pt x="0" y="0"/>
                </a:lnTo>
                <a:lnTo>
                  <a:pt x="218" y="52330"/>
                </a:lnTo>
                <a:lnTo>
                  <a:pt x="873" y="104556"/>
                </a:lnTo>
                <a:lnTo>
                  <a:pt x="1962" y="156676"/>
                </a:lnTo>
                <a:lnTo>
                  <a:pt x="3483" y="208689"/>
                </a:lnTo>
                <a:lnTo>
                  <a:pt x="5435" y="260592"/>
                </a:lnTo>
                <a:lnTo>
                  <a:pt x="7817" y="312384"/>
                </a:lnTo>
                <a:lnTo>
                  <a:pt x="10625" y="364064"/>
                </a:lnTo>
                <a:lnTo>
                  <a:pt x="13860" y="415628"/>
                </a:lnTo>
                <a:lnTo>
                  <a:pt x="17518" y="467077"/>
                </a:lnTo>
                <a:lnTo>
                  <a:pt x="21598" y="518407"/>
                </a:lnTo>
                <a:lnTo>
                  <a:pt x="26099" y="569618"/>
                </a:lnTo>
                <a:lnTo>
                  <a:pt x="31019" y="620708"/>
                </a:lnTo>
                <a:lnTo>
                  <a:pt x="36356" y="671674"/>
                </a:lnTo>
                <a:lnTo>
                  <a:pt x="42107" y="722515"/>
                </a:lnTo>
                <a:lnTo>
                  <a:pt x="48273" y="773230"/>
                </a:lnTo>
                <a:lnTo>
                  <a:pt x="54850" y="823816"/>
                </a:lnTo>
                <a:lnTo>
                  <a:pt x="61837" y="874272"/>
                </a:lnTo>
                <a:lnTo>
                  <a:pt x="69233" y="924597"/>
                </a:lnTo>
                <a:lnTo>
                  <a:pt x="77035" y="974788"/>
                </a:lnTo>
                <a:lnTo>
                  <a:pt x="85242" y="1024843"/>
                </a:lnTo>
                <a:lnTo>
                  <a:pt x="93852" y="1074762"/>
                </a:lnTo>
                <a:lnTo>
                  <a:pt x="102864" y="1124542"/>
                </a:lnTo>
                <a:lnTo>
                  <a:pt x="112275" y="1174181"/>
                </a:lnTo>
                <a:lnTo>
                  <a:pt x="122084" y="1223679"/>
                </a:lnTo>
                <a:lnTo>
                  <a:pt x="132289" y="1273032"/>
                </a:lnTo>
                <a:lnTo>
                  <a:pt x="142889" y="1322240"/>
                </a:lnTo>
                <a:lnTo>
                  <a:pt x="153882" y="1371300"/>
                </a:lnTo>
                <a:lnTo>
                  <a:pt x="165266" y="1420212"/>
                </a:lnTo>
                <a:lnTo>
                  <a:pt x="177039" y="1468972"/>
                </a:lnTo>
                <a:lnTo>
                  <a:pt x="189199" y="1517581"/>
                </a:lnTo>
                <a:lnTo>
                  <a:pt x="201746" y="1566034"/>
                </a:lnTo>
                <a:lnTo>
                  <a:pt x="214676" y="1614332"/>
                </a:lnTo>
                <a:lnTo>
                  <a:pt x="227989" y="1662472"/>
                </a:lnTo>
                <a:lnTo>
                  <a:pt x="241683" y="1710453"/>
                </a:lnTo>
                <a:lnTo>
                  <a:pt x="255755" y="1758273"/>
                </a:lnTo>
                <a:lnTo>
                  <a:pt x="270205" y="1805929"/>
                </a:lnTo>
                <a:lnTo>
                  <a:pt x="285030" y="1853422"/>
                </a:lnTo>
                <a:lnTo>
                  <a:pt x="300229" y="1900747"/>
                </a:lnTo>
                <a:lnTo>
                  <a:pt x="315800" y="1947905"/>
                </a:lnTo>
                <a:lnTo>
                  <a:pt x="331741" y="1994893"/>
                </a:lnTo>
                <a:lnTo>
                  <a:pt x="348050" y="2041709"/>
                </a:lnTo>
                <a:lnTo>
                  <a:pt x="364727" y="2088352"/>
                </a:lnTo>
                <a:lnTo>
                  <a:pt x="381768" y="2134821"/>
                </a:lnTo>
                <a:lnTo>
                  <a:pt x="399173" y="2181112"/>
                </a:lnTo>
                <a:lnTo>
                  <a:pt x="416940" y="2227225"/>
                </a:lnTo>
                <a:lnTo>
                  <a:pt x="435066" y="2273158"/>
                </a:lnTo>
                <a:lnTo>
                  <a:pt x="453551" y="2318909"/>
                </a:lnTo>
                <a:lnTo>
                  <a:pt x="472392" y="2364477"/>
                </a:lnTo>
                <a:lnTo>
                  <a:pt x="491587" y="2409859"/>
                </a:lnTo>
                <a:lnTo>
                  <a:pt x="511136" y="2455054"/>
                </a:lnTo>
                <a:lnTo>
                  <a:pt x="531036" y="2500060"/>
                </a:lnTo>
                <a:lnTo>
                  <a:pt x="551285" y="2544876"/>
                </a:lnTo>
                <a:lnTo>
                  <a:pt x="571882" y="2589500"/>
                </a:lnTo>
                <a:lnTo>
                  <a:pt x="592825" y="2633929"/>
                </a:lnTo>
                <a:lnTo>
                  <a:pt x="614113" y="2678163"/>
                </a:lnTo>
                <a:lnTo>
                  <a:pt x="635743" y="2722200"/>
                </a:lnTo>
                <a:lnTo>
                  <a:pt x="657714" y="2766037"/>
                </a:lnTo>
                <a:lnTo>
                  <a:pt x="680024" y="2809674"/>
                </a:lnTo>
                <a:lnTo>
                  <a:pt x="702671" y="2853107"/>
                </a:lnTo>
                <a:lnTo>
                  <a:pt x="725654" y="2896337"/>
                </a:lnTo>
                <a:lnTo>
                  <a:pt x="748971" y="2939361"/>
                </a:lnTo>
                <a:lnTo>
                  <a:pt x="772620" y="2982176"/>
                </a:lnTo>
                <a:lnTo>
                  <a:pt x="796600" y="3024783"/>
                </a:lnTo>
                <a:lnTo>
                  <a:pt x="820908" y="3067178"/>
                </a:lnTo>
                <a:lnTo>
                  <a:pt x="845544" y="3109360"/>
                </a:lnTo>
                <a:lnTo>
                  <a:pt x="870504" y="3151328"/>
                </a:lnTo>
                <a:lnTo>
                  <a:pt x="895789" y="3193079"/>
                </a:lnTo>
                <a:lnTo>
                  <a:pt x="921395" y="3234612"/>
                </a:lnTo>
                <a:lnTo>
                  <a:pt x="947321" y="3275925"/>
                </a:lnTo>
                <a:lnTo>
                  <a:pt x="973565" y="3317016"/>
                </a:lnTo>
                <a:lnTo>
                  <a:pt x="1000127" y="3357884"/>
                </a:lnTo>
                <a:lnTo>
                  <a:pt x="1027003" y="3398528"/>
                </a:lnTo>
                <a:lnTo>
                  <a:pt x="1054192" y="3438944"/>
                </a:lnTo>
                <a:lnTo>
                  <a:pt x="1081692" y="3479132"/>
                </a:lnTo>
                <a:lnTo>
                  <a:pt x="1109503" y="3519090"/>
                </a:lnTo>
                <a:lnTo>
                  <a:pt x="1137621" y="3558815"/>
                </a:lnTo>
                <a:lnTo>
                  <a:pt x="1166046" y="3598308"/>
                </a:lnTo>
                <a:lnTo>
                  <a:pt x="1194775" y="3637564"/>
                </a:lnTo>
                <a:lnTo>
                  <a:pt x="1223807" y="3676584"/>
                </a:lnTo>
                <a:lnTo>
                  <a:pt x="1253140" y="3715365"/>
                </a:lnTo>
                <a:lnTo>
                  <a:pt x="1282772" y="3753905"/>
                </a:lnTo>
                <a:lnTo>
                  <a:pt x="1312702" y="3792203"/>
                </a:lnTo>
                <a:lnTo>
                  <a:pt x="1342927" y="3830257"/>
                </a:lnTo>
                <a:lnTo>
                  <a:pt x="1373447" y="3868065"/>
                </a:lnTo>
                <a:lnTo>
                  <a:pt x="1404259" y="3905625"/>
                </a:lnTo>
                <a:lnTo>
                  <a:pt x="1435362" y="3942937"/>
                </a:lnTo>
                <a:lnTo>
                  <a:pt x="1466754" y="3979997"/>
                </a:lnTo>
                <a:lnTo>
                  <a:pt x="1498433" y="4016805"/>
                </a:lnTo>
                <a:lnTo>
                  <a:pt x="1530398" y="4053359"/>
                </a:lnTo>
                <a:lnTo>
                  <a:pt x="1562646" y="4089656"/>
                </a:lnTo>
                <a:lnTo>
                  <a:pt x="1595177" y="4125696"/>
                </a:lnTo>
                <a:lnTo>
                  <a:pt x="1627987" y="4161476"/>
                </a:lnTo>
                <a:lnTo>
                  <a:pt x="1661076" y="4196995"/>
                </a:lnTo>
                <a:lnTo>
                  <a:pt x="1694442" y="4232250"/>
                </a:lnTo>
                <a:lnTo>
                  <a:pt x="1728084" y="4267241"/>
                </a:lnTo>
                <a:lnTo>
                  <a:pt x="1761998" y="4301966"/>
                </a:lnTo>
                <a:lnTo>
                  <a:pt x="1796184" y="4336422"/>
                </a:lnTo>
                <a:lnTo>
                  <a:pt x="1830641" y="4370608"/>
                </a:lnTo>
                <a:lnTo>
                  <a:pt x="1865365" y="4404523"/>
                </a:lnTo>
                <a:lnTo>
                  <a:pt x="1900356" y="4438164"/>
                </a:lnTo>
                <a:lnTo>
                  <a:pt x="1935612" y="4471531"/>
                </a:lnTo>
                <a:lnTo>
                  <a:pt x="1971131" y="4504620"/>
                </a:lnTo>
                <a:lnTo>
                  <a:pt x="2006911" y="4537431"/>
                </a:lnTo>
                <a:lnTo>
                  <a:pt x="2042951" y="4569962"/>
                </a:lnTo>
                <a:lnTo>
                  <a:pt x="2079248" y="4602210"/>
                </a:lnTo>
                <a:lnTo>
                  <a:pt x="2115801" y="4634175"/>
                </a:lnTo>
                <a:lnTo>
                  <a:pt x="2152609" y="4665854"/>
                </a:lnTo>
                <a:lnTo>
                  <a:pt x="2189670" y="4697246"/>
                </a:lnTo>
                <a:lnTo>
                  <a:pt x="2226981" y="4728349"/>
                </a:lnTo>
                <a:lnTo>
                  <a:pt x="2264542" y="4759162"/>
                </a:lnTo>
                <a:lnTo>
                  <a:pt x="2302350" y="4789682"/>
                </a:lnTo>
                <a:lnTo>
                  <a:pt x="2340403" y="4819908"/>
                </a:lnTo>
                <a:lnTo>
                  <a:pt x="2378701" y="4849838"/>
                </a:lnTo>
                <a:lnTo>
                  <a:pt x="2417241" y="4879470"/>
                </a:lnTo>
                <a:lnTo>
                  <a:pt x="2456021" y="4908803"/>
                </a:lnTo>
                <a:lnTo>
                  <a:pt x="2495040" y="4937835"/>
                </a:lnTo>
                <a:lnTo>
                  <a:pt x="2534296" y="4966564"/>
                </a:lnTo>
                <a:lnTo>
                  <a:pt x="2573788" y="4994989"/>
                </a:lnTo>
                <a:lnTo>
                  <a:pt x="2613513" y="5023107"/>
                </a:lnTo>
                <a:lnTo>
                  <a:pt x="2653469" y="5050918"/>
                </a:lnTo>
                <a:lnTo>
                  <a:pt x="2693656" y="5078419"/>
                </a:lnTo>
                <a:lnTo>
                  <a:pt x="2734072" y="5105608"/>
                </a:lnTo>
                <a:lnTo>
                  <a:pt x="2774714" y="5132484"/>
                </a:lnTo>
                <a:lnTo>
                  <a:pt x="2815581" y="5159045"/>
                </a:lnTo>
                <a:lnTo>
                  <a:pt x="2856671" y="5185290"/>
                </a:lnTo>
                <a:lnTo>
                  <a:pt x="2897983" y="5211216"/>
                </a:lnTo>
                <a:lnTo>
                  <a:pt x="2939514" y="5236822"/>
                </a:lnTo>
                <a:lnTo>
                  <a:pt x="2981264" y="5262107"/>
                </a:lnTo>
                <a:lnTo>
                  <a:pt x="3023229" y="5287067"/>
                </a:lnTo>
                <a:lnTo>
                  <a:pt x="3065410" y="5311703"/>
                </a:lnTo>
                <a:lnTo>
                  <a:pt x="3107803" y="5336011"/>
                </a:lnTo>
                <a:lnTo>
                  <a:pt x="3150407" y="5359991"/>
                </a:lnTo>
                <a:lnTo>
                  <a:pt x="3193220" y="5383640"/>
                </a:lnTo>
                <a:lnTo>
                  <a:pt x="3236241" y="5406957"/>
                </a:lnTo>
                <a:lnTo>
                  <a:pt x="3279469" y="5429940"/>
                </a:lnTo>
                <a:lnTo>
                  <a:pt x="3322900" y="5452588"/>
                </a:lnTo>
                <a:lnTo>
                  <a:pt x="3366533" y="5474898"/>
                </a:lnTo>
                <a:lnTo>
                  <a:pt x="3410368" y="5496869"/>
                </a:lnTo>
                <a:lnTo>
                  <a:pt x="3454401" y="5518499"/>
                </a:lnTo>
                <a:lnTo>
                  <a:pt x="3498632" y="5539786"/>
                </a:lnTo>
                <a:lnTo>
                  <a:pt x="3543058" y="5560729"/>
                </a:lnTo>
                <a:lnTo>
                  <a:pt x="3587678" y="5581327"/>
                </a:lnTo>
                <a:lnTo>
                  <a:pt x="3632490" y="5601576"/>
                </a:lnTo>
                <a:lnTo>
                  <a:pt x="3677492" y="5621476"/>
                </a:lnTo>
                <a:lnTo>
                  <a:pt x="3722683" y="5641024"/>
                </a:lnTo>
                <a:lnTo>
                  <a:pt x="3768061" y="5660220"/>
                </a:lnTo>
                <a:lnTo>
                  <a:pt x="3813623" y="5679061"/>
                </a:lnTo>
                <a:lnTo>
                  <a:pt x="3859370" y="5697545"/>
                </a:lnTo>
                <a:lnTo>
                  <a:pt x="3905298" y="5715672"/>
                </a:lnTo>
                <a:lnTo>
                  <a:pt x="3951406" y="5733438"/>
                </a:lnTo>
                <a:lnTo>
                  <a:pt x="3997692" y="5750843"/>
                </a:lnTo>
                <a:lnTo>
                  <a:pt x="4044154" y="5767885"/>
                </a:lnTo>
                <a:lnTo>
                  <a:pt x="4090792" y="5784561"/>
                </a:lnTo>
                <a:lnTo>
                  <a:pt x="4137602" y="5800871"/>
                </a:lnTo>
                <a:lnTo>
                  <a:pt x="4184584" y="5816812"/>
                </a:lnTo>
                <a:lnTo>
                  <a:pt x="4231735" y="5832383"/>
                </a:lnTo>
                <a:lnTo>
                  <a:pt x="4279054" y="5847581"/>
                </a:lnTo>
                <a:lnTo>
                  <a:pt x="4326539" y="5862406"/>
                </a:lnTo>
                <a:lnTo>
                  <a:pt x="4374189" y="5876856"/>
                </a:lnTo>
                <a:lnTo>
                  <a:pt x="4422001" y="5890928"/>
                </a:lnTo>
                <a:lnTo>
                  <a:pt x="4469974" y="5904622"/>
                </a:lnTo>
                <a:lnTo>
                  <a:pt x="4518106" y="5917935"/>
                </a:lnTo>
                <a:lnTo>
                  <a:pt x="4566396" y="5930865"/>
                </a:lnTo>
                <a:lnTo>
                  <a:pt x="4614842" y="5943412"/>
                </a:lnTo>
                <a:lnTo>
                  <a:pt x="4663441" y="5955572"/>
                </a:lnTo>
                <a:lnTo>
                  <a:pt x="4712193" y="5967345"/>
                </a:lnTo>
                <a:lnTo>
                  <a:pt x="4761095" y="5978729"/>
                </a:lnTo>
                <a:lnTo>
                  <a:pt x="4810146" y="5989722"/>
                </a:lnTo>
                <a:lnTo>
                  <a:pt x="4859344" y="6000321"/>
                </a:lnTo>
                <a:lnTo>
                  <a:pt x="4908688" y="6010527"/>
                </a:lnTo>
                <a:lnTo>
                  <a:pt x="4958175" y="6020336"/>
                </a:lnTo>
                <a:lnTo>
                  <a:pt x="5007804" y="6029747"/>
                </a:lnTo>
                <a:lnTo>
                  <a:pt x="5057573" y="6038759"/>
                </a:lnTo>
                <a:lnTo>
                  <a:pt x="5107480" y="6047369"/>
                </a:lnTo>
                <a:lnTo>
                  <a:pt x="5136450" y="6052120"/>
                </a:lnTo>
                <a:close/>
              </a:path>
            </a:pathLst>
          </a:custGeom>
          <a:solidFill>
            <a:srgbClr val="097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182B4A62-AAD1-0EBE-D3D6-8AF44731F3BA}"/>
              </a:ext>
            </a:extLst>
          </p:cNvPr>
          <p:cNvSpPr/>
          <p:nvPr/>
        </p:nvSpPr>
        <p:spPr>
          <a:xfrm>
            <a:off x="16030954" y="225345"/>
            <a:ext cx="1955800" cy="798830"/>
          </a:xfrm>
          <a:custGeom>
            <a:avLst/>
            <a:gdLst/>
            <a:ahLst/>
            <a:cxnLst/>
            <a:rect l="l" t="t" r="r" b="b"/>
            <a:pathLst>
              <a:path w="1955800" h="798830">
                <a:moveTo>
                  <a:pt x="40460" y="71239"/>
                </a:moveTo>
                <a:lnTo>
                  <a:pt x="30648" y="71239"/>
                </a:lnTo>
                <a:lnTo>
                  <a:pt x="26116" y="70303"/>
                </a:lnTo>
                <a:lnTo>
                  <a:pt x="87" y="40725"/>
                </a:lnTo>
                <a:lnTo>
                  <a:pt x="30" y="30746"/>
                </a:lnTo>
                <a:lnTo>
                  <a:pt x="851" y="26719"/>
                </a:lnTo>
                <a:lnTo>
                  <a:pt x="31010" y="0"/>
                </a:lnTo>
                <a:lnTo>
                  <a:pt x="35727" y="0"/>
                </a:lnTo>
                <a:lnTo>
                  <a:pt x="35727" y="194"/>
                </a:lnTo>
                <a:lnTo>
                  <a:pt x="40400" y="194"/>
                </a:lnTo>
                <a:lnTo>
                  <a:pt x="70409" y="26719"/>
                </a:lnTo>
                <a:lnTo>
                  <a:pt x="71220" y="40725"/>
                </a:lnTo>
                <a:lnTo>
                  <a:pt x="70383" y="44723"/>
                </a:lnTo>
                <a:lnTo>
                  <a:pt x="44627" y="70445"/>
                </a:lnTo>
                <a:lnTo>
                  <a:pt x="40460" y="71239"/>
                </a:lnTo>
                <a:close/>
              </a:path>
              <a:path w="1955800" h="798830">
                <a:moveTo>
                  <a:pt x="417293" y="71272"/>
                </a:moveTo>
                <a:lnTo>
                  <a:pt x="407797" y="71272"/>
                </a:lnTo>
                <a:lnTo>
                  <a:pt x="403250" y="70363"/>
                </a:lnTo>
                <a:lnTo>
                  <a:pt x="376915" y="40311"/>
                </a:lnTo>
                <a:lnTo>
                  <a:pt x="376931" y="30855"/>
                </a:lnTo>
                <a:lnTo>
                  <a:pt x="377844" y="26309"/>
                </a:lnTo>
                <a:lnTo>
                  <a:pt x="381409" y="17747"/>
                </a:lnTo>
                <a:lnTo>
                  <a:pt x="381479" y="17580"/>
                </a:lnTo>
                <a:lnTo>
                  <a:pt x="383937" y="13918"/>
                </a:lnTo>
                <a:lnTo>
                  <a:pt x="384063" y="13730"/>
                </a:lnTo>
                <a:lnTo>
                  <a:pt x="390763" y="7059"/>
                </a:lnTo>
                <a:lnTo>
                  <a:pt x="394624" y="4491"/>
                </a:lnTo>
                <a:lnTo>
                  <a:pt x="403368" y="893"/>
                </a:lnTo>
                <a:lnTo>
                  <a:pt x="407918" y="0"/>
                </a:lnTo>
                <a:lnTo>
                  <a:pt x="412646" y="0"/>
                </a:lnTo>
                <a:lnTo>
                  <a:pt x="412646" y="194"/>
                </a:lnTo>
                <a:lnTo>
                  <a:pt x="417288" y="194"/>
                </a:lnTo>
                <a:lnTo>
                  <a:pt x="447197" y="26309"/>
                </a:lnTo>
                <a:lnTo>
                  <a:pt x="448187" y="40311"/>
                </a:lnTo>
                <a:lnTo>
                  <a:pt x="447294" y="44860"/>
                </a:lnTo>
                <a:lnTo>
                  <a:pt x="421839" y="70363"/>
                </a:lnTo>
                <a:lnTo>
                  <a:pt x="417293" y="71272"/>
                </a:lnTo>
                <a:close/>
              </a:path>
              <a:path w="1955800" h="798830">
                <a:moveTo>
                  <a:pt x="794283" y="71243"/>
                </a:moveTo>
                <a:lnTo>
                  <a:pt x="784519" y="71243"/>
                </a:lnTo>
                <a:lnTo>
                  <a:pt x="779989" y="70312"/>
                </a:lnTo>
                <a:lnTo>
                  <a:pt x="753922" y="40723"/>
                </a:lnTo>
                <a:lnTo>
                  <a:pt x="753860" y="30809"/>
                </a:lnTo>
                <a:lnTo>
                  <a:pt x="754689" y="26704"/>
                </a:lnTo>
                <a:lnTo>
                  <a:pt x="784761" y="12"/>
                </a:lnTo>
                <a:lnTo>
                  <a:pt x="789474" y="12"/>
                </a:lnTo>
                <a:lnTo>
                  <a:pt x="789474" y="194"/>
                </a:lnTo>
                <a:lnTo>
                  <a:pt x="794215" y="194"/>
                </a:lnTo>
                <a:lnTo>
                  <a:pt x="824244" y="26704"/>
                </a:lnTo>
                <a:lnTo>
                  <a:pt x="825058" y="40723"/>
                </a:lnTo>
                <a:lnTo>
                  <a:pt x="824210" y="44777"/>
                </a:lnTo>
                <a:lnTo>
                  <a:pt x="824112" y="45249"/>
                </a:lnTo>
                <a:lnTo>
                  <a:pt x="798800" y="70312"/>
                </a:lnTo>
                <a:lnTo>
                  <a:pt x="799147" y="70312"/>
                </a:lnTo>
                <a:lnTo>
                  <a:pt x="794283" y="71243"/>
                </a:lnTo>
                <a:close/>
              </a:path>
              <a:path w="1955800" h="798830">
                <a:moveTo>
                  <a:pt x="1171118" y="71276"/>
                </a:moveTo>
                <a:lnTo>
                  <a:pt x="1161668" y="71276"/>
                </a:lnTo>
                <a:lnTo>
                  <a:pt x="1157123" y="70372"/>
                </a:lnTo>
                <a:lnTo>
                  <a:pt x="1130761" y="40369"/>
                </a:lnTo>
                <a:lnTo>
                  <a:pt x="1130761" y="30919"/>
                </a:lnTo>
                <a:lnTo>
                  <a:pt x="1157123" y="916"/>
                </a:lnTo>
                <a:lnTo>
                  <a:pt x="1161668" y="12"/>
                </a:lnTo>
                <a:lnTo>
                  <a:pt x="1166393" y="12"/>
                </a:lnTo>
                <a:lnTo>
                  <a:pt x="1166576" y="194"/>
                </a:lnTo>
                <a:lnTo>
                  <a:pt x="1171151" y="194"/>
                </a:lnTo>
                <a:lnTo>
                  <a:pt x="1201059" y="26374"/>
                </a:lnTo>
                <a:lnTo>
                  <a:pt x="1202026" y="40369"/>
                </a:lnTo>
                <a:lnTo>
                  <a:pt x="1201122" y="44914"/>
                </a:lnTo>
                <a:lnTo>
                  <a:pt x="1175664" y="70372"/>
                </a:lnTo>
                <a:lnTo>
                  <a:pt x="1171118" y="71276"/>
                </a:lnTo>
                <a:close/>
              </a:path>
              <a:path w="1955800" h="798830">
                <a:moveTo>
                  <a:pt x="1548038" y="71276"/>
                </a:moveTo>
                <a:lnTo>
                  <a:pt x="1538588" y="71276"/>
                </a:lnTo>
                <a:lnTo>
                  <a:pt x="1534042" y="70372"/>
                </a:lnTo>
                <a:lnTo>
                  <a:pt x="1507680" y="40369"/>
                </a:lnTo>
                <a:lnTo>
                  <a:pt x="1507680" y="30919"/>
                </a:lnTo>
                <a:lnTo>
                  <a:pt x="1534042" y="916"/>
                </a:lnTo>
                <a:lnTo>
                  <a:pt x="1538588" y="12"/>
                </a:lnTo>
                <a:lnTo>
                  <a:pt x="1543313" y="12"/>
                </a:lnTo>
                <a:lnTo>
                  <a:pt x="1543313" y="194"/>
                </a:lnTo>
                <a:lnTo>
                  <a:pt x="1548022" y="194"/>
                </a:lnTo>
                <a:lnTo>
                  <a:pt x="1577985" y="26374"/>
                </a:lnTo>
                <a:lnTo>
                  <a:pt x="1578945" y="40369"/>
                </a:lnTo>
                <a:lnTo>
                  <a:pt x="1578041" y="44915"/>
                </a:lnTo>
                <a:lnTo>
                  <a:pt x="1552583" y="70372"/>
                </a:lnTo>
                <a:lnTo>
                  <a:pt x="1548038" y="71276"/>
                </a:lnTo>
                <a:close/>
              </a:path>
              <a:path w="1955800" h="798830">
                <a:moveTo>
                  <a:pt x="1924879" y="71272"/>
                </a:moveTo>
                <a:lnTo>
                  <a:pt x="1915382" y="71272"/>
                </a:lnTo>
                <a:lnTo>
                  <a:pt x="1910835" y="70363"/>
                </a:lnTo>
                <a:lnTo>
                  <a:pt x="1884500" y="40311"/>
                </a:lnTo>
                <a:lnTo>
                  <a:pt x="1884516" y="30855"/>
                </a:lnTo>
                <a:lnTo>
                  <a:pt x="1885429" y="26309"/>
                </a:lnTo>
                <a:lnTo>
                  <a:pt x="1888995" y="17747"/>
                </a:lnTo>
                <a:lnTo>
                  <a:pt x="1889064" y="17580"/>
                </a:lnTo>
                <a:lnTo>
                  <a:pt x="1891522" y="13918"/>
                </a:lnTo>
                <a:lnTo>
                  <a:pt x="1891648" y="13730"/>
                </a:lnTo>
                <a:lnTo>
                  <a:pt x="1898349" y="7058"/>
                </a:lnTo>
                <a:lnTo>
                  <a:pt x="1902210" y="4491"/>
                </a:lnTo>
                <a:lnTo>
                  <a:pt x="1910954" y="893"/>
                </a:lnTo>
                <a:lnTo>
                  <a:pt x="1915504" y="0"/>
                </a:lnTo>
                <a:lnTo>
                  <a:pt x="1920232" y="0"/>
                </a:lnTo>
                <a:lnTo>
                  <a:pt x="1920232" y="194"/>
                </a:lnTo>
                <a:lnTo>
                  <a:pt x="1924873" y="194"/>
                </a:lnTo>
                <a:lnTo>
                  <a:pt x="1951092" y="17580"/>
                </a:lnTo>
                <a:lnTo>
                  <a:pt x="1951204" y="17747"/>
                </a:lnTo>
                <a:lnTo>
                  <a:pt x="1954783" y="26309"/>
                </a:lnTo>
                <a:lnTo>
                  <a:pt x="1955731" y="30855"/>
                </a:lnTo>
                <a:lnTo>
                  <a:pt x="1955773" y="40311"/>
                </a:lnTo>
                <a:lnTo>
                  <a:pt x="1954880" y="44860"/>
                </a:lnTo>
                <a:lnTo>
                  <a:pt x="1929424" y="70363"/>
                </a:lnTo>
                <a:lnTo>
                  <a:pt x="1924879" y="71272"/>
                </a:lnTo>
                <a:close/>
              </a:path>
              <a:path w="1955800" h="798830">
                <a:moveTo>
                  <a:pt x="40397" y="436253"/>
                </a:moveTo>
                <a:lnTo>
                  <a:pt x="30895" y="436253"/>
                </a:lnTo>
                <a:lnTo>
                  <a:pt x="26346" y="435343"/>
                </a:lnTo>
                <a:lnTo>
                  <a:pt x="0" y="405264"/>
                </a:lnTo>
                <a:lnTo>
                  <a:pt x="16" y="395824"/>
                </a:lnTo>
                <a:lnTo>
                  <a:pt x="26444" y="365875"/>
                </a:lnTo>
                <a:lnTo>
                  <a:pt x="30996" y="364981"/>
                </a:lnTo>
                <a:lnTo>
                  <a:pt x="40316" y="364981"/>
                </a:lnTo>
                <a:lnTo>
                  <a:pt x="70346" y="391295"/>
                </a:lnTo>
                <a:lnTo>
                  <a:pt x="71280" y="405264"/>
                </a:lnTo>
                <a:lnTo>
                  <a:pt x="70386" y="409817"/>
                </a:lnTo>
                <a:lnTo>
                  <a:pt x="40397" y="436253"/>
                </a:lnTo>
                <a:close/>
              </a:path>
              <a:path w="1955800" h="798830">
                <a:moveTo>
                  <a:pt x="417316" y="436253"/>
                </a:moveTo>
                <a:lnTo>
                  <a:pt x="407814" y="436253"/>
                </a:lnTo>
                <a:lnTo>
                  <a:pt x="403266" y="435343"/>
                </a:lnTo>
                <a:lnTo>
                  <a:pt x="376919" y="405264"/>
                </a:lnTo>
                <a:lnTo>
                  <a:pt x="376935" y="395825"/>
                </a:lnTo>
                <a:lnTo>
                  <a:pt x="403363" y="365875"/>
                </a:lnTo>
                <a:lnTo>
                  <a:pt x="407916" y="364981"/>
                </a:lnTo>
                <a:lnTo>
                  <a:pt x="417235" y="364981"/>
                </a:lnTo>
                <a:lnTo>
                  <a:pt x="447265" y="391296"/>
                </a:lnTo>
                <a:lnTo>
                  <a:pt x="448199" y="405264"/>
                </a:lnTo>
                <a:lnTo>
                  <a:pt x="447305" y="409817"/>
                </a:lnTo>
                <a:lnTo>
                  <a:pt x="417316" y="436253"/>
                </a:lnTo>
                <a:close/>
              </a:path>
              <a:path w="1955800" h="798830">
                <a:moveTo>
                  <a:pt x="794263" y="436250"/>
                </a:moveTo>
                <a:lnTo>
                  <a:pt x="784726" y="436250"/>
                </a:lnTo>
                <a:lnTo>
                  <a:pt x="780181" y="435337"/>
                </a:lnTo>
                <a:lnTo>
                  <a:pt x="753846" y="405262"/>
                </a:lnTo>
                <a:lnTo>
                  <a:pt x="753860" y="395817"/>
                </a:lnTo>
                <a:lnTo>
                  <a:pt x="780218" y="365894"/>
                </a:lnTo>
                <a:lnTo>
                  <a:pt x="784746" y="364993"/>
                </a:lnTo>
                <a:lnTo>
                  <a:pt x="794191" y="364993"/>
                </a:lnTo>
                <a:lnTo>
                  <a:pt x="824182" y="391281"/>
                </a:lnTo>
                <a:lnTo>
                  <a:pt x="825119" y="405262"/>
                </a:lnTo>
                <a:lnTo>
                  <a:pt x="824225" y="409812"/>
                </a:lnTo>
                <a:lnTo>
                  <a:pt x="794263" y="436250"/>
                </a:lnTo>
                <a:close/>
              </a:path>
              <a:path w="1955800" h="798830">
                <a:moveTo>
                  <a:pt x="1171182" y="436250"/>
                </a:moveTo>
                <a:lnTo>
                  <a:pt x="1161645" y="436250"/>
                </a:lnTo>
                <a:lnTo>
                  <a:pt x="1157101" y="435337"/>
                </a:lnTo>
                <a:lnTo>
                  <a:pt x="1130765" y="405262"/>
                </a:lnTo>
                <a:lnTo>
                  <a:pt x="1130776" y="395832"/>
                </a:lnTo>
                <a:lnTo>
                  <a:pt x="1157118" y="365898"/>
                </a:lnTo>
                <a:lnTo>
                  <a:pt x="1161666" y="364993"/>
                </a:lnTo>
                <a:lnTo>
                  <a:pt x="1171159" y="364993"/>
                </a:lnTo>
                <a:lnTo>
                  <a:pt x="1201107" y="391310"/>
                </a:lnTo>
                <a:lnTo>
                  <a:pt x="1202038" y="405262"/>
                </a:lnTo>
                <a:lnTo>
                  <a:pt x="1201144" y="409812"/>
                </a:lnTo>
                <a:lnTo>
                  <a:pt x="1171182" y="436250"/>
                </a:lnTo>
                <a:close/>
              </a:path>
              <a:path w="1955800" h="798830">
                <a:moveTo>
                  <a:pt x="1548102" y="436250"/>
                </a:moveTo>
                <a:lnTo>
                  <a:pt x="1538564" y="436250"/>
                </a:lnTo>
                <a:lnTo>
                  <a:pt x="1534020" y="435337"/>
                </a:lnTo>
                <a:lnTo>
                  <a:pt x="1507684" y="405262"/>
                </a:lnTo>
                <a:lnTo>
                  <a:pt x="1507698" y="395817"/>
                </a:lnTo>
                <a:lnTo>
                  <a:pt x="1534057" y="365894"/>
                </a:lnTo>
                <a:lnTo>
                  <a:pt x="1538585" y="364993"/>
                </a:lnTo>
                <a:lnTo>
                  <a:pt x="1548030" y="364993"/>
                </a:lnTo>
                <a:lnTo>
                  <a:pt x="1578020" y="391281"/>
                </a:lnTo>
                <a:lnTo>
                  <a:pt x="1578957" y="405262"/>
                </a:lnTo>
                <a:lnTo>
                  <a:pt x="1578064" y="409812"/>
                </a:lnTo>
                <a:lnTo>
                  <a:pt x="1548102" y="436250"/>
                </a:lnTo>
                <a:close/>
              </a:path>
              <a:path w="1955800" h="798830">
                <a:moveTo>
                  <a:pt x="1924901" y="436253"/>
                </a:moveTo>
                <a:lnTo>
                  <a:pt x="1915400" y="436253"/>
                </a:lnTo>
                <a:lnTo>
                  <a:pt x="1910851" y="435343"/>
                </a:lnTo>
                <a:lnTo>
                  <a:pt x="1884504" y="405264"/>
                </a:lnTo>
                <a:lnTo>
                  <a:pt x="1884520" y="395824"/>
                </a:lnTo>
                <a:lnTo>
                  <a:pt x="1910949" y="365875"/>
                </a:lnTo>
                <a:lnTo>
                  <a:pt x="1915501" y="364981"/>
                </a:lnTo>
                <a:lnTo>
                  <a:pt x="1924821" y="364981"/>
                </a:lnTo>
                <a:lnTo>
                  <a:pt x="1954851" y="391296"/>
                </a:lnTo>
                <a:lnTo>
                  <a:pt x="1955785" y="405264"/>
                </a:lnTo>
                <a:lnTo>
                  <a:pt x="1954890" y="409817"/>
                </a:lnTo>
                <a:lnTo>
                  <a:pt x="1924901" y="436253"/>
                </a:lnTo>
                <a:close/>
              </a:path>
              <a:path w="1955800" h="798830">
                <a:moveTo>
                  <a:pt x="47708" y="798721"/>
                </a:moveTo>
                <a:lnTo>
                  <a:pt x="23571" y="798721"/>
                </a:lnTo>
                <a:lnTo>
                  <a:pt x="17596" y="796237"/>
                </a:lnTo>
                <a:lnTo>
                  <a:pt x="0" y="769790"/>
                </a:lnTo>
                <a:lnTo>
                  <a:pt x="12" y="760366"/>
                </a:lnTo>
                <a:lnTo>
                  <a:pt x="917" y="755841"/>
                </a:lnTo>
                <a:lnTo>
                  <a:pt x="4549" y="747105"/>
                </a:lnTo>
                <a:lnTo>
                  <a:pt x="7044" y="743382"/>
                </a:lnTo>
                <a:lnTo>
                  <a:pt x="7132" y="743251"/>
                </a:lnTo>
                <a:lnTo>
                  <a:pt x="13833" y="736572"/>
                </a:lnTo>
                <a:lnTo>
                  <a:pt x="17696" y="734002"/>
                </a:lnTo>
                <a:lnTo>
                  <a:pt x="26444" y="730401"/>
                </a:lnTo>
                <a:lnTo>
                  <a:pt x="30996" y="729506"/>
                </a:lnTo>
                <a:lnTo>
                  <a:pt x="35727" y="729506"/>
                </a:lnTo>
                <a:lnTo>
                  <a:pt x="35727" y="729700"/>
                </a:lnTo>
                <a:lnTo>
                  <a:pt x="40362" y="729700"/>
                </a:lnTo>
                <a:lnTo>
                  <a:pt x="70299" y="755841"/>
                </a:lnTo>
                <a:lnTo>
                  <a:pt x="71280" y="769790"/>
                </a:lnTo>
                <a:lnTo>
                  <a:pt x="70386" y="774342"/>
                </a:lnTo>
                <a:lnTo>
                  <a:pt x="66784" y="783090"/>
                </a:lnTo>
                <a:lnTo>
                  <a:pt x="64214" y="786953"/>
                </a:lnTo>
                <a:lnTo>
                  <a:pt x="57535" y="793654"/>
                </a:lnTo>
                <a:lnTo>
                  <a:pt x="53682" y="796237"/>
                </a:lnTo>
                <a:lnTo>
                  <a:pt x="47708" y="798721"/>
                </a:lnTo>
                <a:close/>
              </a:path>
              <a:path w="1955800" h="798830">
                <a:moveTo>
                  <a:pt x="424618" y="798721"/>
                </a:moveTo>
                <a:lnTo>
                  <a:pt x="400485" y="798721"/>
                </a:lnTo>
                <a:lnTo>
                  <a:pt x="394518" y="796242"/>
                </a:lnTo>
                <a:lnTo>
                  <a:pt x="376915" y="769817"/>
                </a:lnTo>
                <a:lnTo>
                  <a:pt x="376931" y="760362"/>
                </a:lnTo>
                <a:lnTo>
                  <a:pt x="377844" y="755816"/>
                </a:lnTo>
                <a:lnTo>
                  <a:pt x="381410" y="747253"/>
                </a:lnTo>
                <a:lnTo>
                  <a:pt x="381479" y="747087"/>
                </a:lnTo>
                <a:lnTo>
                  <a:pt x="383937" y="743424"/>
                </a:lnTo>
                <a:lnTo>
                  <a:pt x="384063" y="743237"/>
                </a:lnTo>
                <a:lnTo>
                  <a:pt x="390763" y="736565"/>
                </a:lnTo>
                <a:lnTo>
                  <a:pt x="394624" y="733997"/>
                </a:lnTo>
                <a:lnTo>
                  <a:pt x="403368" y="730400"/>
                </a:lnTo>
                <a:lnTo>
                  <a:pt x="407918" y="729506"/>
                </a:lnTo>
                <a:lnTo>
                  <a:pt x="412646" y="729506"/>
                </a:lnTo>
                <a:lnTo>
                  <a:pt x="412646" y="729700"/>
                </a:lnTo>
                <a:lnTo>
                  <a:pt x="417288" y="729700"/>
                </a:lnTo>
                <a:lnTo>
                  <a:pt x="443507" y="747087"/>
                </a:lnTo>
                <a:lnTo>
                  <a:pt x="443619" y="747253"/>
                </a:lnTo>
                <a:lnTo>
                  <a:pt x="447197" y="755816"/>
                </a:lnTo>
                <a:lnTo>
                  <a:pt x="448146" y="760362"/>
                </a:lnTo>
                <a:lnTo>
                  <a:pt x="448187" y="769817"/>
                </a:lnTo>
                <a:lnTo>
                  <a:pt x="447294" y="774366"/>
                </a:lnTo>
                <a:lnTo>
                  <a:pt x="443684" y="783108"/>
                </a:lnTo>
                <a:lnTo>
                  <a:pt x="441117" y="786967"/>
                </a:lnTo>
                <a:lnTo>
                  <a:pt x="434433" y="793661"/>
                </a:lnTo>
                <a:lnTo>
                  <a:pt x="430585" y="796242"/>
                </a:lnTo>
                <a:lnTo>
                  <a:pt x="424618" y="798721"/>
                </a:lnTo>
                <a:close/>
              </a:path>
              <a:path w="1955800" h="798830">
                <a:moveTo>
                  <a:pt x="801549" y="798721"/>
                </a:moveTo>
                <a:lnTo>
                  <a:pt x="777414" y="798721"/>
                </a:lnTo>
                <a:lnTo>
                  <a:pt x="771425" y="796227"/>
                </a:lnTo>
                <a:lnTo>
                  <a:pt x="753846" y="769787"/>
                </a:lnTo>
                <a:lnTo>
                  <a:pt x="753857" y="760358"/>
                </a:lnTo>
                <a:lnTo>
                  <a:pt x="780199" y="730423"/>
                </a:lnTo>
                <a:lnTo>
                  <a:pt x="784746" y="729518"/>
                </a:lnTo>
                <a:lnTo>
                  <a:pt x="789474" y="729518"/>
                </a:lnTo>
                <a:lnTo>
                  <a:pt x="789474" y="729700"/>
                </a:lnTo>
                <a:lnTo>
                  <a:pt x="794176" y="729700"/>
                </a:lnTo>
                <a:lnTo>
                  <a:pt x="824140" y="755841"/>
                </a:lnTo>
                <a:lnTo>
                  <a:pt x="825119" y="769787"/>
                </a:lnTo>
                <a:lnTo>
                  <a:pt x="824225" y="774337"/>
                </a:lnTo>
                <a:lnTo>
                  <a:pt x="820627" y="783081"/>
                </a:lnTo>
                <a:lnTo>
                  <a:pt x="818060" y="786943"/>
                </a:lnTo>
                <a:lnTo>
                  <a:pt x="811388" y="793643"/>
                </a:lnTo>
                <a:lnTo>
                  <a:pt x="807538" y="796227"/>
                </a:lnTo>
                <a:lnTo>
                  <a:pt x="801549" y="798721"/>
                </a:lnTo>
                <a:close/>
              </a:path>
              <a:path w="1955800" h="798830">
                <a:moveTo>
                  <a:pt x="1178459" y="798721"/>
                </a:moveTo>
                <a:lnTo>
                  <a:pt x="1154328" y="798721"/>
                </a:lnTo>
                <a:lnTo>
                  <a:pt x="1148392" y="796262"/>
                </a:lnTo>
                <a:lnTo>
                  <a:pt x="1130761" y="769875"/>
                </a:lnTo>
                <a:lnTo>
                  <a:pt x="1130761" y="760425"/>
                </a:lnTo>
                <a:lnTo>
                  <a:pt x="1131665" y="755880"/>
                </a:lnTo>
                <a:lnTo>
                  <a:pt x="1135227" y="747281"/>
                </a:lnTo>
                <a:lnTo>
                  <a:pt x="1135281" y="747149"/>
                </a:lnTo>
                <a:lnTo>
                  <a:pt x="1137749" y="743455"/>
                </a:lnTo>
                <a:lnTo>
                  <a:pt x="1137856" y="743295"/>
                </a:lnTo>
                <a:lnTo>
                  <a:pt x="1144539" y="736613"/>
                </a:lnTo>
                <a:lnTo>
                  <a:pt x="1148392" y="734038"/>
                </a:lnTo>
                <a:lnTo>
                  <a:pt x="1157123" y="730422"/>
                </a:lnTo>
                <a:lnTo>
                  <a:pt x="1161668" y="729518"/>
                </a:lnTo>
                <a:lnTo>
                  <a:pt x="1166393" y="729518"/>
                </a:lnTo>
                <a:lnTo>
                  <a:pt x="1166576" y="729700"/>
                </a:lnTo>
                <a:lnTo>
                  <a:pt x="1171152" y="729700"/>
                </a:lnTo>
                <a:lnTo>
                  <a:pt x="1197383" y="747149"/>
                </a:lnTo>
                <a:lnTo>
                  <a:pt x="1197472" y="747281"/>
                </a:lnTo>
                <a:lnTo>
                  <a:pt x="1201059" y="755880"/>
                </a:lnTo>
                <a:lnTo>
                  <a:pt x="1201995" y="760425"/>
                </a:lnTo>
                <a:lnTo>
                  <a:pt x="1202026" y="769875"/>
                </a:lnTo>
                <a:lnTo>
                  <a:pt x="1201122" y="774421"/>
                </a:lnTo>
                <a:lnTo>
                  <a:pt x="1197505" y="783152"/>
                </a:lnTo>
                <a:lnTo>
                  <a:pt x="1194930" y="787005"/>
                </a:lnTo>
                <a:lnTo>
                  <a:pt x="1188248" y="793687"/>
                </a:lnTo>
                <a:lnTo>
                  <a:pt x="1184395" y="796262"/>
                </a:lnTo>
                <a:lnTo>
                  <a:pt x="1178459" y="798721"/>
                </a:lnTo>
                <a:close/>
              </a:path>
              <a:path w="1955800" h="798830">
                <a:moveTo>
                  <a:pt x="1555379" y="798721"/>
                </a:moveTo>
                <a:lnTo>
                  <a:pt x="1531247" y="798721"/>
                </a:lnTo>
                <a:lnTo>
                  <a:pt x="1525311" y="796262"/>
                </a:lnTo>
                <a:lnTo>
                  <a:pt x="1507680" y="769876"/>
                </a:lnTo>
                <a:lnTo>
                  <a:pt x="1507680" y="760425"/>
                </a:lnTo>
                <a:lnTo>
                  <a:pt x="1534042" y="730422"/>
                </a:lnTo>
                <a:lnTo>
                  <a:pt x="1538588" y="729518"/>
                </a:lnTo>
                <a:lnTo>
                  <a:pt x="1543313" y="729518"/>
                </a:lnTo>
                <a:lnTo>
                  <a:pt x="1543313" y="729700"/>
                </a:lnTo>
                <a:lnTo>
                  <a:pt x="1548022" y="729700"/>
                </a:lnTo>
                <a:lnTo>
                  <a:pt x="1577985" y="755880"/>
                </a:lnTo>
                <a:lnTo>
                  <a:pt x="1578945" y="769876"/>
                </a:lnTo>
                <a:lnTo>
                  <a:pt x="1578041" y="774421"/>
                </a:lnTo>
                <a:lnTo>
                  <a:pt x="1574424" y="783152"/>
                </a:lnTo>
                <a:lnTo>
                  <a:pt x="1571850" y="787005"/>
                </a:lnTo>
                <a:lnTo>
                  <a:pt x="1565167" y="793687"/>
                </a:lnTo>
                <a:lnTo>
                  <a:pt x="1561314" y="796262"/>
                </a:lnTo>
                <a:lnTo>
                  <a:pt x="1555379" y="798721"/>
                </a:lnTo>
                <a:close/>
              </a:path>
              <a:path w="1955800" h="798830">
                <a:moveTo>
                  <a:pt x="1932203" y="798721"/>
                </a:moveTo>
                <a:lnTo>
                  <a:pt x="1908070" y="798721"/>
                </a:lnTo>
                <a:lnTo>
                  <a:pt x="1902103" y="796242"/>
                </a:lnTo>
                <a:lnTo>
                  <a:pt x="1884500" y="769817"/>
                </a:lnTo>
                <a:lnTo>
                  <a:pt x="1884516" y="760362"/>
                </a:lnTo>
                <a:lnTo>
                  <a:pt x="1910954" y="730399"/>
                </a:lnTo>
                <a:lnTo>
                  <a:pt x="1915504" y="729506"/>
                </a:lnTo>
                <a:lnTo>
                  <a:pt x="1920232" y="729506"/>
                </a:lnTo>
                <a:lnTo>
                  <a:pt x="1920232" y="729700"/>
                </a:lnTo>
                <a:lnTo>
                  <a:pt x="1924873" y="729700"/>
                </a:lnTo>
                <a:lnTo>
                  <a:pt x="1954783" y="755816"/>
                </a:lnTo>
                <a:lnTo>
                  <a:pt x="1955773" y="769817"/>
                </a:lnTo>
                <a:lnTo>
                  <a:pt x="1954880" y="774366"/>
                </a:lnTo>
                <a:lnTo>
                  <a:pt x="1951269" y="783108"/>
                </a:lnTo>
                <a:lnTo>
                  <a:pt x="1948703" y="786966"/>
                </a:lnTo>
                <a:lnTo>
                  <a:pt x="1942018" y="793661"/>
                </a:lnTo>
                <a:lnTo>
                  <a:pt x="1938171" y="796242"/>
                </a:lnTo>
                <a:lnTo>
                  <a:pt x="1932203" y="798721"/>
                </a:lnTo>
                <a:close/>
              </a:path>
            </a:pathLst>
          </a:custGeom>
          <a:solidFill>
            <a:srgbClr val="097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B051FE9F-4634-557F-CDE9-C4D0E502DF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6382" y="563502"/>
            <a:ext cx="9396817" cy="755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pt-BR" spc="-90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Most importante features:</a:t>
            </a:r>
            <a:endParaRPr spc="-300" dirty="0"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F6415DD-0C1F-BFA0-83EB-55D7EA7796E4}"/>
              </a:ext>
            </a:extLst>
          </p:cNvPr>
          <p:cNvSpPr txBox="1"/>
          <p:nvPr/>
        </p:nvSpPr>
        <p:spPr>
          <a:xfrm>
            <a:off x="12209392" y="1702448"/>
            <a:ext cx="333540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FF0000"/>
                </a:solidFill>
              </a:rPr>
              <a:t>Most </a:t>
            </a:r>
            <a:r>
              <a:rPr lang="pt-BR" sz="3200" b="1" dirty="0" err="1">
                <a:solidFill>
                  <a:srgbClr val="FF0000"/>
                </a:solidFill>
              </a:rPr>
              <a:t>important</a:t>
            </a:r>
            <a:r>
              <a:rPr lang="pt-BR" sz="3200" b="1" dirty="0">
                <a:solidFill>
                  <a:srgbClr val="FF0000"/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pt-BR" sz="3200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BALANCE</a:t>
            </a:r>
          </a:p>
          <a:p>
            <a:pPr marL="285750" indent="-285750">
              <a:buFontTx/>
              <a:buChar char="-"/>
            </a:pPr>
            <a:r>
              <a:rPr lang="pt-BR" sz="3200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JOB</a:t>
            </a:r>
          </a:p>
          <a:p>
            <a:pPr marL="285750" indent="-285750">
              <a:buFontTx/>
              <a:buChar char="-"/>
            </a:pPr>
            <a:r>
              <a:rPr lang="pt-BR" sz="3200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AGE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1E74E8C-F6B3-8C0A-F598-BA8750926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460" y="1482423"/>
            <a:ext cx="10134932" cy="732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984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D2CA35C-7435-A33B-0E74-1106DCC74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9F7F878-8B19-AFE9-8AC8-F926A00E1E4C}"/>
              </a:ext>
            </a:extLst>
          </p:cNvPr>
          <p:cNvSpPr/>
          <p:nvPr/>
        </p:nvSpPr>
        <p:spPr>
          <a:xfrm>
            <a:off x="204" y="4234879"/>
            <a:ext cx="5136515" cy="6052185"/>
          </a:xfrm>
          <a:custGeom>
            <a:avLst/>
            <a:gdLst/>
            <a:ahLst/>
            <a:cxnLst/>
            <a:rect l="l" t="t" r="r" b="b"/>
            <a:pathLst>
              <a:path w="5136515" h="6052184">
                <a:moveTo>
                  <a:pt x="5136450" y="6052120"/>
                </a:moveTo>
                <a:lnTo>
                  <a:pt x="0" y="6052120"/>
                </a:lnTo>
                <a:lnTo>
                  <a:pt x="0" y="0"/>
                </a:lnTo>
                <a:lnTo>
                  <a:pt x="218" y="52330"/>
                </a:lnTo>
                <a:lnTo>
                  <a:pt x="873" y="104556"/>
                </a:lnTo>
                <a:lnTo>
                  <a:pt x="1962" y="156676"/>
                </a:lnTo>
                <a:lnTo>
                  <a:pt x="3483" y="208689"/>
                </a:lnTo>
                <a:lnTo>
                  <a:pt x="5435" y="260592"/>
                </a:lnTo>
                <a:lnTo>
                  <a:pt x="7817" y="312384"/>
                </a:lnTo>
                <a:lnTo>
                  <a:pt x="10625" y="364064"/>
                </a:lnTo>
                <a:lnTo>
                  <a:pt x="13860" y="415628"/>
                </a:lnTo>
                <a:lnTo>
                  <a:pt x="17518" y="467077"/>
                </a:lnTo>
                <a:lnTo>
                  <a:pt x="21598" y="518407"/>
                </a:lnTo>
                <a:lnTo>
                  <a:pt x="26099" y="569618"/>
                </a:lnTo>
                <a:lnTo>
                  <a:pt x="31019" y="620708"/>
                </a:lnTo>
                <a:lnTo>
                  <a:pt x="36356" y="671674"/>
                </a:lnTo>
                <a:lnTo>
                  <a:pt x="42107" y="722515"/>
                </a:lnTo>
                <a:lnTo>
                  <a:pt x="48273" y="773230"/>
                </a:lnTo>
                <a:lnTo>
                  <a:pt x="54850" y="823816"/>
                </a:lnTo>
                <a:lnTo>
                  <a:pt x="61837" y="874272"/>
                </a:lnTo>
                <a:lnTo>
                  <a:pt x="69233" y="924597"/>
                </a:lnTo>
                <a:lnTo>
                  <a:pt x="77035" y="974788"/>
                </a:lnTo>
                <a:lnTo>
                  <a:pt x="85242" y="1024843"/>
                </a:lnTo>
                <a:lnTo>
                  <a:pt x="93852" y="1074762"/>
                </a:lnTo>
                <a:lnTo>
                  <a:pt x="102864" y="1124542"/>
                </a:lnTo>
                <a:lnTo>
                  <a:pt x="112275" y="1174181"/>
                </a:lnTo>
                <a:lnTo>
                  <a:pt x="122084" y="1223679"/>
                </a:lnTo>
                <a:lnTo>
                  <a:pt x="132289" y="1273032"/>
                </a:lnTo>
                <a:lnTo>
                  <a:pt x="142889" y="1322240"/>
                </a:lnTo>
                <a:lnTo>
                  <a:pt x="153882" y="1371300"/>
                </a:lnTo>
                <a:lnTo>
                  <a:pt x="165266" y="1420212"/>
                </a:lnTo>
                <a:lnTo>
                  <a:pt x="177039" y="1468972"/>
                </a:lnTo>
                <a:lnTo>
                  <a:pt x="189199" y="1517581"/>
                </a:lnTo>
                <a:lnTo>
                  <a:pt x="201746" y="1566034"/>
                </a:lnTo>
                <a:lnTo>
                  <a:pt x="214676" y="1614332"/>
                </a:lnTo>
                <a:lnTo>
                  <a:pt x="227989" y="1662472"/>
                </a:lnTo>
                <a:lnTo>
                  <a:pt x="241683" y="1710453"/>
                </a:lnTo>
                <a:lnTo>
                  <a:pt x="255755" y="1758273"/>
                </a:lnTo>
                <a:lnTo>
                  <a:pt x="270205" y="1805929"/>
                </a:lnTo>
                <a:lnTo>
                  <a:pt x="285030" y="1853422"/>
                </a:lnTo>
                <a:lnTo>
                  <a:pt x="300229" y="1900747"/>
                </a:lnTo>
                <a:lnTo>
                  <a:pt x="315800" y="1947905"/>
                </a:lnTo>
                <a:lnTo>
                  <a:pt x="331741" y="1994893"/>
                </a:lnTo>
                <a:lnTo>
                  <a:pt x="348050" y="2041709"/>
                </a:lnTo>
                <a:lnTo>
                  <a:pt x="364727" y="2088352"/>
                </a:lnTo>
                <a:lnTo>
                  <a:pt x="381768" y="2134821"/>
                </a:lnTo>
                <a:lnTo>
                  <a:pt x="399173" y="2181112"/>
                </a:lnTo>
                <a:lnTo>
                  <a:pt x="416940" y="2227225"/>
                </a:lnTo>
                <a:lnTo>
                  <a:pt x="435066" y="2273158"/>
                </a:lnTo>
                <a:lnTo>
                  <a:pt x="453551" y="2318909"/>
                </a:lnTo>
                <a:lnTo>
                  <a:pt x="472392" y="2364477"/>
                </a:lnTo>
                <a:lnTo>
                  <a:pt x="491587" y="2409859"/>
                </a:lnTo>
                <a:lnTo>
                  <a:pt x="511136" y="2455054"/>
                </a:lnTo>
                <a:lnTo>
                  <a:pt x="531036" y="2500060"/>
                </a:lnTo>
                <a:lnTo>
                  <a:pt x="551285" y="2544876"/>
                </a:lnTo>
                <a:lnTo>
                  <a:pt x="571882" y="2589500"/>
                </a:lnTo>
                <a:lnTo>
                  <a:pt x="592825" y="2633929"/>
                </a:lnTo>
                <a:lnTo>
                  <a:pt x="614113" y="2678163"/>
                </a:lnTo>
                <a:lnTo>
                  <a:pt x="635743" y="2722200"/>
                </a:lnTo>
                <a:lnTo>
                  <a:pt x="657714" y="2766037"/>
                </a:lnTo>
                <a:lnTo>
                  <a:pt x="680024" y="2809674"/>
                </a:lnTo>
                <a:lnTo>
                  <a:pt x="702671" y="2853107"/>
                </a:lnTo>
                <a:lnTo>
                  <a:pt x="725654" y="2896337"/>
                </a:lnTo>
                <a:lnTo>
                  <a:pt x="748971" y="2939361"/>
                </a:lnTo>
                <a:lnTo>
                  <a:pt x="772620" y="2982176"/>
                </a:lnTo>
                <a:lnTo>
                  <a:pt x="796600" y="3024783"/>
                </a:lnTo>
                <a:lnTo>
                  <a:pt x="820908" y="3067178"/>
                </a:lnTo>
                <a:lnTo>
                  <a:pt x="845544" y="3109360"/>
                </a:lnTo>
                <a:lnTo>
                  <a:pt x="870504" y="3151328"/>
                </a:lnTo>
                <a:lnTo>
                  <a:pt x="895789" y="3193079"/>
                </a:lnTo>
                <a:lnTo>
                  <a:pt x="921395" y="3234612"/>
                </a:lnTo>
                <a:lnTo>
                  <a:pt x="947321" y="3275925"/>
                </a:lnTo>
                <a:lnTo>
                  <a:pt x="973565" y="3317016"/>
                </a:lnTo>
                <a:lnTo>
                  <a:pt x="1000127" y="3357884"/>
                </a:lnTo>
                <a:lnTo>
                  <a:pt x="1027003" y="3398528"/>
                </a:lnTo>
                <a:lnTo>
                  <a:pt x="1054192" y="3438944"/>
                </a:lnTo>
                <a:lnTo>
                  <a:pt x="1081692" y="3479132"/>
                </a:lnTo>
                <a:lnTo>
                  <a:pt x="1109503" y="3519090"/>
                </a:lnTo>
                <a:lnTo>
                  <a:pt x="1137621" y="3558815"/>
                </a:lnTo>
                <a:lnTo>
                  <a:pt x="1166046" y="3598308"/>
                </a:lnTo>
                <a:lnTo>
                  <a:pt x="1194775" y="3637564"/>
                </a:lnTo>
                <a:lnTo>
                  <a:pt x="1223807" y="3676584"/>
                </a:lnTo>
                <a:lnTo>
                  <a:pt x="1253140" y="3715365"/>
                </a:lnTo>
                <a:lnTo>
                  <a:pt x="1282772" y="3753905"/>
                </a:lnTo>
                <a:lnTo>
                  <a:pt x="1312702" y="3792203"/>
                </a:lnTo>
                <a:lnTo>
                  <a:pt x="1342927" y="3830257"/>
                </a:lnTo>
                <a:lnTo>
                  <a:pt x="1373447" y="3868065"/>
                </a:lnTo>
                <a:lnTo>
                  <a:pt x="1404259" y="3905625"/>
                </a:lnTo>
                <a:lnTo>
                  <a:pt x="1435362" y="3942937"/>
                </a:lnTo>
                <a:lnTo>
                  <a:pt x="1466754" y="3979997"/>
                </a:lnTo>
                <a:lnTo>
                  <a:pt x="1498433" y="4016805"/>
                </a:lnTo>
                <a:lnTo>
                  <a:pt x="1530398" y="4053359"/>
                </a:lnTo>
                <a:lnTo>
                  <a:pt x="1562646" y="4089656"/>
                </a:lnTo>
                <a:lnTo>
                  <a:pt x="1595177" y="4125696"/>
                </a:lnTo>
                <a:lnTo>
                  <a:pt x="1627987" y="4161476"/>
                </a:lnTo>
                <a:lnTo>
                  <a:pt x="1661076" y="4196995"/>
                </a:lnTo>
                <a:lnTo>
                  <a:pt x="1694442" y="4232250"/>
                </a:lnTo>
                <a:lnTo>
                  <a:pt x="1728084" y="4267241"/>
                </a:lnTo>
                <a:lnTo>
                  <a:pt x="1761998" y="4301966"/>
                </a:lnTo>
                <a:lnTo>
                  <a:pt x="1796184" y="4336422"/>
                </a:lnTo>
                <a:lnTo>
                  <a:pt x="1830641" y="4370608"/>
                </a:lnTo>
                <a:lnTo>
                  <a:pt x="1865365" y="4404523"/>
                </a:lnTo>
                <a:lnTo>
                  <a:pt x="1900356" y="4438164"/>
                </a:lnTo>
                <a:lnTo>
                  <a:pt x="1935612" y="4471531"/>
                </a:lnTo>
                <a:lnTo>
                  <a:pt x="1971131" y="4504620"/>
                </a:lnTo>
                <a:lnTo>
                  <a:pt x="2006911" y="4537431"/>
                </a:lnTo>
                <a:lnTo>
                  <a:pt x="2042951" y="4569962"/>
                </a:lnTo>
                <a:lnTo>
                  <a:pt x="2079248" y="4602210"/>
                </a:lnTo>
                <a:lnTo>
                  <a:pt x="2115801" y="4634175"/>
                </a:lnTo>
                <a:lnTo>
                  <a:pt x="2152609" y="4665854"/>
                </a:lnTo>
                <a:lnTo>
                  <a:pt x="2189670" y="4697246"/>
                </a:lnTo>
                <a:lnTo>
                  <a:pt x="2226981" y="4728349"/>
                </a:lnTo>
                <a:lnTo>
                  <a:pt x="2264542" y="4759162"/>
                </a:lnTo>
                <a:lnTo>
                  <a:pt x="2302350" y="4789682"/>
                </a:lnTo>
                <a:lnTo>
                  <a:pt x="2340403" y="4819908"/>
                </a:lnTo>
                <a:lnTo>
                  <a:pt x="2378701" y="4849838"/>
                </a:lnTo>
                <a:lnTo>
                  <a:pt x="2417241" y="4879470"/>
                </a:lnTo>
                <a:lnTo>
                  <a:pt x="2456021" y="4908803"/>
                </a:lnTo>
                <a:lnTo>
                  <a:pt x="2495040" y="4937835"/>
                </a:lnTo>
                <a:lnTo>
                  <a:pt x="2534296" y="4966564"/>
                </a:lnTo>
                <a:lnTo>
                  <a:pt x="2573788" y="4994989"/>
                </a:lnTo>
                <a:lnTo>
                  <a:pt x="2613513" y="5023107"/>
                </a:lnTo>
                <a:lnTo>
                  <a:pt x="2653469" y="5050918"/>
                </a:lnTo>
                <a:lnTo>
                  <a:pt x="2693656" y="5078419"/>
                </a:lnTo>
                <a:lnTo>
                  <a:pt x="2734072" y="5105608"/>
                </a:lnTo>
                <a:lnTo>
                  <a:pt x="2774714" y="5132484"/>
                </a:lnTo>
                <a:lnTo>
                  <a:pt x="2815581" y="5159045"/>
                </a:lnTo>
                <a:lnTo>
                  <a:pt x="2856671" y="5185290"/>
                </a:lnTo>
                <a:lnTo>
                  <a:pt x="2897983" y="5211216"/>
                </a:lnTo>
                <a:lnTo>
                  <a:pt x="2939514" y="5236822"/>
                </a:lnTo>
                <a:lnTo>
                  <a:pt x="2981264" y="5262107"/>
                </a:lnTo>
                <a:lnTo>
                  <a:pt x="3023229" y="5287067"/>
                </a:lnTo>
                <a:lnTo>
                  <a:pt x="3065410" y="5311703"/>
                </a:lnTo>
                <a:lnTo>
                  <a:pt x="3107803" y="5336011"/>
                </a:lnTo>
                <a:lnTo>
                  <a:pt x="3150407" y="5359991"/>
                </a:lnTo>
                <a:lnTo>
                  <a:pt x="3193220" y="5383640"/>
                </a:lnTo>
                <a:lnTo>
                  <a:pt x="3236241" y="5406957"/>
                </a:lnTo>
                <a:lnTo>
                  <a:pt x="3279469" y="5429940"/>
                </a:lnTo>
                <a:lnTo>
                  <a:pt x="3322900" y="5452588"/>
                </a:lnTo>
                <a:lnTo>
                  <a:pt x="3366533" y="5474898"/>
                </a:lnTo>
                <a:lnTo>
                  <a:pt x="3410368" y="5496869"/>
                </a:lnTo>
                <a:lnTo>
                  <a:pt x="3454401" y="5518499"/>
                </a:lnTo>
                <a:lnTo>
                  <a:pt x="3498632" y="5539786"/>
                </a:lnTo>
                <a:lnTo>
                  <a:pt x="3543058" y="5560729"/>
                </a:lnTo>
                <a:lnTo>
                  <a:pt x="3587678" y="5581327"/>
                </a:lnTo>
                <a:lnTo>
                  <a:pt x="3632490" y="5601576"/>
                </a:lnTo>
                <a:lnTo>
                  <a:pt x="3677492" y="5621476"/>
                </a:lnTo>
                <a:lnTo>
                  <a:pt x="3722683" y="5641024"/>
                </a:lnTo>
                <a:lnTo>
                  <a:pt x="3768061" y="5660220"/>
                </a:lnTo>
                <a:lnTo>
                  <a:pt x="3813623" y="5679061"/>
                </a:lnTo>
                <a:lnTo>
                  <a:pt x="3859370" y="5697545"/>
                </a:lnTo>
                <a:lnTo>
                  <a:pt x="3905298" y="5715672"/>
                </a:lnTo>
                <a:lnTo>
                  <a:pt x="3951406" y="5733438"/>
                </a:lnTo>
                <a:lnTo>
                  <a:pt x="3997692" y="5750843"/>
                </a:lnTo>
                <a:lnTo>
                  <a:pt x="4044154" y="5767885"/>
                </a:lnTo>
                <a:lnTo>
                  <a:pt x="4090792" y="5784561"/>
                </a:lnTo>
                <a:lnTo>
                  <a:pt x="4137602" y="5800871"/>
                </a:lnTo>
                <a:lnTo>
                  <a:pt x="4184584" y="5816812"/>
                </a:lnTo>
                <a:lnTo>
                  <a:pt x="4231735" y="5832383"/>
                </a:lnTo>
                <a:lnTo>
                  <a:pt x="4279054" y="5847581"/>
                </a:lnTo>
                <a:lnTo>
                  <a:pt x="4326539" y="5862406"/>
                </a:lnTo>
                <a:lnTo>
                  <a:pt x="4374189" y="5876856"/>
                </a:lnTo>
                <a:lnTo>
                  <a:pt x="4422001" y="5890928"/>
                </a:lnTo>
                <a:lnTo>
                  <a:pt x="4469974" y="5904622"/>
                </a:lnTo>
                <a:lnTo>
                  <a:pt x="4518106" y="5917935"/>
                </a:lnTo>
                <a:lnTo>
                  <a:pt x="4566396" y="5930865"/>
                </a:lnTo>
                <a:lnTo>
                  <a:pt x="4614842" y="5943412"/>
                </a:lnTo>
                <a:lnTo>
                  <a:pt x="4663441" y="5955572"/>
                </a:lnTo>
                <a:lnTo>
                  <a:pt x="4712193" y="5967345"/>
                </a:lnTo>
                <a:lnTo>
                  <a:pt x="4761095" y="5978729"/>
                </a:lnTo>
                <a:lnTo>
                  <a:pt x="4810146" y="5989722"/>
                </a:lnTo>
                <a:lnTo>
                  <a:pt x="4859344" y="6000321"/>
                </a:lnTo>
                <a:lnTo>
                  <a:pt x="4908688" y="6010527"/>
                </a:lnTo>
                <a:lnTo>
                  <a:pt x="4958175" y="6020336"/>
                </a:lnTo>
                <a:lnTo>
                  <a:pt x="5007804" y="6029747"/>
                </a:lnTo>
                <a:lnTo>
                  <a:pt x="5057573" y="6038759"/>
                </a:lnTo>
                <a:lnTo>
                  <a:pt x="5107480" y="6047369"/>
                </a:lnTo>
                <a:lnTo>
                  <a:pt x="5136450" y="6052120"/>
                </a:lnTo>
                <a:close/>
              </a:path>
            </a:pathLst>
          </a:custGeom>
          <a:solidFill>
            <a:srgbClr val="097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1DA7F994-D19A-5199-B9DC-E80C8A2D77F3}"/>
              </a:ext>
            </a:extLst>
          </p:cNvPr>
          <p:cNvSpPr/>
          <p:nvPr/>
        </p:nvSpPr>
        <p:spPr>
          <a:xfrm>
            <a:off x="16030954" y="225345"/>
            <a:ext cx="1955800" cy="798830"/>
          </a:xfrm>
          <a:custGeom>
            <a:avLst/>
            <a:gdLst/>
            <a:ahLst/>
            <a:cxnLst/>
            <a:rect l="l" t="t" r="r" b="b"/>
            <a:pathLst>
              <a:path w="1955800" h="798830">
                <a:moveTo>
                  <a:pt x="40460" y="71239"/>
                </a:moveTo>
                <a:lnTo>
                  <a:pt x="30648" y="71239"/>
                </a:lnTo>
                <a:lnTo>
                  <a:pt x="26116" y="70303"/>
                </a:lnTo>
                <a:lnTo>
                  <a:pt x="87" y="40725"/>
                </a:lnTo>
                <a:lnTo>
                  <a:pt x="30" y="30746"/>
                </a:lnTo>
                <a:lnTo>
                  <a:pt x="851" y="26719"/>
                </a:lnTo>
                <a:lnTo>
                  <a:pt x="31010" y="0"/>
                </a:lnTo>
                <a:lnTo>
                  <a:pt x="35727" y="0"/>
                </a:lnTo>
                <a:lnTo>
                  <a:pt x="35727" y="194"/>
                </a:lnTo>
                <a:lnTo>
                  <a:pt x="40400" y="194"/>
                </a:lnTo>
                <a:lnTo>
                  <a:pt x="70409" y="26719"/>
                </a:lnTo>
                <a:lnTo>
                  <a:pt x="71220" y="40725"/>
                </a:lnTo>
                <a:lnTo>
                  <a:pt x="70383" y="44723"/>
                </a:lnTo>
                <a:lnTo>
                  <a:pt x="44627" y="70445"/>
                </a:lnTo>
                <a:lnTo>
                  <a:pt x="40460" y="71239"/>
                </a:lnTo>
                <a:close/>
              </a:path>
              <a:path w="1955800" h="798830">
                <a:moveTo>
                  <a:pt x="417293" y="71272"/>
                </a:moveTo>
                <a:lnTo>
                  <a:pt x="407797" y="71272"/>
                </a:lnTo>
                <a:lnTo>
                  <a:pt x="403250" y="70363"/>
                </a:lnTo>
                <a:lnTo>
                  <a:pt x="376915" y="40311"/>
                </a:lnTo>
                <a:lnTo>
                  <a:pt x="376931" y="30855"/>
                </a:lnTo>
                <a:lnTo>
                  <a:pt x="377844" y="26309"/>
                </a:lnTo>
                <a:lnTo>
                  <a:pt x="381409" y="17747"/>
                </a:lnTo>
                <a:lnTo>
                  <a:pt x="381479" y="17580"/>
                </a:lnTo>
                <a:lnTo>
                  <a:pt x="383937" y="13918"/>
                </a:lnTo>
                <a:lnTo>
                  <a:pt x="384063" y="13730"/>
                </a:lnTo>
                <a:lnTo>
                  <a:pt x="390763" y="7059"/>
                </a:lnTo>
                <a:lnTo>
                  <a:pt x="394624" y="4491"/>
                </a:lnTo>
                <a:lnTo>
                  <a:pt x="403368" y="893"/>
                </a:lnTo>
                <a:lnTo>
                  <a:pt x="407918" y="0"/>
                </a:lnTo>
                <a:lnTo>
                  <a:pt x="412646" y="0"/>
                </a:lnTo>
                <a:lnTo>
                  <a:pt x="412646" y="194"/>
                </a:lnTo>
                <a:lnTo>
                  <a:pt x="417288" y="194"/>
                </a:lnTo>
                <a:lnTo>
                  <a:pt x="447197" y="26309"/>
                </a:lnTo>
                <a:lnTo>
                  <a:pt x="448187" y="40311"/>
                </a:lnTo>
                <a:lnTo>
                  <a:pt x="447294" y="44860"/>
                </a:lnTo>
                <a:lnTo>
                  <a:pt x="421839" y="70363"/>
                </a:lnTo>
                <a:lnTo>
                  <a:pt x="417293" y="71272"/>
                </a:lnTo>
                <a:close/>
              </a:path>
              <a:path w="1955800" h="798830">
                <a:moveTo>
                  <a:pt x="794283" y="71243"/>
                </a:moveTo>
                <a:lnTo>
                  <a:pt x="784519" y="71243"/>
                </a:lnTo>
                <a:lnTo>
                  <a:pt x="779989" y="70312"/>
                </a:lnTo>
                <a:lnTo>
                  <a:pt x="753922" y="40723"/>
                </a:lnTo>
                <a:lnTo>
                  <a:pt x="753860" y="30809"/>
                </a:lnTo>
                <a:lnTo>
                  <a:pt x="754689" y="26704"/>
                </a:lnTo>
                <a:lnTo>
                  <a:pt x="784761" y="12"/>
                </a:lnTo>
                <a:lnTo>
                  <a:pt x="789474" y="12"/>
                </a:lnTo>
                <a:lnTo>
                  <a:pt x="789474" y="194"/>
                </a:lnTo>
                <a:lnTo>
                  <a:pt x="794215" y="194"/>
                </a:lnTo>
                <a:lnTo>
                  <a:pt x="824244" y="26704"/>
                </a:lnTo>
                <a:lnTo>
                  <a:pt x="825058" y="40723"/>
                </a:lnTo>
                <a:lnTo>
                  <a:pt x="824210" y="44777"/>
                </a:lnTo>
                <a:lnTo>
                  <a:pt x="824112" y="45249"/>
                </a:lnTo>
                <a:lnTo>
                  <a:pt x="798800" y="70312"/>
                </a:lnTo>
                <a:lnTo>
                  <a:pt x="799147" y="70312"/>
                </a:lnTo>
                <a:lnTo>
                  <a:pt x="794283" y="71243"/>
                </a:lnTo>
                <a:close/>
              </a:path>
              <a:path w="1955800" h="798830">
                <a:moveTo>
                  <a:pt x="1171118" y="71276"/>
                </a:moveTo>
                <a:lnTo>
                  <a:pt x="1161668" y="71276"/>
                </a:lnTo>
                <a:lnTo>
                  <a:pt x="1157123" y="70372"/>
                </a:lnTo>
                <a:lnTo>
                  <a:pt x="1130761" y="40369"/>
                </a:lnTo>
                <a:lnTo>
                  <a:pt x="1130761" y="30919"/>
                </a:lnTo>
                <a:lnTo>
                  <a:pt x="1157123" y="916"/>
                </a:lnTo>
                <a:lnTo>
                  <a:pt x="1161668" y="12"/>
                </a:lnTo>
                <a:lnTo>
                  <a:pt x="1166393" y="12"/>
                </a:lnTo>
                <a:lnTo>
                  <a:pt x="1166576" y="194"/>
                </a:lnTo>
                <a:lnTo>
                  <a:pt x="1171151" y="194"/>
                </a:lnTo>
                <a:lnTo>
                  <a:pt x="1201059" y="26374"/>
                </a:lnTo>
                <a:lnTo>
                  <a:pt x="1202026" y="40369"/>
                </a:lnTo>
                <a:lnTo>
                  <a:pt x="1201122" y="44914"/>
                </a:lnTo>
                <a:lnTo>
                  <a:pt x="1175664" y="70372"/>
                </a:lnTo>
                <a:lnTo>
                  <a:pt x="1171118" y="71276"/>
                </a:lnTo>
                <a:close/>
              </a:path>
              <a:path w="1955800" h="798830">
                <a:moveTo>
                  <a:pt x="1548038" y="71276"/>
                </a:moveTo>
                <a:lnTo>
                  <a:pt x="1538588" y="71276"/>
                </a:lnTo>
                <a:lnTo>
                  <a:pt x="1534042" y="70372"/>
                </a:lnTo>
                <a:lnTo>
                  <a:pt x="1507680" y="40369"/>
                </a:lnTo>
                <a:lnTo>
                  <a:pt x="1507680" y="30919"/>
                </a:lnTo>
                <a:lnTo>
                  <a:pt x="1534042" y="916"/>
                </a:lnTo>
                <a:lnTo>
                  <a:pt x="1538588" y="12"/>
                </a:lnTo>
                <a:lnTo>
                  <a:pt x="1543313" y="12"/>
                </a:lnTo>
                <a:lnTo>
                  <a:pt x="1543313" y="194"/>
                </a:lnTo>
                <a:lnTo>
                  <a:pt x="1548022" y="194"/>
                </a:lnTo>
                <a:lnTo>
                  <a:pt x="1577985" y="26374"/>
                </a:lnTo>
                <a:lnTo>
                  <a:pt x="1578945" y="40369"/>
                </a:lnTo>
                <a:lnTo>
                  <a:pt x="1578041" y="44915"/>
                </a:lnTo>
                <a:lnTo>
                  <a:pt x="1552583" y="70372"/>
                </a:lnTo>
                <a:lnTo>
                  <a:pt x="1548038" y="71276"/>
                </a:lnTo>
                <a:close/>
              </a:path>
              <a:path w="1955800" h="798830">
                <a:moveTo>
                  <a:pt x="1924879" y="71272"/>
                </a:moveTo>
                <a:lnTo>
                  <a:pt x="1915382" y="71272"/>
                </a:lnTo>
                <a:lnTo>
                  <a:pt x="1910835" y="70363"/>
                </a:lnTo>
                <a:lnTo>
                  <a:pt x="1884500" y="40311"/>
                </a:lnTo>
                <a:lnTo>
                  <a:pt x="1884516" y="30855"/>
                </a:lnTo>
                <a:lnTo>
                  <a:pt x="1885429" y="26309"/>
                </a:lnTo>
                <a:lnTo>
                  <a:pt x="1888995" y="17747"/>
                </a:lnTo>
                <a:lnTo>
                  <a:pt x="1889064" y="17580"/>
                </a:lnTo>
                <a:lnTo>
                  <a:pt x="1891522" y="13918"/>
                </a:lnTo>
                <a:lnTo>
                  <a:pt x="1891648" y="13730"/>
                </a:lnTo>
                <a:lnTo>
                  <a:pt x="1898349" y="7058"/>
                </a:lnTo>
                <a:lnTo>
                  <a:pt x="1902210" y="4491"/>
                </a:lnTo>
                <a:lnTo>
                  <a:pt x="1910954" y="893"/>
                </a:lnTo>
                <a:lnTo>
                  <a:pt x="1915504" y="0"/>
                </a:lnTo>
                <a:lnTo>
                  <a:pt x="1920232" y="0"/>
                </a:lnTo>
                <a:lnTo>
                  <a:pt x="1920232" y="194"/>
                </a:lnTo>
                <a:lnTo>
                  <a:pt x="1924873" y="194"/>
                </a:lnTo>
                <a:lnTo>
                  <a:pt x="1951092" y="17580"/>
                </a:lnTo>
                <a:lnTo>
                  <a:pt x="1951204" y="17747"/>
                </a:lnTo>
                <a:lnTo>
                  <a:pt x="1954783" y="26309"/>
                </a:lnTo>
                <a:lnTo>
                  <a:pt x="1955731" y="30855"/>
                </a:lnTo>
                <a:lnTo>
                  <a:pt x="1955773" y="40311"/>
                </a:lnTo>
                <a:lnTo>
                  <a:pt x="1954880" y="44860"/>
                </a:lnTo>
                <a:lnTo>
                  <a:pt x="1929424" y="70363"/>
                </a:lnTo>
                <a:lnTo>
                  <a:pt x="1924879" y="71272"/>
                </a:lnTo>
                <a:close/>
              </a:path>
              <a:path w="1955800" h="798830">
                <a:moveTo>
                  <a:pt x="40397" y="436253"/>
                </a:moveTo>
                <a:lnTo>
                  <a:pt x="30895" y="436253"/>
                </a:lnTo>
                <a:lnTo>
                  <a:pt x="26346" y="435343"/>
                </a:lnTo>
                <a:lnTo>
                  <a:pt x="0" y="405264"/>
                </a:lnTo>
                <a:lnTo>
                  <a:pt x="16" y="395824"/>
                </a:lnTo>
                <a:lnTo>
                  <a:pt x="26444" y="365875"/>
                </a:lnTo>
                <a:lnTo>
                  <a:pt x="30996" y="364981"/>
                </a:lnTo>
                <a:lnTo>
                  <a:pt x="40316" y="364981"/>
                </a:lnTo>
                <a:lnTo>
                  <a:pt x="70346" y="391295"/>
                </a:lnTo>
                <a:lnTo>
                  <a:pt x="71280" y="405264"/>
                </a:lnTo>
                <a:lnTo>
                  <a:pt x="70386" y="409817"/>
                </a:lnTo>
                <a:lnTo>
                  <a:pt x="40397" y="436253"/>
                </a:lnTo>
                <a:close/>
              </a:path>
              <a:path w="1955800" h="798830">
                <a:moveTo>
                  <a:pt x="417316" y="436253"/>
                </a:moveTo>
                <a:lnTo>
                  <a:pt x="407814" y="436253"/>
                </a:lnTo>
                <a:lnTo>
                  <a:pt x="403266" y="435343"/>
                </a:lnTo>
                <a:lnTo>
                  <a:pt x="376919" y="405264"/>
                </a:lnTo>
                <a:lnTo>
                  <a:pt x="376935" y="395825"/>
                </a:lnTo>
                <a:lnTo>
                  <a:pt x="403363" y="365875"/>
                </a:lnTo>
                <a:lnTo>
                  <a:pt x="407916" y="364981"/>
                </a:lnTo>
                <a:lnTo>
                  <a:pt x="417235" y="364981"/>
                </a:lnTo>
                <a:lnTo>
                  <a:pt x="447265" y="391296"/>
                </a:lnTo>
                <a:lnTo>
                  <a:pt x="448199" y="405264"/>
                </a:lnTo>
                <a:lnTo>
                  <a:pt x="447305" y="409817"/>
                </a:lnTo>
                <a:lnTo>
                  <a:pt x="417316" y="436253"/>
                </a:lnTo>
                <a:close/>
              </a:path>
              <a:path w="1955800" h="798830">
                <a:moveTo>
                  <a:pt x="794263" y="436250"/>
                </a:moveTo>
                <a:lnTo>
                  <a:pt x="784726" y="436250"/>
                </a:lnTo>
                <a:lnTo>
                  <a:pt x="780181" y="435337"/>
                </a:lnTo>
                <a:lnTo>
                  <a:pt x="753846" y="405262"/>
                </a:lnTo>
                <a:lnTo>
                  <a:pt x="753860" y="395817"/>
                </a:lnTo>
                <a:lnTo>
                  <a:pt x="780218" y="365894"/>
                </a:lnTo>
                <a:lnTo>
                  <a:pt x="784746" y="364993"/>
                </a:lnTo>
                <a:lnTo>
                  <a:pt x="794191" y="364993"/>
                </a:lnTo>
                <a:lnTo>
                  <a:pt x="824182" y="391281"/>
                </a:lnTo>
                <a:lnTo>
                  <a:pt x="825119" y="405262"/>
                </a:lnTo>
                <a:lnTo>
                  <a:pt x="824225" y="409812"/>
                </a:lnTo>
                <a:lnTo>
                  <a:pt x="794263" y="436250"/>
                </a:lnTo>
                <a:close/>
              </a:path>
              <a:path w="1955800" h="798830">
                <a:moveTo>
                  <a:pt x="1171182" y="436250"/>
                </a:moveTo>
                <a:lnTo>
                  <a:pt x="1161645" y="436250"/>
                </a:lnTo>
                <a:lnTo>
                  <a:pt x="1157101" y="435337"/>
                </a:lnTo>
                <a:lnTo>
                  <a:pt x="1130765" y="405262"/>
                </a:lnTo>
                <a:lnTo>
                  <a:pt x="1130776" y="395832"/>
                </a:lnTo>
                <a:lnTo>
                  <a:pt x="1157118" y="365898"/>
                </a:lnTo>
                <a:lnTo>
                  <a:pt x="1161666" y="364993"/>
                </a:lnTo>
                <a:lnTo>
                  <a:pt x="1171159" y="364993"/>
                </a:lnTo>
                <a:lnTo>
                  <a:pt x="1201107" y="391310"/>
                </a:lnTo>
                <a:lnTo>
                  <a:pt x="1202038" y="405262"/>
                </a:lnTo>
                <a:lnTo>
                  <a:pt x="1201144" y="409812"/>
                </a:lnTo>
                <a:lnTo>
                  <a:pt x="1171182" y="436250"/>
                </a:lnTo>
                <a:close/>
              </a:path>
              <a:path w="1955800" h="798830">
                <a:moveTo>
                  <a:pt x="1548102" y="436250"/>
                </a:moveTo>
                <a:lnTo>
                  <a:pt x="1538564" y="436250"/>
                </a:lnTo>
                <a:lnTo>
                  <a:pt x="1534020" y="435337"/>
                </a:lnTo>
                <a:lnTo>
                  <a:pt x="1507684" y="405262"/>
                </a:lnTo>
                <a:lnTo>
                  <a:pt x="1507698" y="395817"/>
                </a:lnTo>
                <a:lnTo>
                  <a:pt x="1534057" y="365894"/>
                </a:lnTo>
                <a:lnTo>
                  <a:pt x="1538585" y="364993"/>
                </a:lnTo>
                <a:lnTo>
                  <a:pt x="1548030" y="364993"/>
                </a:lnTo>
                <a:lnTo>
                  <a:pt x="1578020" y="391281"/>
                </a:lnTo>
                <a:lnTo>
                  <a:pt x="1578957" y="405262"/>
                </a:lnTo>
                <a:lnTo>
                  <a:pt x="1578064" y="409812"/>
                </a:lnTo>
                <a:lnTo>
                  <a:pt x="1548102" y="436250"/>
                </a:lnTo>
                <a:close/>
              </a:path>
              <a:path w="1955800" h="798830">
                <a:moveTo>
                  <a:pt x="1924901" y="436253"/>
                </a:moveTo>
                <a:lnTo>
                  <a:pt x="1915400" y="436253"/>
                </a:lnTo>
                <a:lnTo>
                  <a:pt x="1910851" y="435343"/>
                </a:lnTo>
                <a:lnTo>
                  <a:pt x="1884504" y="405264"/>
                </a:lnTo>
                <a:lnTo>
                  <a:pt x="1884520" y="395824"/>
                </a:lnTo>
                <a:lnTo>
                  <a:pt x="1910949" y="365875"/>
                </a:lnTo>
                <a:lnTo>
                  <a:pt x="1915501" y="364981"/>
                </a:lnTo>
                <a:lnTo>
                  <a:pt x="1924821" y="364981"/>
                </a:lnTo>
                <a:lnTo>
                  <a:pt x="1954851" y="391296"/>
                </a:lnTo>
                <a:lnTo>
                  <a:pt x="1955785" y="405264"/>
                </a:lnTo>
                <a:lnTo>
                  <a:pt x="1954890" y="409817"/>
                </a:lnTo>
                <a:lnTo>
                  <a:pt x="1924901" y="436253"/>
                </a:lnTo>
                <a:close/>
              </a:path>
              <a:path w="1955800" h="798830">
                <a:moveTo>
                  <a:pt x="47708" y="798721"/>
                </a:moveTo>
                <a:lnTo>
                  <a:pt x="23571" y="798721"/>
                </a:lnTo>
                <a:lnTo>
                  <a:pt x="17596" y="796237"/>
                </a:lnTo>
                <a:lnTo>
                  <a:pt x="0" y="769790"/>
                </a:lnTo>
                <a:lnTo>
                  <a:pt x="12" y="760366"/>
                </a:lnTo>
                <a:lnTo>
                  <a:pt x="917" y="755841"/>
                </a:lnTo>
                <a:lnTo>
                  <a:pt x="4549" y="747105"/>
                </a:lnTo>
                <a:lnTo>
                  <a:pt x="7044" y="743382"/>
                </a:lnTo>
                <a:lnTo>
                  <a:pt x="7132" y="743251"/>
                </a:lnTo>
                <a:lnTo>
                  <a:pt x="13833" y="736572"/>
                </a:lnTo>
                <a:lnTo>
                  <a:pt x="17696" y="734002"/>
                </a:lnTo>
                <a:lnTo>
                  <a:pt x="26444" y="730401"/>
                </a:lnTo>
                <a:lnTo>
                  <a:pt x="30996" y="729506"/>
                </a:lnTo>
                <a:lnTo>
                  <a:pt x="35727" y="729506"/>
                </a:lnTo>
                <a:lnTo>
                  <a:pt x="35727" y="729700"/>
                </a:lnTo>
                <a:lnTo>
                  <a:pt x="40362" y="729700"/>
                </a:lnTo>
                <a:lnTo>
                  <a:pt x="70299" y="755841"/>
                </a:lnTo>
                <a:lnTo>
                  <a:pt x="71280" y="769790"/>
                </a:lnTo>
                <a:lnTo>
                  <a:pt x="70386" y="774342"/>
                </a:lnTo>
                <a:lnTo>
                  <a:pt x="66784" y="783090"/>
                </a:lnTo>
                <a:lnTo>
                  <a:pt x="64214" y="786953"/>
                </a:lnTo>
                <a:lnTo>
                  <a:pt x="57535" y="793654"/>
                </a:lnTo>
                <a:lnTo>
                  <a:pt x="53682" y="796237"/>
                </a:lnTo>
                <a:lnTo>
                  <a:pt x="47708" y="798721"/>
                </a:lnTo>
                <a:close/>
              </a:path>
              <a:path w="1955800" h="798830">
                <a:moveTo>
                  <a:pt x="424618" y="798721"/>
                </a:moveTo>
                <a:lnTo>
                  <a:pt x="400485" y="798721"/>
                </a:lnTo>
                <a:lnTo>
                  <a:pt x="394518" y="796242"/>
                </a:lnTo>
                <a:lnTo>
                  <a:pt x="376915" y="769817"/>
                </a:lnTo>
                <a:lnTo>
                  <a:pt x="376931" y="760362"/>
                </a:lnTo>
                <a:lnTo>
                  <a:pt x="377844" y="755816"/>
                </a:lnTo>
                <a:lnTo>
                  <a:pt x="381410" y="747253"/>
                </a:lnTo>
                <a:lnTo>
                  <a:pt x="381479" y="747087"/>
                </a:lnTo>
                <a:lnTo>
                  <a:pt x="383937" y="743424"/>
                </a:lnTo>
                <a:lnTo>
                  <a:pt x="384063" y="743237"/>
                </a:lnTo>
                <a:lnTo>
                  <a:pt x="390763" y="736565"/>
                </a:lnTo>
                <a:lnTo>
                  <a:pt x="394624" y="733997"/>
                </a:lnTo>
                <a:lnTo>
                  <a:pt x="403368" y="730400"/>
                </a:lnTo>
                <a:lnTo>
                  <a:pt x="407918" y="729506"/>
                </a:lnTo>
                <a:lnTo>
                  <a:pt x="412646" y="729506"/>
                </a:lnTo>
                <a:lnTo>
                  <a:pt x="412646" y="729700"/>
                </a:lnTo>
                <a:lnTo>
                  <a:pt x="417288" y="729700"/>
                </a:lnTo>
                <a:lnTo>
                  <a:pt x="443507" y="747087"/>
                </a:lnTo>
                <a:lnTo>
                  <a:pt x="443619" y="747253"/>
                </a:lnTo>
                <a:lnTo>
                  <a:pt x="447197" y="755816"/>
                </a:lnTo>
                <a:lnTo>
                  <a:pt x="448146" y="760362"/>
                </a:lnTo>
                <a:lnTo>
                  <a:pt x="448187" y="769817"/>
                </a:lnTo>
                <a:lnTo>
                  <a:pt x="447294" y="774366"/>
                </a:lnTo>
                <a:lnTo>
                  <a:pt x="443684" y="783108"/>
                </a:lnTo>
                <a:lnTo>
                  <a:pt x="441117" y="786967"/>
                </a:lnTo>
                <a:lnTo>
                  <a:pt x="434433" y="793661"/>
                </a:lnTo>
                <a:lnTo>
                  <a:pt x="430585" y="796242"/>
                </a:lnTo>
                <a:lnTo>
                  <a:pt x="424618" y="798721"/>
                </a:lnTo>
                <a:close/>
              </a:path>
              <a:path w="1955800" h="798830">
                <a:moveTo>
                  <a:pt x="801549" y="798721"/>
                </a:moveTo>
                <a:lnTo>
                  <a:pt x="777414" y="798721"/>
                </a:lnTo>
                <a:lnTo>
                  <a:pt x="771425" y="796227"/>
                </a:lnTo>
                <a:lnTo>
                  <a:pt x="753846" y="769787"/>
                </a:lnTo>
                <a:lnTo>
                  <a:pt x="753857" y="760358"/>
                </a:lnTo>
                <a:lnTo>
                  <a:pt x="780199" y="730423"/>
                </a:lnTo>
                <a:lnTo>
                  <a:pt x="784746" y="729518"/>
                </a:lnTo>
                <a:lnTo>
                  <a:pt x="789474" y="729518"/>
                </a:lnTo>
                <a:lnTo>
                  <a:pt x="789474" y="729700"/>
                </a:lnTo>
                <a:lnTo>
                  <a:pt x="794176" y="729700"/>
                </a:lnTo>
                <a:lnTo>
                  <a:pt x="824140" y="755841"/>
                </a:lnTo>
                <a:lnTo>
                  <a:pt x="825119" y="769787"/>
                </a:lnTo>
                <a:lnTo>
                  <a:pt x="824225" y="774337"/>
                </a:lnTo>
                <a:lnTo>
                  <a:pt x="820627" y="783081"/>
                </a:lnTo>
                <a:lnTo>
                  <a:pt x="818060" y="786943"/>
                </a:lnTo>
                <a:lnTo>
                  <a:pt x="811388" y="793643"/>
                </a:lnTo>
                <a:lnTo>
                  <a:pt x="807538" y="796227"/>
                </a:lnTo>
                <a:lnTo>
                  <a:pt x="801549" y="798721"/>
                </a:lnTo>
                <a:close/>
              </a:path>
              <a:path w="1955800" h="798830">
                <a:moveTo>
                  <a:pt x="1178459" y="798721"/>
                </a:moveTo>
                <a:lnTo>
                  <a:pt x="1154328" y="798721"/>
                </a:lnTo>
                <a:lnTo>
                  <a:pt x="1148392" y="796262"/>
                </a:lnTo>
                <a:lnTo>
                  <a:pt x="1130761" y="769875"/>
                </a:lnTo>
                <a:lnTo>
                  <a:pt x="1130761" y="760425"/>
                </a:lnTo>
                <a:lnTo>
                  <a:pt x="1131665" y="755880"/>
                </a:lnTo>
                <a:lnTo>
                  <a:pt x="1135227" y="747281"/>
                </a:lnTo>
                <a:lnTo>
                  <a:pt x="1135281" y="747149"/>
                </a:lnTo>
                <a:lnTo>
                  <a:pt x="1137749" y="743455"/>
                </a:lnTo>
                <a:lnTo>
                  <a:pt x="1137856" y="743295"/>
                </a:lnTo>
                <a:lnTo>
                  <a:pt x="1144539" y="736613"/>
                </a:lnTo>
                <a:lnTo>
                  <a:pt x="1148392" y="734038"/>
                </a:lnTo>
                <a:lnTo>
                  <a:pt x="1157123" y="730422"/>
                </a:lnTo>
                <a:lnTo>
                  <a:pt x="1161668" y="729518"/>
                </a:lnTo>
                <a:lnTo>
                  <a:pt x="1166393" y="729518"/>
                </a:lnTo>
                <a:lnTo>
                  <a:pt x="1166576" y="729700"/>
                </a:lnTo>
                <a:lnTo>
                  <a:pt x="1171152" y="729700"/>
                </a:lnTo>
                <a:lnTo>
                  <a:pt x="1197383" y="747149"/>
                </a:lnTo>
                <a:lnTo>
                  <a:pt x="1197472" y="747281"/>
                </a:lnTo>
                <a:lnTo>
                  <a:pt x="1201059" y="755880"/>
                </a:lnTo>
                <a:lnTo>
                  <a:pt x="1201995" y="760425"/>
                </a:lnTo>
                <a:lnTo>
                  <a:pt x="1202026" y="769875"/>
                </a:lnTo>
                <a:lnTo>
                  <a:pt x="1201122" y="774421"/>
                </a:lnTo>
                <a:lnTo>
                  <a:pt x="1197505" y="783152"/>
                </a:lnTo>
                <a:lnTo>
                  <a:pt x="1194930" y="787005"/>
                </a:lnTo>
                <a:lnTo>
                  <a:pt x="1188248" y="793687"/>
                </a:lnTo>
                <a:lnTo>
                  <a:pt x="1184395" y="796262"/>
                </a:lnTo>
                <a:lnTo>
                  <a:pt x="1178459" y="798721"/>
                </a:lnTo>
                <a:close/>
              </a:path>
              <a:path w="1955800" h="798830">
                <a:moveTo>
                  <a:pt x="1555379" y="798721"/>
                </a:moveTo>
                <a:lnTo>
                  <a:pt x="1531247" y="798721"/>
                </a:lnTo>
                <a:lnTo>
                  <a:pt x="1525311" y="796262"/>
                </a:lnTo>
                <a:lnTo>
                  <a:pt x="1507680" y="769876"/>
                </a:lnTo>
                <a:lnTo>
                  <a:pt x="1507680" y="760425"/>
                </a:lnTo>
                <a:lnTo>
                  <a:pt x="1534042" y="730422"/>
                </a:lnTo>
                <a:lnTo>
                  <a:pt x="1538588" y="729518"/>
                </a:lnTo>
                <a:lnTo>
                  <a:pt x="1543313" y="729518"/>
                </a:lnTo>
                <a:lnTo>
                  <a:pt x="1543313" y="729700"/>
                </a:lnTo>
                <a:lnTo>
                  <a:pt x="1548022" y="729700"/>
                </a:lnTo>
                <a:lnTo>
                  <a:pt x="1577985" y="755880"/>
                </a:lnTo>
                <a:lnTo>
                  <a:pt x="1578945" y="769876"/>
                </a:lnTo>
                <a:lnTo>
                  <a:pt x="1578041" y="774421"/>
                </a:lnTo>
                <a:lnTo>
                  <a:pt x="1574424" y="783152"/>
                </a:lnTo>
                <a:lnTo>
                  <a:pt x="1571850" y="787005"/>
                </a:lnTo>
                <a:lnTo>
                  <a:pt x="1565167" y="793687"/>
                </a:lnTo>
                <a:lnTo>
                  <a:pt x="1561314" y="796262"/>
                </a:lnTo>
                <a:lnTo>
                  <a:pt x="1555379" y="798721"/>
                </a:lnTo>
                <a:close/>
              </a:path>
              <a:path w="1955800" h="798830">
                <a:moveTo>
                  <a:pt x="1932203" y="798721"/>
                </a:moveTo>
                <a:lnTo>
                  <a:pt x="1908070" y="798721"/>
                </a:lnTo>
                <a:lnTo>
                  <a:pt x="1902103" y="796242"/>
                </a:lnTo>
                <a:lnTo>
                  <a:pt x="1884500" y="769817"/>
                </a:lnTo>
                <a:lnTo>
                  <a:pt x="1884516" y="760362"/>
                </a:lnTo>
                <a:lnTo>
                  <a:pt x="1910954" y="730399"/>
                </a:lnTo>
                <a:lnTo>
                  <a:pt x="1915504" y="729506"/>
                </a:lnTo>
                <a:lnTo>
                  <a:pt x="1920232" y="729506"/>
                </a:lnTo>
                <a:lnTo>
                  <a:pt x="1920232" y="729700"/>
                </a:lnTo>
                <a:lnTo>
                  <a:pt x="1924873" y="729700"/>
                </a:lnTo>
                <a:lnTo>
                  <a:pt x="1954783" y="755816"/>
                </a:lnTo>
                <a:lnTo>
                  <a:pt x="1955773" y="769817"/>
                </a:lnTo>
                <a:lnTo>
                  <a:pt x="1954880" y="774366"/>
                </a:lnTo>
                <a:lnTo>
                  <a:pt x="1951269" y="783108"/>
                </a:lnTo>
                <a:lnTo>
                  <a:pt x="1948703" y="786966"/>
                </a:lnTo>
                <a:lnTo>
                  <a:pt x="1942018" y="793661"/>
                </a:lnTo>
                <a:lnTo>
                  <a:pt x="1938171" y="796242"/>
                </a:lnTo>
                <a:lnTo>
                  <a:pt x="1932203" y="798721"/>
                </a:lnTo>
                <a:close/>
              </a:path>
            </a:pathLst>
          </a:custGeom>
          <a:solidFill>
            <a:srgbClr val="097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B4BE6527-764F-A2BE-096F-5CB9D55141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6382" y="563502"/>
            <a:ext cx="16026218" cy="106311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pt-BR" spc="-90" dirty="0" err="1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Ending</a:t>
            </a:r>
            <a:br>
              <a:rPr lang="pt-BR" spc="-90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</a:br>
            <a:r>
              <a:rPr lang="pt-BR" sz="2000" spc="-90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(</a:t>
            </a:r>
            <a:r>
              <a:rPr lang="pt-BR" sz="2000" spc="-90" dirty="0" err="1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according</a:t>
            </a:r>
            <a:r>
              <a:rPr lang="pt-BR" sz="2000" spc="-90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</a:t>
            </a:r>
            <a:r>
              <a:rPr lang="pt-BR" sz="2000" spc="-90" dirty="0" err="1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to</a:t>
            </a:r>
            <a:r>
              <a:rPr lang="pt-BR" sz="2000" spc="-90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</a:t>
            </a:r>
            <a:r>
              <a:rPr lang="pt-BR" sz="2000" spc="-90" dirty="0" err="1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mentioned</a:t>
            </a:r>
            <a:r>
              <a:rPr lang="pt-BR" sz="2000" spc="-90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</a:t>
            </a:r>
            <a:r>
              <a:rPr lang="pt-BR" sz="2000" spc="-90" dirty="0" err="1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objectives</a:t>
            </a:r>
            <a:r>
              <a:rPr lang="pt-BR" sz="2000" spc="-90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):</a:t>
            </a:r>
            <a:endParaRPr sz="2000" spc="-300" dirty="0"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2ABEFDEE-51CA-D2AE-BA04-E6092F3017A0}"/>
              </a:ext>
            </a:extLst>
          </p:cNvPr>
          <p:cNvSpPr txBox="1">
            <a:spLocks/>
          </p:cNvSpPr>
          <p:nvPr/>
        </p:nvSpPr>
        <p:spPr>
          <a:xfrm>
            <a:off x="6629400" y="7979637"/>
            <a:ext cx="6409827" cy="755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4800" b="0" i="0">
                <a:solidFill>
                  <a:srgbClr val="0975CC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pPr marL="12700">
              <a:spcBef>
                <a:spcPts val="130"/>
              </a:spcBef>
            </a:pPr>
            <a:r>
              <a:rPr lang="pt-BR" b="1" spc="484" dirty="0">
                <a:solidFill>
                  <a:srgbClr val="000000"/>
                </a:solidFill>
                <a:latin typeface="Trebuchet MS"/>
                <a:cs typeface="Trebuchet MS"/>
              </a:rPr>
              <a:t>THANK YOU!</a:t>
            </a:r>
            <a:endParaRPr lang="pt-BR" dirty="0">
              <a:latin typeface="Trebuchet MS"/>
              <a:cs typeface="Trebuchet MS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CE4C8AB-5EFE-4BE1-0E36-020CA96EC3DA}"/>
              </a:ext>
            </a:extLst>
          </p:cNvPr>
          <p:cNvSpPr txBox="1"/>
          <p:nvPr/>
        </p:nvSpPr>
        <p:spPr>
          <a:xfrm>
            <a:off x="6629400" y="8732610"/>
            <a:ext cx="4343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2400" spc="-140" dirty="0">
                <a:solidFill>
                  <a:srgbClr val="FF0000"/>
                </a:solidFill>
                <a:latin typeface="Verdana"/>
                <a:cs typeface="Verdana"/>
              </a:rPr>
              <a:t>Matheus Felipe, 09/04/2025</a:t>
            </a:r>
            <a:endParaRPr lang="pt-BR" sz="2400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8F6BFB5-4B58-7E49-5D1F-105B3EF57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891" y="2395672"/>
            <a:ext cx="16026218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3200" dirty="0"/>
              <a:t>The </a:t>
            </a:r>
            <a:r>
              <a:rPr lang="pt-BR" altLang="pt-BR" sz="3200" dirty="0" err="1"/>
              <a:t>broadest</a:t>
            </a:r>
            <a:r>
              <a:rPr lang="pt-BR" altLang="pt-BR" sz="3200" dirty="0"/>
              <a:t> </a:t>
            </a:r>
            <a:r>
              <a:rPr lang="pt-BR" altLang="pt-BR" sz="3200" dirty="0" err="1"/>
              <a:t>client</a:t>
            </a:r>
            <a:r>
              <a:rPr lang="pt-BR" altLang="pt-BR" sz="3200" dirty="0"/>
              <a:t> profiles </a:t>
            </a:r>
            <a:r>
              <a:rPr lang="pt-BR" altLang="pt-BR" sz="3200" dirty="0" err="1"/>
              <a:t>the</a:t>
            </a:r>
            <a:r>
              <a:rPr lang="pt-BR" altLang="pt-BR" sz="3200" dirty="0"/>
              <a:t> bank </a:t>
            </a:r>
            <a:r>
              <a:rPr lang="pt-BR" altLang="pt-BR" sz="3200" dirty="0" err="1"/>
              <a:t>has</a:t>
            </a:r>
            <a:r>
              <a:rPr lang="pt-BR" altLang="pt-BR" sz="3200" dirty="0"/>
              <a:t> are </a:t>
            </a:r>
            <a:r>
              <a:rPr lang="pt-BR" altLang="pt-BR" sz="3200" dirty="0" err="1"/>
              <a:t>young</a:t>
            </a:r>
            <a:r>
              <a:rPr lang="pt-BR" altLang="pt-BR" sz="3200" dirty="0"/>
              <a:t> </a:t>
            </a:r>
            <a:r>
              <a:rPr lang="pt-BR" altLang="pt-BR" sz="3200" dirty="0" err="1"/>
              <a:t>or</a:t>
            </a:r>
            <a:r>
              <a:rPr lang="pt-BR" altLang="pt-BR" sz="3200" dirty="0"/>
              <a:t> </a:t>
            </a:r>
            <a:r>
              <a:rPr lang="pt-BR" altLang="pt-BR" sz="3200" dirty="0" err="1"/>
              <a:t>elderly</a:t>
            </a:r>
            <a:r>
              <a:rPr lang="pt-BR" altLang="pt-BR" sz="3200" dirty="0"/>
              <a:t> </a:t>
            </a:r>
            <a:r>
              <a:rPr lang="pt-BR" altLang="pt-BR" sz="3200" dirty="0" err="1"/>
              <a:t>individuals</a:t>
            </a:r>
            <a:r>
              <a:rPr lang="pt-BR" altLang="pt-BR" sz="3200" dirty="0"/>
              <a:t> </a:t>
            </a:r>
            <a:r>
              <a:rPr lang="pt-BR" altLang="pt-BR" sz="3200" dirty="0" err="1"/>
              <a:t>with</a:t>
            </a:r>
            <a:r>
              <a:rPr lang="pt-BR" altLang="pt-BR" sz="3200" dirty="0"/>
              <a:t> a </a:t>
            </a:r>
            <a:r>
              <a:rPr lang="pt-BR" altLang="pt-BR" sz="3200" dirty="0" err="1"/>
              <a:t>good</a:t>
            </a:r>
            <a:r>
              <a:rPr lang="pt-BR" altLang="pt-BR" sz="3200" dirty="0"/>
              <a:t> </a:t>
            </a:r>
            <a:r>
              <a:rPr lang="pt-BR" altLang="pt-BR" sz="3200" dirty="0" err="1"/>
              <a:t>amount</a:t>
            </a:r>
            <a:r>
              <a:rPr lang="pt-BR" altLang="pt-BR" sz="3200" dirty="0"/>
              <a:t> </a:t>
            </a:r>
            <a:r>
              <a:rPr lang="pt-BR" altLang="pt-BR" sz="3200" dirty="0" err="1"/>
              <a:t>of</a:t>
            </a:r>
            <a:r>
              <a:rPr lang="pt-BR" altLang="pt-BR" sz="3200" dirty="0"/>
              <a:t> capital </a:t>
            </a:r>
            <a:r>
              <a:rPr lang="pt-BR" altLang="pt-BR" sz="3200" dirty="0" err="1"/>
              <a:t>saved</a:t>
            </a:r>
            <a:r>
              <a:rPr lang="pt-BR" altLang="pt-BR" sz="3200" dirty="0"/>
              <a:t> </a:t>
            </a:r>
            <a:r>
              <a:rPr lang="pt-BR" altLang="pt-BR" sz="3200" dirty="0" err="1"/>
              <a:t>and</a:t>
            </a:r>
            <a:r>
              <a:rPr lang="pt-BR" altLang="pt-BR" sz="3200" dirty="0"/>
              <a:t> no </a:t>
            </a:r>
            <a:r>
              <a:rPr lang="pt-BR" altLang="pt-BR" sz="3200" dirty="0" err="1"/>
              <a:t>housing</a:t>
            </a:r>
            <a:r>
              <a:rPr lang="pt-BR" altLang="pt-BR" sz="3200" dirty="0"/>
              <a:t> </a:t>
            </a:r>
            <a:r>
              <a:rPr lang="pt-BR" altLang="pt-BR" sz="3200" dirty="0" err="1"/>
              <a:t>loan</a:t>
            </a:r>
            <a:r>
              <a:rPr lang="pt-BR" altLang="pt-BR" sz="32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pt-BR" altLang="pt-BR" sz="3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3200" dirty="0"/>
              <a:t>A </a:t>
            </a:r>
            <a:r>
              <a:rPr lang="pt-BR" altLang="pt-BR" sz="3200" dirty="0" err="1"/>
              <a:t>good</a:t>
            </a:r>
            <a:r>
              <a:rPr lang="pt-BR" altLang="pt-BR" sz="3200" dirty="0"/>
              <a:t> </a:t>
            </a:r>
            <a:r>
              <a:rPr lang="pt-BR" altLang="pt-BR" sz="3200" dirty="0" err="1"/>
              <a:t>portion</a:t>
            </a:r>
            <a:r>
              <a:rPr lang="pt-BR" altLang="pt-BR" sz="3200" dirty="0"/>
              <a:t> </a:t>
            </a:r>
            <a:r>
              <a:rPr lang="pt-BR" altLang="pt-BR" sz="3200" dirty="0" err="1"/>
              <a:t>of</a:t>
            </a:r>
            <a:r>
              <a:rPr lang="pt-BR" altLang="pt-BR" sz="3200" dirty="0"/>
              <a:t> </a:t>
            </a:r>
            <a:r>
              <a:rPr lang="pt-BR" altLang="pt-BR" sz="3200" dirty="0" err="1"/>
              <a:t>contracts</a:t>
            </a:r>
            <a:r>
              <a:rPr lang="pt-BR" altLang="pt-BR" sz="3200" dirty="0"/>
              <a:t> are </a:t>
            </a:r>
            <a:r>
              <a:rPr lang="pt-BR" altLang="pt-BR" sz="3200" dirty="0" err="1"/>
              <a:t>either</a:t>
            </a:r>
            <a:r>
              <a:rPr lang="pt-BR" altLang="pt-BR" sz="3200" dirty="0"/>
              <a:t> </a:t>
            </a:r>
            <a:r>
              <a:rPr lang="pt-BR" altLang="pt-BR" sz="3200" dirty="0" err="1"/>
              <a:t>signed</a:t>
            </a:r>
            <a:r>
              <a:rPr lang="pt-BR" altLang="pt-BR" sz="3200" dirty="0"/>
              <a:t> </a:t>
            </a:r>
            <a:r>
              <a:rPr lang="pt-BR" altLang="pt-BR" sz="3200" dirty="0" err="1"/>
              <a:t>or</a:t>
            </a:r>
            <a:r>
              <a:rPr lang="pt-BR" altLang="pt-BR" sz="3200" dirty="0"/>
              <a:t> </a:t>
            </a:r>
            <a:r>
              <a:rPr lang="pt-BR" altLang="pt-BR" sz="3200" dirty="0" err="1"/>
              <a:t>not</a:t>
            </a:r>
            <a:r>
              <a:rPr lang="pt-BR" altLang="pt-BR" sz="3200" dirty="0"/>
              <a:t> </a:t>
            </a:r>
            <a:r>
              <a:rPr lang="pt-BR" altLang="pt-BR" sz="3200" dirty="0" err="1"/>
              <a:t>signed</a:t>
            </a:r>
            <a:r>
              <a:rPr lang="pt-BR" altLang="pt-BR" sz="3200" dirty="0"/>
              <a:t> </a:t>
            </a:r>
            <a:r>
              <a:rPr lang="pt-BR" altLang="pt-BR" sz="3200" dirty="0" err="1"/>
              <a:t>during</a:t>
            </a:r>
            <a:r>
              <a:rPr lang="pt-BR" altLang="pt-BR" sz="3200" dirty="0"/>
              <a:t> </a:t>
            </a:r>
            <a:r>
              <a:rPr lang="pt-BR" altLang="pt-BR" sz="3200" dirty="0" err="1"/>
              <a:t>the</a:t>
            </a:r>
            <a:r>
              <a:rPr lang="pt-BR" altLang="pt-BR" sz="3200" dirty="0"/>
              <a:t> </a:t>
            </a:r>
            <a:r>
              <a:rPr lang="pt-BR" altLang="pt-BR" sz="3200" dirty="0" err="1"/>
              <a:t>first</a:t>
            </a:r>
            <a:r>
              <a:rPr lang="pt-BR" altLang="pt-BR" sz="3200" dirty="0"/>
              <a:t> </a:t>
            </a:r>
            <a:r>
              <a:rPr lang="pt-BR" altLang="pt-BR" sz="3200" dirty="0" err="1"/>
              <a:t>contact</a:t>
            </a:r>
            <a:r>
              <a:rPr lang="pt-BR" altLang="pt-BR" sz="3200" dirty="0"/>
              <a:t> </a:t>
            </a:r>
            <a:r>
              <a:rPr lang="pt-BR" altLang="pt-BR" sz="3200" dirty="0" err="1"/>
              <a:t>with</a:t>
            </a:r>
            <a:r>
              <a:rPr lang="pt-BR" altLang="pt-BR" sz="3200" dirty="0"/>
              <a:t> </a:t>
            </a:r>
            <a:r>
              <a:rPr lang="pt-BR" altLang="pt-BR" sz="3200" dirty="0" err="1"/>
              <a:t>the</a:t>
            </a:r>
            <a:r>
              <a:rPr lang="pt-BR" altLang="pt-BR" sz="3200" dirty="0"/>
              <a:t> </a:t>
            </a:r>
            <a:r>
              <a:rPr lang="pt-BR" altLang="pt-BR" sz="3200" dirty="0" err="1"/>
              <a:t>client</a:t>
            </a:r>
            <a:r>
              <a:rPr lang="pt-BR" altLang="pt-BR" sz="32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pt-BR" altLang="pt-BR" sz="3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3200" dirty="0" err="1"/>
              <a:t>By</a:t>
            </a:r>
            <a:r>
              <a:rPr lang="pt-BR" altLang="pt-BR" sz="3200" dirty="0"/>
              <a:t> </a:t>
            </a:r>
            <a:r>
              <a:rPr lang="pt-BR" altLang="pt-BR" sz="3200" dirty="0" err="1"/>
              <a:t>knowing</a:t>
            </a:r>
            <a:r>
              <a:rPr lang="pt-BR" altLang="pt-BR" sz="3200" dirty="0"/>
              <a:t> a </a:t>
            </a:r>
            <a:r>
              <a:rPr lang="pt-BR" altLang="pt-BR" sz="3200" dirty="0" err="1"/>
              <a:t>client's</a:t>
            </a:r>
            <a:r>
              <a:rPr lang="pt-BR" altLang="pt-BR" sz="3200" dirty="0"/>
              <a:t> age, </a:t>
            </a:r>
            <a:r>
              <a:rPr lang="pt-BR" altLang="pt-BR" sz="3200" dirty="0" err="1"/>
              <a:t>job</a:t>
            </a:r>
            <a:r>
              <a:rPr lang="pt-BR" altLang="pt-BR" sz="3200" dirty="0"/>
              <a:t>, </a:t>
            </a:r>
            <a:r>
              <a:rPr lang="pt-BR" altLang="pt-BR" sz="3200" dirty="0" err="1"/>
              <a:t>and</a:t>
            </a:r>
            <a:r>
              <a:rPr lang="pt-BR" altLang="pt-BR" sz="3200" dirty="0"/>
              <a:t> financial balance, </a:t>
            </a:r>
            <a:r>
              <a:rPr lang="pt-BR" altLang="pt-BR" sz="3200" dirty="0" err="1"/>
              <a:t>we</a:t>
            </a:r>
            <a:r>
              <a:rPr lang="pt-BR" altLang="pt-BR" sz="3200" dirty="0"/>
              <a:t> </a:t>
            </a:r>
            <a:r>
              <a:rPr lang="pt-BR" altLang="pt-BR" sz="3200" dirty="0" err="1"/>
              <a:t>can</a:t>
            </a:r>
            <a:r>
              <a:rPr lang="pt-BR" altLang="pt-BR" sz="3200" dirty="0"/>
              <a:t> </a:t>
            </a:r>
            <a:r>
              <a:rPr lang="pt-BR" altLang="pt-BR" sz="3200" dirty="0" err="1"/>
              <a:t>get</a:t>
            </a:r>
            <a:r>
              <a:rPr lang="pt-BR" altLang="pt-BR" sz="3200" dirty="0"/>
              <a:t> a </a:t>
            </a:r>
            <a:r>
              <a:rPr lang="pt-BR" altLang="pt-BR" sz="3200" dirty="0" err="1"/>
              <a:t>good</a:t>
            </a:r>
            <a:r>
              <a:rPr lang="pt-BR" altLang="pt-BR" sz="3200" dirty="0"/>
              <a:t> </a:t>
            </a:r>
            <a:r>
              <a:rPr lang="pt-BR" altLang="pt-BR" sz="3200" dirty="0" err="1"/>
              <a:t>estimate</a:t>
            </a:r>
            <a:r>
              <a:rPr lang="pt-BR" altLang="pt-BR" sz="3200" dirty="0"/>
              <a:t> </a:t>
            </a:r>
            <a:r>
              <a:rPr lang="pt-BR" altLang="pt-BR" sz="3200" dirty="0" err="1"/>
              <a:t>of</a:t>
            </a:r>
            <a:r>
              <a:rPr lang="pt-BR" altLang="pt-BR" sz="3200" dirty="0"/>
              <a:t> </a:t>
            </a:r>
            <a:r>
              <a:rPr lang="pt-BR" altLang="pt-BR" sz="3200" dirty="0" err="1"/>
              <a:t>their</a:t>
            </a:r>
            <a:r>
              <a:rPr lang="pt-BR" altLang="pt-BR" sz="3200" dirty="0"/>
              <a:t> </a:t>
            </a:r>
            <a:r>
              <a:rPr lang="pt-BR" altLang="pt-BR" sz="3200" dirty="0" err="1"/>
              <a:t>likelihood</a:t>
            </a:r>
            <a:r>
              <a:rPr lang="pt-BR" altLang="pt-BR" sz="3200" dirty="0"/>
              <a:t> </a:t>
            </a:r>
            <a:r>
              <a:rPr lang="pt-BR" altLang="pt-BR" sz="3200" dirty="0" err="1"/>
              <a:t>of</a:t>
            </a:r>
            <a:r>
              <a:rPr lang="pt-BR" altLang="pt-BR" sz="3200" dirty="0"/>
              <a:t> </a:t>
            </a:r>
            <a:r>
              <a:rPr lang="pt-BR" altLang="pt-BR" sz="3200" dirty="0" err="1"/>
              <a:t>investing</a:t>
            </a:r>
            <a:r>
              <a:rPr lang="pt-BR" altLang="pt-BR" sz="3200" dirty="0"/>
              <a:t> </a:t>
            </a:r>
            <a:r>
              <a:rPr lang="pt-BR" altLang="pt-BR" sz="3200" dirty="0" err="1"/>
              <a:t>through</a:t>
            </a:r>
            <a:r>
              <a:rPr lang="pt-BR" altLang="pt-BR" sz="3200" dirty="0"/>
              <a:t> </a:t>
            </a:r>
            <a:r>
              <a:rPr lang="pt-BR" altLang="pt-BR" sz="3200" dirty="0" err="1"/>
              <a:t>the</a:t>
            </a:r>
            <a:r>
              <a:rPr lang="pt-BR" altLang="pt-BR" sz="3200" dirty="0"/>
              <a:t> bank.</a:t>
            </a:r>
          </a:p>
        </p:txBody>
      </p:sp>
    </p:spTree>
    <p:extLst>
      <p:ext uri="{BB962C8B-B14F-4D97-AF65-F5344CB8AC3E}">
        <p14:creationId xmlns:p14="http://schemas.microsoft.com/office/powerpoint/2010/main" val="4092203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28734" y="3295477"/>
            <a:ext cx="6948666" cy="58374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spcAft>
                <a:spcPts val="2000"/>
              </a:spcAft>
            </a:pPr>
            <a:r>
              <a:rPr lang="pt-BR" sz="3250" spc="-20" dirty="0">
                <a:solidFill>
                  <a:srgbClr val="231F20"/>
                </a:solidFill>
                <a:latin typeface="Verdana"/>
                <a:cs typeface="Verdana"/>
              </a:rPr>
              <a:t>Objectives.</a:t>
            </a:r>
          </a:p>
          <a:p>
            <a:pPr marL="12700">
              <a:spcBef>
                <a:spcPts val="120"/>
              </a:spcBef>
              <a:spcAft>
                <a:spcPts val="2000"/>
              </a:spcAft>
            </a:pPr>
            <a:r>
              <a:rPr lang="pt-BR" sz="3250" spc="-20" dirty="0" err="1">
                <a:solidFill>
                  <a:srgbClr val="231F20"/>
                </a:solidFill>
                <a:latin typeface="Verdana"/>
                <a:cs typeface="Verdana"/>
              </a:rPr>
              <a:t>Columns</a:t>
            </a:r>
            <a:r>
              <a:rPr lang="pt-BR" sz="3250" spc="-20" dirty="0">
                <a:solidFill>
                  <a:srgbClr val="231F20"/>
                </a:solidFill>
                <a:latin typeface="Verdana"/>
                <a:cs typeface="Verdana"/>
              </a:rPr>
              <a:t>.</a:t>
            </a:r>
          </a:p>
          <a:p>
            <a:pPr marL="12700">
              <a:spcBef>
                <a:spcPts val="120"/>
              </a:spcBef>
              <a:spcAft>
                <a:spcPts val="2000"/>
              </a:spcAft>
            </a:pPr>
            <a:r>
              <a:rPr lang="pt-BR" sz="3250" spc="-20" dirty="0" err="1">
                <a:solidFill>
                  <a:srgbClr val="231F20"/>
                </a:solidFill>
                <a:latin typeface="Verdana"/>
                <a:cs typeface="Verdana"/>
              </a:rPr>
              <a:t>Descriptive</a:t>
            </a:r>
            <a:r>
              <a:rPr lang="pt-BR" sz="3250" spc="-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lang="pt-BR" sz="3250" spc="-20" dirty="0" err="1">
                <a:solidFill>
                  <a:srgbClr val="231F20"/>
                </a:solidFill>
                <a:latin typeface="Verdana"/>
                <a:cs typeface="Verdana"/>
              </a:rPr>
              <a:t>Analysis</a:t>
            </a:r>
            <a:r>
              <a:rPr lang="pt-BR" sz="3250" spc="-20" dirty="0">
                <a:solidFill>
                  <a:srgbClr val="231F20"/>
                </a:solidFill>
                <a:latin typeface="Verdana"/>
                <a:cs typeface="Verdana"/>
              </a:rPr>
              <a:t>.</a:t>
            </a:r>
          </a:p>
          <a:p>
            <a:pPr marL="12700" marR="5080">
              <a:spcAft>
                <a:spcPts val="2000"/>
              </a:spcAft>
            </a:pPr>
            <a:r>
              <a:rPr lang="pt-BR" sz="3250" spc="-40" dirty="0">
                <a:solidFill>
                  <a:srgbClr val="231F20"/>
                </a:solidFill>
                <a:latin typeface="Verdana"/>
                <a:cs typeface="Verdana"/>
              </a:rPr>
              <a:t>Temporal </a:t>
            </a:r>
            <a:r>
              <a:rPr lang="pt-BR" sz="3250" spc="-40" dirty="0" err="1">
                <a:solidFill>
                  <a:srgbClr val="231F20"/>
                </a:solidFill>
                <a:latin typeface="Verdana"/>
                <a:cs typeface="Verdana"/>
              </a:rPr>
              <a:t>Analysis</a:t>
            </a:r>
            <a:r>
              <a:rPr lang="pt-BR" sz="3250" spc="-40" dirty="0">
                <a:solidFill>
                  <a:srgbClr val="231F20"/>
                </a:solidFill>
                <a:latin typeface="Verdana"/>
                <a:cs typeface="Verdana"/>
              </a:rPr>
              <a:t>.</a:t>
            </a:r>
          </a:p>
          <a:p>
            <a:pPr marL="12700" marR="5080">
              <a:spcAft>
                <a:spcPts val="2000"/>
              </a:spcAft>
            </a:pPr>
            <a:r>
              <a:rPr lang="pt-BR" sz="3250" dirty="0">
                <a:solidFill>
                  <a:srgbClr val="231F20"/>
                </a:solidFill>
                <a:latin typeface="Verdana"/>
                <a:cs typeface="Verdana"/>
              </a:rPr>
              <a:t>Benchmark </a:t>
            </a:r>
            <a:r>
              <a:rPr lang="pt-BR" sz="3250" dirty="0" err="1">
                <a:solidFill>
                  <a:srgbClr val="231F20"/>
                </a:solidFill>
                <a:latin typeface="Verdana"/>
                <a:cs typeface="Verdana"/>
              </a:rPr>
              <a:t>Analysis</a:t>
            </a:r>
            <a:r>
              <a:rPr lang="pt-BR" sz="3250" dirty="0">
                <a:solidFill>
                  <a:srgbClr val="231F20"/>
                </a:solidFill>
                <a:latin typeface="Verdana"/>
                <a:cs typeface="Verdana"/>
              </a:rPr>
              <a:t>.</a:t>
            </a:r>
          </a:p>
          <a:p>
            <a:pPr marL="12700" marR="5080">
              <a:spcAft>
                <a:spcPts val="2000"/>
              </a:spcAft>
            </a:pPr>
            <a:r>
              <a:rPr lang="pt-BR" sz="3250" spc="-10" dirty="0">
                <a:solidFill>
                  <a:srgbClr val="231F20"/>
                </a:solidFill>
                <a:latin typeface="Verdana"/>
                <a:cs typeface="Verdana"/>
              </a:rPr>
              <a:t>Model.</a:t>
            </a:r>
          </a:p>
          <a:p>
            <a:pPr marL="12700" marR="5080">
              <a:spcAft>
                <a:spcPts val="2000"/>
              </a:spcAft>
            </a:pPr>
            <a:r>
              <a:rPr lang="pt-BR" sz="3250" spc="-10" dirty="0">
                <a:solidFill>
                  <a:srgbClr val="231F20"/>
                </a:solidFill>
                <a:latin typeface="Verdana"/>
                <a:cs typeface="Verdana"/>
              </a:rPr>
              <a:t>Most </a:t>
            </a:r>
            <a:r>
              <a:rPr lang="pt-BR" sz="3250" spc="-10" dirty="0" err="1">
                <a:solidFill>
                  <a:srgbClr val="231F20"/>
                </a:solidFill>
                <a:latin typeface="Verdana"/>
                <a:cs typeface="Verdana"/>
              </a:rPr>
              <a:t>important</a:t>
            </a:r>
            <a:r>
              <a:rPr lang="pt-BR" sz="3250" spc="-10" dirty="0">
                <a:solidFill>
                  <a:srgbClr val="231F20"/>
                </a:solidFill>
                <a:latin typeface="Verdana"/>
                <a:cs typeface="Verdana"/>
              </a:rPr>
              <a:t> features.</a:t>
            </a:r>
          </a:p>
          <a:p>
            <a:pPr marL="12700" marR="5080">
              <a:spcAft>
                <a:spcPts val="2000"/>
              </a:spcAft>
            </a:pPr>
            <a:r>
              <a:rPr lang="pt-BR" sz="3250" spc="-10" dirty="0" err="1">
                <a:solidFill>
                  <a:srgbClr val="231F20"/>
                </a:solidFill>
                <a:latin typeface="Verdana"/>
                <a:cs typeface="Verdana"/>
              </a:rPr>
              <a:t>Ending</a:t>
            </a:r>
            <a:r>
              <a:rPr lang="pt-BR" sz="3250" spc="-10" dirty="0">
                <a:solidFill>
                  <a:srgbClr val="231F20"/>
                </a:solidFill>
                <a:latin typeface="Verdana"/>
                <a:cs typeface="Verdana"/>
              </a:rPr>
              <a:t>.</a:t>
            </a:r>
            <a:endParaRPr sz="3250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33058" y="1898598"/>
            <a:ext cx="4121785" cy="864235"/>
          </a:xfrm>
          <a:custGeom>
            <a:avLst/>
            <a:gdLst/>
            <a:ahLst/>
            <a:cxnLst/>
            <a:rect l="l" t="t" r="r" b="b"/>
            <a:pathLst>
              <a:path w="4121785" h="864235">
                <a:moveTo>
                  <a:pt x="3884429" y="864127"/>
                </a:moveTo>
                <a:lnTo>
                  <a:pt x="238124" y="864127"/>
                </a:lnTo>
                <a:lnTo>
                  <a:pt x="191452" y="859509"/>
                </a:lnTo>
                <a:lnTo>
                  <a:pt x="146998" y="846000"/>
                </a:lnTo>
                <a:lnTo>
                  <a:pt x="106013" y="824119"/>
                </a:lnTo>
                <a:lnTo>
                  <a:pt x="69745" y="794381"/>
                </a:lnTo>
                <a:lnTo>
                  <a:pt x="40007" y="758113"/>
                </a:lnTo>
                <a:lnTo>
                  <a:pt x="18126" y="717128"/>
                </a:lnTo>
                <a:lnTo>
                  <a:pt x="4617" y="672674"/>
                </a:lnTo>
                <a:lnTo>
                  <a:pt x="0" y="626002"/>
                </a:lnTo>
                <a:lnTo>
                  <a:pt x="0" y="238125"/>
                </a:lnTo>
                <a:lnTo>
                  <a:pt x="4617" y="191452"/>
                </a:lnTo>
                <a:lnTo>
                  <a:pt x="18126" y="146998"/>
                </a:lnTo>
                <a:lnTo>
                  <a:pt x="40007" y="106013"/>
                </a:lnTo>
                <a:lnTo>
                  <a:pt x="69745" y="69745"/>
                </a:lnTo>
                <a:lnTo>
                  <a:pt x="106013" y="40007"/>
                </a:lnTo>
                <a:lnTo>
                  <a:pt x="146998" y="18126"/>
                </a:lnTo>
                <a:lnTo>
                  <a:pt x="191452" y="4617"/>
                </a:lnTo>
                <a:lnTo>
                  <a:pt x="238124" y="0"/>
                </a:lnTo>
                <a:lnTo>
                  <a:pt x="3884429" y="0"/>
                </a:lnTo>
                <a:lnTo>
                  <a:pt x="3931102" y="4617"/>
                </a:lnTo>
                <a:lnTo>
                  <a:pt x="3975556" y="18126"/>
                </a:lnTo>
                <a:lnTo>
                  <a:pt x="4016541" y="40007"/>
                </a:lnTo>
                <a:lnTo>
                  <a:pt x="4052809" y="69745"/>
                </a:lnTo>
                <a:lnTo>
                  <a:pt x="4082547" y="106013"/>
                </a:lnTo>
                <a:lnTo>
                  <a:pt x="4104428" y="146998"/>
                </a:lnTo>
                <a:lnTo>
                  <a:pt x="4117937" y="191452"/>
                </a:lnTo>
                <a:lnTo>
                  <a:pt x="4121480" y="227269"/>
                </a:lnTo>
                <a:lnTo>
                  <a:pt x="4121480" y="636857"/>
                </a:lnTo>
                <a:lnTo>
                  <a:pt x="4104428" y="717128"/>
                </a:lnTo>
                <a:lnTo>
                  <a:pt x="4082547" y="758113"/>
                </a:lnTo>
                <a:lnTo>
                  <a:pt x="4052809" y="794381"/>
                </a:lnTo>
                <a:lnTo>
                  <a:pt x="4016541" y="824119"/>
                </a:lnTo>
                <a:lnTo>
                  <a:pt x="3975556" y="846000"/>
                </a:lnTo>
                <a:lnTo>
                  <a:pt x="3931102" y="859509"/>
                </a:lnTo>
                <a:lnTo>
                  <a:pt x="3884429" y="864127"/>
                </a:lnTo>
                <a:close/>
              </a:path>
            </a:pathLst>
          </a:custGeom>
          <a:solidFill>
            <a:srgbClr val="0975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10268" y="1964830"/>
            <a:ext cx="3254899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30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4000" spc="-5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00" spc="-11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4000" spc="-5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00" spc="-24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lang="pt-BR" sz="4000" spc="-240" dirty="0">
                <a:solidFill>
                  <a:srgbClr val="FFFFFF"/>
                </a:solidFill>
                <a:latin typeface="Verdana"/>
                <a:cs typeface="Verdana"/>
              </a:rPr>
              <a:t> m a r y</a:t>
            </a:r>
            <a:endParaRPr sz="4000" dirty="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411578" y="5431055"/>
            <a:ext cx="9876790" cy="4851400"/>
          </a:xfrm>
          <a:custGeom>
            <a:avLst/>
            <a:gdLst/>
            <a:ahLst/>
            <a:cxnLst/>
            <a:rect l="l" t="t" r="r" b="b"/>
            <a:pathLst>
              <a:path w="9876790" h="4851400">
                <a:moveTo>
                  <a:pt x="6416147" y="12700"/>
                </a:moveTo>
                <a:lnTo>
                  <a:pt x="5607777" y="12700"/>
                </a:lnTo>
                <a:lnTo>
                  <a:pt x="5657935" y="0"/>
                </a:lnTo>
                <a:lnTo>
                  <a:pt x="6365989" y="0"/>
                </a:lnTo>
                <a:lnTo>
                  <a:pt x="6416147" y="12700"/>
                </a:lnTo>
                <a:close/>
              </a:path>
              <a:path w="9876790" h="4851400">
                <a:moveTo>
                  <a:pt x="6615671" y="25400"/>
                </a:moveTo>
                <a:lnTo>
                  <a:pt x="5408249" y="25400"/>
                </a:lnTo>
                <a:lnTo>
                  <a:pt x="5457962" y="12700"/>
                </a:lnTo>
                <a:lnTo>
                  <a:pt x="6565959" y="12700"/>
                </a:lnTo>
                <a:lnTo>
                  <a:pt x="6615671" y="25400"/>
                </a:lnTo>
                <a:close/>
              </a:path>
              <a:path w="9876790" h="4851400">
                <a:moveTo>
                  <a:pt x="6714747" y="38100"/>
                </a:moveTo>
                <a:lnTo>
                  <a:pt x="5309171" y="38100"/>
                </a:lnTo>
                <a:lnTo>
                  <a:pt x="5358651" y="25400"/>
                </a:lnTo>
                <a:lnTo>
                  <a:pt x="6665267" y="25400"/>
                </a:lnTo>
                <a:lnTo>
                  <a:pt x="6714747" y="38100"/>
                </a:lnTo>
                <a:close/>
              </a:path>
              <a:path w="9876790" h="4851400">
                <a:moveTo>
                  <a:pt x="6813348" y="50800"/>
                </a:moveTo>
                <a:lnTo>
                  <a:pt x="5210566" y="50800"/>
                </a:lnTo>
                <a:lnTo>
                  <a:pt x="5259808" y="38100"/>
                </a:lnTo>
                <a:lnTo>
                  <a:pt x="6764107" y="38100"/>
                </a:lnTo>
                <a:lnTo>
                  <a:pt x="6813348" y="50800"/>
                </a:lnTo>
                <a:close/>
              </a:path>
              <a:path w="9876790" h="4851400">
                <a:moveTo>
                  <a:pt x="6911462" y="63500"/>
                </a:moveTo>
                <a:lnTo>
                  <a:pt x="5112448" y="63500"/>
                </a:lnTo>
                <a:lnTo>
                  <a:pt x="5161446" y="50800"/>
                </a:lnTo>
                <a:lnTo>
                  <a:pt x="6862467" y="50800"/>
                </a:lnTo>
                <a:lnTo>
                  <a:pt x="6911462" y="63500"/>
                </a:lnTo>
                <a:close/>
              </a:path>
              <a:path w="9876790" h="4851400">
                <a:moveTo>
                  <a:pt x="7009077" y="76200"/>
                </a:moveTo>
                <a:lnTo>
                  <a:pt x="5014830" y="76200"/>
                </a:lnTo>
                <a:lnTo>
                  <a:pt x="5063576" y="63500"/>
                </a:lnTo>
                <a:lnTo>
                  <a:pt x="6960333" y="63500"/>
                </a:lnTo>
                <a:lnTo>
                  <a:pt x="7009077" y="76200"/>
                </a:lnTo>
                <a:close/>
              </a:path>
              <a:path w="9876790" h="4851400">
                <a:moveTo>
                  <a:pt x="7202757" y="114300"/>
                </a:moveTo>
                <a:lnTo>
                  <a:pt x="4821142" y="114300"/>
                </a:lnTo>
                <a:lnTo>
                  <a:pt x="4966212" y="76200"/>
                </a:lnTo>
                <a:lnTo>
                  <a:pt x="7057693" y="76200"/>
                </a:lnTo>
                <a:lnTo>
                  <a:pt x="7202757" y="114300"/>
                </a:lnTo>
                <a:close/>
              </a:path>
              <a:path w="9876790" h="4851400">
                <a:moveTo>
                  <a:pt x="7536460" y="190500"/>
                </a:moveTo>
                <a:lnTo>
                  <a:pt x="4487420" y="190500"/>
                </a:lnTo>
                <a:lnTo>
                  <a:pt x="4773052" y="114300"/>
                </a:lnTo>
                <a:lnTo>
                  <a:pt x="7250844" y="114300"/>
                </a:lnTo>
                <a:lnTo>
                  <a:pt x="7536460" y="190500"/>
                </a:lnTo>
                <a:close/>
              </a:path>
              <a:path w="9876790" h="4851400">
                <a:moveTo>
                  <a:pt x="9876420" y="4851400"/>
                </a:moveTo>
                <a:lnTo>
                  <a:pt x="0" y="4851400"/>
                </a:lnTo>
                <a:lnTo>
                  <a:pt x="9447" y="4800600"/>
                </a:lnTo>
                <a:lnTo>
                  <a:pt x="20204" y="4762500"/>
                </a:lnTo>
                <a:lnTo>
                  <a:pt x="31329" y="4711700"/>
                </a:lnTo>
                <a:lnTo>
                  <a:pt x="42822" y="4660900"/>
                </a:lnTo>
                <a:lnTo>
                  <a:pt x="54679" y="4610100"/>
                </a:lnTo>
                <a:lnTo>
                  <a:pt x="66901" y="4572000"/>
                </a:lnTo>
                <a:lnTo>
                  <a:pt x="79485" y="4521200"/>
                </a:lnTo>
                <a:lnTo>
                  <a:pt x="92429" y="4470400"/>
                </a:lnTo>
                <a:lnTo>
                  <a:pt x="105733" y="4432300"/>
                </a:lnTo>
                <a:lnTo>
                  <a:pt x="119394" y="4381500"/>
                </a:lnTo>
                <a:lnTo>
                  <a:pt x="133411" y="4330700"/>
                </a:lnTo>
                <a:lnTo>
                  <a:pt x="147782" y="4292600"/>
                </a:lnTo>
                <a:lnTo>
                  <a:pt x="162507" y="4241800"/>
                </a:lnTo>
                <a:lnTo>
                  <a:pt x="177582" y="4203700"/>
                </a:lnTo>
                <a:lnTo>
                  <a:pt x="193007" y="4152900"/>
                </a:lnTo>
                <a:lnTo>
                  <a:pt x="208780" y="4102100"/>
                </a:lnTo>
                <a:lnTo>
                  <a:pt x="224899" y="4064000"/>
                </a:lnTo>
                <a:lnTo>
                  <a:pt x="241364" y="4013200"/>
                </a:lnTo>
                <a:lnTo>
                  <a:pt x="258171" y="3975100"/>
                </a:lnTo>
                <a:lnTo>
                  <a:pt x="275320" y="3924300"/>
                </a:lnTo>
                <a:lnTo>
                  <a:pt x="292810" y="3886200"/>
                </a:lnTo>
                <a:lnTo>
                  <a:pt x="310638" y="3835400"/>
                </a:lnTo>
                <a:lnTo>
                  <a:pt x="328803" y="3797300"/>
                </a:lnTo>
                <a:lnTo>
                  <a:pt x="347303" y="3746500"/>
                </a:lnTo>
                <a:lnTo>
                  <a:pt x="366137" y="3708400"/>
                </a:lnTo>
                <a:lnTo>
                  <a:pt x="385303" y="3657600"/>
                </a:lnTo>
                <a:lnTo>
                  <a:pt x="404799" y="3619500"/>
                </a:lnTo>
                <a:lnTo>
                  <a:pt x="424625" y="3568700"/>
                </a:lnTo>
                <a:lnTo>
                  <a:pt x="444778" y="3530600"/>
                </a:lnTo>
                <a:lnTo>
                  <a:pt x="465257" y="3492500"/>
                </a:lnTo>
                <a:lnTo>
                  <a:pt x="486061" y="3441700"/>
                </a:lnTo>
                <a:lnTo>
                  <a:pt x="507187" y="3403600"/>
                </a:lnTo>
                <a:lnTo>
                  <a:pt x="528634" y="3352800"/>
                </a:lnTo>
                <a:lnTo>
                  <a:pt x="550401" y="3314700"/>
                </a:lnTo>
                <a:lnTo>
                  <a:pt x="572485" y="3276600"/>
                </a:lnTo>
                <a:lnTo>
                  <a:pt x="594886" y="3225800"/>
                </a:lnTo>
                <a:lnTo>
                  <a:pt x="617602" y="3187700"/>
                </a:lnTo>
                <a:lnTo>
                  <a:pt x="640631" y="3149600"/>
                </a:lnTo>
                <a:lnTo>
                  <a:pt x="663972" y="3111500"/>
                </a:lnTo>
                <a:lnTo>
                  <a:pt x="687622" y="3060700"/>
                </a:lnTo>
                <a:lnTo>
                  <a:pt x="711581" y="3022600"/>
                </a:lnTo>
                <a:lnTo>
                  <a:pt x="735847" y="2984500"/>
                </a:lnTo>
                <a:lnTo>
                  <a:pt x="760418" y="2946400"/>
                </a:lnTo>
                <a:lnTo>
                  <a:pt x="785293" y="2908300"/>
                </a:lnTo>
                <a:lnTo>
                  <a:pt x="810470" y="2857500"/>
                </a:lnTo>
                <a:lnTo>
                  <a:pt x="835948" y="2819400"/>
                </a:lnTo>
                <a:lnTo>
                  <a:pt x="861724" y="2781300"/>
                </a:lnTo>
                <a:lnTo>
                  <a:pt x="887798" y="2743200"/>
                </a:lnTo>
                <a:lnTo>
                  <a:pt x="914168" y="2705100"/>
                </a:lnTo>
                <a:lnTo>
                  <a:pt x="940831" y="2667000"/>
                </a:lnTo>
                <a:lnTo>
                  <a:pt x="967788" y="2628900"/>
                </a:lnTo>
                <a:lnTo>
                  <a:pt x="995035" y="2590800"/>
                </a:lnTo>
                <a:lnTo>
                  <a:pt x="1022572" y="2552700"/>
                </a:lnTo>
                <a:lnTo>
                  <a:pt x="1050397" y="2514600"/>
                </a:lnTo>
                <a:lnTo>
                  <a:pt x="1078508" y="2476500"/>
                </a:lnTo>
                <a:lnTo>
                  <a:pt x="1106904" y="2438400"/>
                </a:lnTo>
                <a:lnTo>
                  <a:pt x="1135583" y="2400300"/>
                </a:lnTo>
                <a:lnTo>
                  <a:pt x="1164543" y="2362200"/>
                </a:lnTo>
                <a:lnTo>
                  <a:pt x="1193784" y="2324100"/>
                </a:lnTo>
                <a:lnTo>
                  <a:pt x="1223302" y="2286000"/>
                </a:lnTo>
                <a:lnTo>
                  <a:pt x="1253098" y="2247900"/>
                </a:lnTo>
                <a:lnTo>
                  <a:pt x="1283169" y="2209800"/>
                </a:lnTo>
                <a:lnTo>
                  <a:pt x="1313513" y="2171700"/>
                </a:lnTo>
                <a:lnTo>
                  <a:pt x="1344130" y="2146300"/>
                </a:lnTo>
                <a:lnTo>
                  <a:pt x="1375017" y="2108200"/>
                </a:lnTo>
                <a:lnTo>
                  <a:pt x="1406172" y="2070100"/>
                </a:lnTo>
                <a:lnTo>
                  <a:pt x="1437595" y="2032000"/>
                </a:lnTo>
                <a:lnTo>
                  <a:pt x="1469284" y="1993900"/>
                </a:lnTo>
                <a:lnTo>
                  <a:pt x="1501237" y="1968500"/>
                </a:lnTo>
                <a:lnTo>
                  <a:pt x="1565929" y="1892300"/>
                </a:lnTo>
                <a:lnTo>
                  <a:pt x="1598665" y="1866900"/>
                </a:lnTo>
                <a:lnTo>
                  <a:pt x="1664908" y="1790700"/>
                </a:lnTo>
                <a:lnTo>
                  <a:pt x="1698412" y="1765300"/>
                </a:lnTo>
                <a:lnTo>
                  <a:pt x="1766179" y="1689100"/>
                </a:lnTo>
                <a:lnTo>
                  <a:pt x="1800437" y="1663700"/>
                </a:lnTo>
                <a:lnTo>
                  <a:pt x="1834945" y="1625600"/>
                </a:lnTo>
                <a:lnTo>
                  <a:pt x="1869698" y="1600200"/>
                </a:lnTo>
                <a:lnTo>
                  <a:pt x="1904697" y="1562100"/>
                </a:lnTo>
                <a:lnTo>
                  <a:pt x="1939940" y="1536700"/>
                </a:lnTo>
                <a:lnTo>
                  <a:pt x="1975424" y="1498600"/>
                </a:lnTo>
                <a:lnTo>
                  <a:pt x="2047113" y="1447800"/>
                </a:lnTo>
                <a:lnTo>
                  <a:pt x="2083313" y="1409700"/>
                </a:lnTo>
                <a:lnTo>
                  <a:pt x="2119750" y="1384300"/>
                </a:lnTo>
                <a:lnTo>
                  <a:pt x="2156420" y="1346200"/>
                </a:lnTo>
                <a:lnTo>
                  <a:pt x="2267820" y="1270000"/>
                </a:lnTo>
                <a:lnTo>
                  <a:pt x="2305411" y="1231900"/>
                </a:lnTo>
                <a:lnTo>
                  <a:pt x="2458020" y="1130300"/>
                </a:lnTo>
                <a:lnTo>
                  <a:pt x="2496726" y="1092200"/>
                </a:lnTo>
                <a:lnTo>
                  <a:pt x="2535650" y="1066800"/>
                </a:lnTo>
                <a:lnTo>
                  <a:pt x="2733488" y="939800"/>
                </a:lnTo>
                <a:lnTo>
                  <a:pt x="2977763" y="787400"/>
                </a:lnTo>
                <a:lnTo>
                  <a:pt x="3019183" y="774700"/>
                </a:lnTo>
                <a:lnTo>
                  <a:pt x="3144620" y="698500"/>
                </a:lnTo>
                <a:lnTo>
                  <a:pt x="3186820" y="685800"/>
                </a:lnTo>
                <a:lnTo>
                  <a:pt x="3314562" y="609600"/>
                </a:lnTo>
                <a:lnTo>
                  <a:pt x="3357518" y="596900"/>
                </a:lnTo>
                <a:lnTo>
                  <a:pt x="3400659" y="571500"/>
                </a:lnTo>
                <a:lnTo>
                  <a:pt x="3443983" y="558800"/>
                </a:lnTo>
                <a:lnTo>
                  <a:pt x="3487489" y="533400"/>
                </a:lnTo>
                <a:lnTo>
                  <a:pt x="3531176" y="520700"/>
                </a:lnTo>
                <a:lnTo>
                  <a:pt x="3575041" y="495300"/>
                </a:lnTo>
                <a:lnTo>
                  <a:pt x="3619083" y="482600"/>
                </a:lnTo>
                <a:lnTo>
                  <a:pt x="3663300" y="457200"/>
                </a:lnTo>
                <a:lnTo>
                  <a:pt x="3707692" y="444500"/>
                </a:lnTo>
                <a:lnTo>
                  <a:pt x="3752256" y="419100"/>
                </a:lnTo>
                <a:lnTo>
                  <a:pt x="3841894" y="393700"/>
                </a:lnTo>
                <a:lnTo>
                  <a:pt x="3886965" y="368300"/>
                </a:lnTo>
                <a:lnTo>
                  <a:pt x="3977604" y="342900"/>
                </a:lnTo>
                <a:lnTo>
                  <a:pt x="4023169" y="317500"/>
                </a:lnTo>
                <a:lnTo>
                  <a:pt x="4299886" y="241300"/>
                </a:lnTo>
                <a:lnTo>
                  <a:pt x="4346546" y="215900"/>
                </a:lnTo>
                <a:lnTo>
                  <a:pt x="4440314" y="190500"/>
                </a:lnTo>
                <a:lnTo>
                  <a:pt x="7583563" y="190500"/>
                </a:lnTo>
                <a:lnTo>
                  <a:pt x="7677325" y="215900"/>
                </a:lnTo>
                <a:lnTo>
                  <a:pt x="7723982" y="241300"/>
                </a:lnTo>
                <a:lnTo>
                  <a:pt x="8000679" y="317500"/>
                </a:lnTo>
                <a:lnTo>
                  <a:pt x="8046240" y="342900"/>
                </a:lnTo>
                <a:lnTo>
                  <a:pt x="8136871" y="368300"/>
                </a:lnTo>
                <a:lnTo>
                  <a:pt x="8181939" y="393700"/>
                </a:lnTo>
                <a:lnTo>
                  <a:pt x="8271569" y="419100"/>
                </a:lnTo>
                <a:lnTo>
                  <a:pt x="8316129" y="444500"/>
                </a:lnTo>
                <a:lnTo>
                  <a:pt x="8360516" y="457200"/>
                </a:lnTo>
                <a:lnTo>
                  <a:pt x="8404730" y="482600"/>
                </a:lnTo>
                <a:lnTo>
                  <a:pt x="8448768" y="495300"/>
                </a:lnTo>
                <a:lnTo>
                  <a:pt x="8492628" y="520700"/>
                </a:lnTo>
                <a:lnTo>
                  <a:pt x="8536311" y="533400"/>
                </a:lnTo>
                <a:lnTo>
                  <a:pt x="8579812" y="558800"/>
                </a:lnTo>
                <a:lnTo>
                  <a:pt x="8623132" y="571500"/>
                </a:lnTo>
                <a:lnTo>
                  <a:pt x="8666269" y="596900"/>
                </a:lnTo>
                <a:lnTo>
                  <a:pt x="8709220" y="609600"/>
                </a:lnTo>
                <a:lnTo>
                  <a:pt x="8836949" y="685800"/>
                </a:lnTo>
                <a:lnTo>
                  <a:pt x="8879144" y="698500"/>
                </a:lnTo>
                <a:lnTo>
                  <a:pt x="9004567" y="774700"/>
                </a:lnTo>
                <a:lnTo>
                  <a:pt x="9045982" y="787400"/>
                </a:lnTo>
                <a:lnTo>
                  <a:pt x="9290228" y="939800"/>
                </a:lnTo>
                <a:lnTo>
                  <a:pt x="9488040" y="1066800"/>
                </a:lnTo>
                <a:lnTo>
                  <a:pt x="9526958" y="1092200"/>
                </a:lnTo>
                <a:lnTo>
                  <a:pt x="9565659" y="1130300"/>
                </a:lnTo>
                <a:lnTo>
                  <a:pt x="9718247" y="1231900"/>
                </a:lnTo>
                <a:lnTo>
                  <a:pt x="9755832" y="1270000"/>
                </a:lnTo>
                <a:lnTo>
                  <a:pt x="9867216" y="1346200"/>
                </a:lnTo>
                <a:lnTo>
                  <a:pt x="9876420" y="1358900"/>
                </a:lnTo>
                <a:lnTo>
                  <a:pt x="9876420" y="4851400"/>
                </a:lnTo>
                <a:close/>
              </a:path>
            </a:pathLst>
          </a:custGeom>
          <a:solidFill>
            <a:srgbClr val="097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3059" y="4018334"/>
            <a:ext cx="554421" cy="55442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40931" y="3249988"/>
            <a:ext cx="554421" cy="55442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33060" y="4786680"/>
            <a:ext cx="554421" cy="55442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33061" y="5543083"/>
            <a:ext cx="554421" cy="554421"/>
          </a:xfrm>
          <a:prstGeom prst="rect">
            <a:avLst/>
          </a:prstGeom>
        </p:spPr>
      </p:pic>
      <p:pic>
        <p:nvPicPr>
          <p:cNvPr id="10" name="object 9">
            <a:extLst>
              <a:ext uri="{FF2B5EF4-FFF2-40B4-BE49-F238E27FC236}">
                <a16:creationId xmlns:a16="http://schemas.microsoft.com/office/drawing/2014/main" id="{01BF4B05-4FCB-EB5E-1A87-4F848D4D4513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40931" y="6315410"/>
            <a:ext cx="554421" cy="554421"/>
          </a:xfrm>
          <a:prstGeom prst="rect">
            <a:avLst/>
          </a:prstGeom>
        </p:spPr>
      </p:pic>
      <p:pic>
        <p:nvPicPr>
          <p:cNvPr id="11" name="object 9">
            <a:extLst>
              <a:ext uri="{FF2B5EF4-FFF2-40B4-BE49-F238E27FC236}">
                <a16:creationId xmlns:a16="http://schemas.microsoft.com/office/drawing/2014/main" id="{0BF72A9F-C0E3-20F8-D146-536B52D129F5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33061" y="7065635"/>
            <a:ext cx="554421" cy="554421"/>
          </a:xfrm>
          <a:prstGeom prst="rect">
            <a:avLst/>
          </a:prstGeom>
        </p:spPr>
      </p:pic>
      <p:pic>
        <p:nvPicPr>
          <p:cNvPr id="12" name="object 9">
            <a:extLst>
              <a:ext uri="{FF2B5EF4-FFF2-40B4-BE49-F238E27FC236}">
                <a16:creationId xmlns:a16="http://schemas.microsoft.com/office/drawing/2014/main" id="{F1555360-3602-BF03-3668-FC73962C86D3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40931" y="7837962"/>
            <a:ext cx="554421" cy="554421"/>
          </a:xfrm>
          <a:prstGeom prst="rect">
            <a:avLst/>
          </a:prstGeom>
        </p:spPr>
      </p:pic>
      <p:pic>
        <p:nvPicPr>
          <p:cNvPr id="14" name="object 9">
            <a:extLst>
              <a:ext uri="{FF2B5EF4-FFF2-40B4-BE49-F238E27FC236}">
                <a16:creationId xmlns:a16="http://schemas.microsoft.com/office/drawing/2014/main" id="{F916C8DB-3388-4F1A-6CC1-456D921CEC48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33058" y="8608505"/>
            <a:ext cx="554421" cy="55442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4" y="4234879"/>
            <a:ext cx="5136515" cy="6052185"/>
          </a:xfrm>
          <a:custGeom>
            <a:avLst/>
            <a:gdLst/>
            <a:ahLst/>
            <a:cxnLst/>
            <a:rect l="l" t="t" r="r" b="b"/>
            <a:pathLst>
              <a:path w="5136515" h="6052184">
                <a:moveTo>
                  <a:pt x="5136450" y="6052120"/>
                </a:moveTo>
                <a:lnTo>
                  <a:pt x="0" y="6052120"/>
                </a:lnTo>
                <a:lnTo>
                  <a:pt x="0" y="0"/>
                </a:lnTo>
                <a:lnTo>
                  <a:pt x="218" y="52330"/>
                </a:lnTo>
                <a:lnTo>
                  <a:pt x="873" y="104556"/>
                </a:lnTo>
                <a:lnTo>
                  <a:pt x="1962" y="156676"/>
                </a:lnTo>
                <a:lnTo>
                  <a:pt x="3483" y="208689"/>
                </a:lnTo>
                <a:lnTo>
                  <a:pt x="5435" y="260592"/>
                </a:lnTo>
                <a:lnTo>
                  <a:pt x="7817" y="312384"/>
                </a:lnTo>
                <a:lnTo>
                  <a:pt x="10625" y="364064"/>
                </a:lnTo>
                <a:lnTo>
                  <a:pt x="13860" y="415628"/>
                </a:lnTo>
                <a:lnTo>
                  <a:pt x="17518" y="467077"/>
                </a:lnTo>
                <a:lnTo>
                  <a:pt x="21598" y="518407"/>
                </a:lnTo>
                <a:lnTo>
                  <a:pt x="26099" y="569618"/>
                </a:lnTo>
                <a:lnTo>
                  <a:pt x="31019" y="620708"/>
                </a:lnTo>
                <a:lnTo>
                  <a:pt x="36356" y="671674"/>
                </a:lnTo>
                <a:lnTo>
                  <a:pt x="42107" y="722515"/>
                </a:lnTo>
                <a:lnTo>
                  <a:pt x="48273" y="773230"/>
                </a:lnTo>
                <a:lnTo>
                  <a:pt x="54850" y="823816"/>
                </a:lnTo>
                <a:lnTo>
                  <a:pt x="61837" y="874272"/>
                </a:lnTo>
                <a:lnTo>
                  <a:pt x="69233" y="924597"/>
                </a:lnTo>
                <a:lnTo>
                  <a:pt x="77035" y="974788"/>
                </a:lnTo>
                <a:lnTo>
                  <a:pt x="85242" y="1024843"/>
                </a:lnTo>
                <a:lnTo>
                  <a:pt x="93852" y="1074762"/>
                </a:lnTo>
                <a:lnTo>
                  <a:pt x="102864" y="1124542"/>
                </a:lnTo>
                <a:lnTo>
                  <a:pt x="112275" y="1174181"/>
                </a:lnTo>
                <a:lnTo>
                  <a:pt x="122084" y="1223679"/>
                </a:lnTo>
                <a:lnTo>
                  <a:pt x="132289" y="1273032"/>
                </a:lnTo>
                <a:lnTo>
                  <a:pt x="142889" y="1322240"/>
                </a:lnTo>
                <a:lnTo>
                  <a:pt x="153882" y="1371300"/>
                </a:lnTo>
                <a:lnTo>
                  <a:pt x="165266" y="1420212"/>
                </a:lnTo>
                <a:lnTo>
                  <a:pt x="177039" y="1468972"/>
                </a:lnTo>
                <a:lnTo>
                  <a:pt x="189199" y="1517581"/>
                </a:lnTo>
                <a:lnTo>
                  <a:pt x="201746" y="1566034"/>
                </a:lnTo>
                <a:lnTo>
                  <a:pt x="214676" y="1614332"/>
                </a:lnTo>
                <a:lnTo>
                  <a:pt x="227989" y="1662472"/>
                </a:lnTo>
                <a:lnTo>
                  <a:pt x="241683" y="1710453"/>
                </a:lnTo>
                <a:lnTo>
                  <a:pt x="255755" y="1758273"/>
                </a:lnTo>
                <a:lnTo>
                  <a:pt x="270205" y="1805929"/>
                </a:lnTo>
                <a:lnTo>
                  <a:pt x="285030" y="1853422"/>
                </a:lnTo>
                <a:lnTo>
                  <a:pt x="300229" y="1900747"/>
                </a:lnTo>
                <a:lnTo>
                  <a:pt x="315800" y="1947905"/>
                </a:lnTo>
                <a:lnTo>
                  <a:pt x="331741" y="1994893"/>
                </a:lnTo>
                <a:lnTo>
                  <a:pt x="348050" y="2041709"/>
                </a:lnTo>
                <a:lnTo>
                  <a:pt x="364727" y="2088352"/>
                </a:lnTo>
                <a:lnTo>
                  <a:pt x="381768" y="2134821"/>
                </a:lnTo>
                <a:lnTo>
                  <a:pt x="399173" y="2181112"/>
                </a:lnTo>
                <a:lnTo>
                  <a:pt x="416940" y="2227225"/>
                </a:lnTo>
                <a:lnTo>
                  <a:pt x="435066" y="2273158"/>
                </a:lnTo>
                <a:lnTo>
                  <a:pt x="453551" y="2318909"/>
                </a:lnTo>
                <a:lnTo>
                  <a:pt x="472392" y="2364477"/>
                </a:lnTo>
                <a:lnTo>
                  <a:pt x="491587" y="2409859"/>
                </a:lnTo>
                <a:lnTo>
                  <a:pt x="511136" y="2455054"/>
                </a:lnTo>
                <a:lnTo>
                  <a:pt x="531036" y="2500060"/>
                </a:lnTo>
                <a:lnTo>
                  <a:pt x="551285" y="2544876"/>
                </a:lnTo>
                <a:lnTo>
                  <a:pt x="571882" y="2589500"/>
                </a:lnTo>
                <a:lnTo>
                  <a:pt x="592825" y="2633929"/>
                </a:lnTo>
                <a:lnTo>
                  <a:pt x="614113" y="2678163"/>
                </a:lnTo>
                <a:lnTo>
                  <a:pt x="635743" y="2722200"/>
                </a:lnTo>
                <a:lnTo>
                  <a:pt x="657714" y="2766037"/>
                </a:lnTo>
                <a:lnTo>
                  <a:pt x="680024" y="2809674"/>
                </a:lnTo>
                <a:lnTo>
                  <a:pt x="702671" y="2853107"/>
                </a:lnTo>
                <a:lnTo>
                  <a:pt x="725654" y="2896337"/>
                </a:lnTo>
                <a:lnTo>
                  <a:pt x="748971" y="2939361"/>
                </a:lnTo>
                <a:lnTo>
                  <a:pt x="772620" y="2982176"/>
                </a:lnTo>
                <a:lnTo>
                  <a:pt x="796600" y="3024783"/>
                </a:lnTo>
                <a:lnTo>
                  <a:pt x="820908" y="3067178"/>
                </a:lnTo>
                <a:lnTo>
                  <a:pt x="845544" y="3109360"/>
                </a:lnTo>
                <a:lnTo>
                  <a:pt x="870504" y="3151328"/>
                </a:lnTo>
                <a:lnTo>
                  <a:pt x="895789" y="3193079"/>
                </a:lnTo>
                <a:lnTo>
                  <a:pt x="921395" y="3234612"/>
                </a:lnTo>
                <a:lnTo>
                  <a:pt x="947321" y="3275925"/>
                </a:lnTo>
                <a:lnTo>
                  <a:pt x="973565" y="3317016"/>
                </a:lnTo>
                <a:lnTo>
                  <a:pt x="1000127" y="3357884"/>
                </a:lnTo>
                <a:lnTo>
                  <a:pt x="1027003" y="3398528"/>
                </a:lnTo>
                <a:lnTo>
                  <a:pt x="1054192" y="3438944"/>
                </a:lnTo>
                <a:lnTo>
                  <a:pt x="1081692" y="3479132"/>
                </a:lnTo>
                <a:lnTo>
                  <a:pt x="1109503" y="3519090"/>
                </a:lnTo>
                <a:lnTo>
                  <a:pt x="1137621" y="3558815"/>
                </a:lnTo>
                <a:lnTo>
                  <a:pt x="1166046" y="3598308"/>
                </a:lnTo>
                <a:lnTo>
                  <a:pt x="1194775" y="3637564"/>
                </a:lnTo>
                <a:lnTo>
                  <a:pt x="1223807" y="3676584"/>
                </a:lnTo>
                <a:lnTo>
                  <a:pt x="1253140" y="3715365"/>
                </a:lnTo>
                <a:lnTo>
                  <a:pt x="1282772" y="3753905"/>
                </a:lnTo>
                <a:lnTo>
                  <a:pt x="1312702" y="3792203"/>
                </a:lnTo>
                <a:lnTo>
                  <a:pt x="1342927" y="3830257"/>
                </a:lnTo>
                <a:lnTo>
                  <a:pt x="1373447" y="3868065"/>
                </a:lnTo>
                <a:lnTo>
                  <a:pt x="1404259" y="3905625"/>
                </a:lnTo>
                <a:lnTo>
                  <a:pt x="1435362" y="3942937"/>
                </a:lnTo>
                <a:lnTo>
                  <a:pt x="1466754" y="3979997"/>
                </a:lnTo>
                <a:lnTo>
                  <a:pt x="1498433" y="4016805"/>
                </a:lnTo>
                <a:lnTo>
                  <a:pt x="1530398" y="4053359"/>
                </a:lnTo>
                <a:lnTo>
                  <a:pt x="1562646" y="4089656"/>
                </a:lnTo>
                <a:lnTo>
                  <a:pt x="1595177" y="4125696"/>
                </a:lnTo>
                <a:lnTo>
                  <a:pt x="1627987" y="4161476"/>
                </a:lnTo>
                <a:lnTo>
                  <a:pt x="1661076" y="4196995"/>
                </a:lnTo>
                <a:lnTo>
                  <a:pt x="1694442" y="4232250"/>
                </a:lnTo>
                <a:lnTo>
                  <a:pt x="1728084" y="4267241"/>
                </a:lnTo>
                <a:lnTo>
                  <a:pt x="1761998" y="4301966"/>
                </a:lnTo>
                <a:lnTo>
                  <a:pt x="1796184" y="4336422"/>
                </a:lnTo>
                <a:lnTo>
                  <a:pt x="1830641" y="4370608"/>
                </a:lnTo>
                <a:lnTo>
                  <a:pt x="1865365" y="4404523"/>
                </a:lnTo>
                <a:lnTo>
                  <a:pt x="1900356" y="4438164"/>
                </a:lnTo>
                <a:lnTo>
                  <a:pt x="1935612" y="4471531"/>
                </a:lnTo>
                <a:lnTo>
                  <a:pt x="1971131" y="4504620"/>
                </a:lnTo>
                <a:lnTo>
                  <a:pt x="2006911" y="4537431"/>
                </a:lnTo>
                <a:lnTo>
                  <a:pt x="2042951" y="4569962"/>
                </a:lnTo>
                <a:lnTo>
                  <a:pt x="2079248" y="4602210"/>
                </a:lnTo>
                <a:lnTo>
                  <a:pt x="2115801" y="4634175"/>
                </a:lnTo>
                <a:lnTo>
                  <a:pt x="2152609" y="4665854"/>
                </a:lnTo>
                <a:lnTo>
                  <a:pt x="2189670" y="4697246"/>
                </a:lnTo>
                <a:lnTo>
                  <a:pt x="2226981" y="4728349"/>
                </a:lnTo>
                <a:lnTo>
                  <a:pt x="2264542" y="4759162"/>
                </a:lnTo>
                <a:lnTo>
                  <a:pt x="2302350" y="4789682"/>
                </a:lnTo>
                <a:lnTo>
                  <a:pt x="2340403" y="4819908"/>
                </a:lnTo>
                <a:lnTo>
                  <a:pt x="2378701" y="4849838"/>
                </a:lnTo>
                <a:lnTo>
                  <a:pt x="2417241" y="4879470"/>
                </a:lnTo>
                <a:lnTo>
                  <a:pt x="2456021" y="4908803"/>
                </a:lnTo>
                <a:lnTo>
                  <a:pt x="2495040" y="4937835"/>
                </a:lnTo>
                <a:lnTo>
                  <a:pt x="2534296" y="4966564"/>
                </a:lnTo>
                <a:lnTo>
                  <a:pt x="2573788" y="4994989"/>
                </a:lnTo>
                <a:lnTo>
                  <a:pt x="2613513" y="5023107"/>
                </a:lnTo>
                <a:lnTo>
                  <a:pt x="2653469" y="5050918"/>
                </a:lnTo>
                <a:lnTo>
                  <a:pt x="2693656" y="5078419"/>
                </a:lnTo>
                <a:lnTo>
                  <a:pt x="2734072" y="5105608"/>
                </a:lnTo>
                <a:lnTo>
                  <a:pt x="2774714" y="5132484"/>
                </a:lnTo>
                <a:lnTo>
                  <a:pt x="2815581" y="5159045"/>
                </a:lnTo>
                <a:lnTo>
                  <a:pt x="2856671" y="5185290"/>
                </a:lnTo>
                <a:lnTo>
                  <a:pt x="2897983" y="5211216"/>
                </a:lnTo>
                <a:lnTo>
                  <a:pt x="2939514" y="5236822"/>
                </a:lnTo>
                <a:lnTo>
                  <a:pt x="2981264" y="5262107"/>
                </a:lnTo>
                <a:lnTo>
                  <a:pt x="3023229" y="5287067"/>
                </a:lnTo>
                <a:lnTo>
                  <a:pt x="3065410" y="5311703"/>
                </a:lnTo>
                <a:lnTo>
                  <a:pt x="3107803" y="5336011"/>
                </a:lnTo>
                <a:lnTo>
                  <a:pt x="3150407" y="5359991"/>
                </a:lnTo>
                <a:lnTo>
                  <a:pt x="3193220" y="5383640"/>
                </a:lnTo>
                <a:lnTo>
                  <a:pt x="3236241" y="5406957"/>
                </a:lnTo>
                <a:lnTo>
                  <a:pt x="3279469" y="5429940"/>
                </a:lnTo>
                <a:lnTo>
                  <a:pt x="3322900" y="5452588"/>
                </a:lnTo>
                <a:lnTo>
                  <a:pt x="3366533" y="5474898"/>
                </a:lnTo>
                <a:lnTo>
                  <a:pt x="3410368" y="5496869"/>
                </a:lnTo>
                <a:lnTo>
                  <a:pt x="3454401" y="5518499"/>
                </a:lnTo>
                <a:lnTo>
                  <a:pt x="3498632" y="5539786"/>
                </a:lnTo>
                <a:lnTo>
                  <a:pt x="3543058" y="5560729"/>
                </a:lnTo>
                <a:lnTo>
                  <a:pt x="3587678" y="5581327"/>
                </a:lnTo>
                <a:lnTo>
                  <a:pt x="3632490" y="5601576"/>
                </a:lnTo>
                <a:lnTo>
                  <a:pt x="3677492" y="5621476"/>
                </a:lnTo>
                <a:lnTo>
                  <a:pt x="3722683" y="5641024"/>
                </a:lnTo>
                <a:lnTo>
                  <a:pt x="3768061" y="5660220"/>
                </a:lnTo>
                <a:lnTo>
                  <a:pt x="3813623" y="5679061"/>
                </a:lnTo>
                <a:lnTo>
                  <a:pt x="3859370" y="5697545"/>
                </a:lnTo>
                <a:lnTo>
                  <a:pt x="3905298" y="5715672"/>
                </a:lnTo>
                <a:lnTo>
                  <a:pt x="3951406" y="5733438"/>
                </a:lnTo>
                <a:lnTo>
                  <a:pt x="3997692" y="5750843"/>
                </a:lnTo>
                <a:lnTo>
                  <a:pt x="4044154" y="5767885"/>
                </a:lnTo>
                <a:lnTo>
                  <a:pt x="4090792" y="5784561"/>
                </a:lnTo>
                <a:lnTo>
                  <a:pt x="4137602" y="5800871"/>
                </a:lnTo>
                <a:lnTo>
                  <a:pt x="4184584" y="5816812"/>
                </a:lnTo>
                <a:lnTo>
                  <a:pt x="4231735" y="5832383"/>
                </a:lnTo>
                <a:lnTo>
                  <a:pt x="4279054" y="5847581"/>
                </a:lnTo>
                <a:lnTo>
                  <a:pt x="4326539" y="5862406"/>
                </a:lnTo>
                <a:lnTo>
                  <a:pt x="4374189" y="5876856"/>
                </a:lnTo>
                <a:lnTo>
                  <a:pt x="4422001" y="5890928"/>
                </a:lnTo>
                <a:lnTo>
                  <a:pt x="4469974" y="5904622"/>
                </a:lnTo>
                <a:lnTo>
                  <a:pt x="4518106" y="5917935"/>
                </a:lnTo>
                <a:lnTo>
                  <a:pt x="4566396" y="5930865"/>
                </a:lnTo>
                <a:lnTo>
                  <a:pt x="4614842" y="5943412"/>
                </a:lnTo>
                <a:lnTo>
                  <a:pt x="4663441" y="5955572"/>
                </a:lnTo>
                <a:lnTo>
                  <a:pt x="4712193" y="5967345"/>
                </a:lnTo>
                <a:lnTo>
                  <a:pt x="4761095" y="5978729"/>
                </a:lnTo>
                <a:lnTo>
                  <a:pt x="4810146" y="5989722"/>
                </a:lnTo>
                <a:lnTo>
                  <a:pt x="4859344" y="6000321"/>
                </a:lnTo>
                <a:lnTo>
                  <a:pt x="4908688" y="6010527"/>
                </a:lnTo>
                <a:lnTo>
                  <a:pt x="4958175" y="6020336"/>
                </a:lnTo>
                <a:lnTo>
                  <a:pt x="5007804" y="6029747"/>
                </a:lnTo>
                <a:lnTo>
                  <a:pt x="5057573" y="6038759"/>
                </a:lnTo>
                <a:lnTo>
                  <a:pt x="5107480" y="6047369"/>
                </a:lnTo>
                <a:lnTo>
                  <a:pt x="5136450" y="6052120"/>
                </a:lnTo>
                <a:close/>
              </a:path>
            </a:pathLst>
          </a:custGeom>
          <a:solidFill>
            <a:srgbClr val="097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66382" y="563502"/>
            <a:ext cx="4443817" cy="755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pt-BR" spc="-90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Objectives:</a:t>
            </a:r>
            <a:endParaRPr spc="-300" dirty="0"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7A7E444-2F72-1B82-7506-252E46B4A9FA}"/>
              </a:ext>
            </a:extLst>
          </p:cNvPr>
          <p:cNvSpPr txBox="1"/>
          <p:nvPr/>
        </p:nvSpPr>
        <p:spPr>
          <a:xfrm flipH="1">
            <a:off x="1493514" y="2324100"/>
            <a:ext cx="1527048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As a data analyst, my objectives for this research are to:</a:t>
            </a:r>
          </a:p>
          <a:p>
            <a:endParaRPr lang="en-US" sz="3200" dirty="0"/>
          </a:p>
          <a:p>
            <a:pPr marL="457200" indent="-457200">
              <a:buFontTx/>
              <a:buChar char="-"/>
            </a:pPr>
            <a:r>
              <a:rPr lang="en-US" sz="3200" dirty="0"/>
              <a:t>Understand the profile of clients who make term deposits with the bank.</a:t>
            </a:r>
          </a:p>
          <a:p>
            <a:pPr marL="457200" indent="-457200">
              <a:buFontTx/>
              <a:buChar char="-"/>
            </a:pPr>
            <a:endParaRPr lang="en-US" sz="3200" dirty="0"/>
          </a:p>
          <a:p>
            <a:pPr marL="457200" indent="-457200">
              <a:buFontTx/>
              <a:buChar char="-"/>
            </a:pPr>
            <a:r>
              <a:rPr lang="en-US" sz="3200" dirty="0"/>
              <a:t>Analyze metrics and routine variables that may influence productivity.</a:t>
            </a:r>
          </a:p>
          <a:p>
            <a:pPr marL="457200" indent="-457200">
              <a:buFontTx/>
              <a:buChar char="-"/>
            </a:pPr>
            <a:endParaRPr lang="en-US" sz="3200" dirty="0"/>
          </a:p>
          <a:p>
            <a:r>
              <a:rPr lang="en-US" sz="3200" dirty="0"/>
              <a:t>-   Extract the variables that have the most impact on term deposit acquisition.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0DF0790-8DC9-326A-E8B3-2597F226AD38}"/>
              </a:ext>
            </a:extLst>
          </p:cNvPr>
          <p:cNvSpPr txBox="1"/>
          <p:nvPr/>
        </p:nvSpPr>
        <p:spPr>
          <a:xfrm>
            <a:off x="1493514" y="7467330"/>
            <a:ext cx="14249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Dataset: Bank Marketing</a:t>
            </a:r>
          </a:p>
          <a:p>
            <a:r>
              <a:rPr lang="en-US" sz="2400" dirty="0"/>
              <a:t>Context: Direct marketing campaigns (phone calls) from a Portuguese banking institution.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495300"/>
            <a:ext cx="4724400" cy="750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231140">
              <a:spcBef>
                <a:spcPts val="130"/>
              </a:spcBef>
            </a:pPr>
            <a:r>
              <a:rPr lang="pt-BR" spc="-90" dirty="0" err="1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Columns</a:t>
            </a:r>
            <a:r>
              <a:rPr lang="pt-BR" spc="-9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:</a:t>
            </a:r>
            <a:endParaRPr spc="-90" dirty="0">
              <a:solidFill>
                <a:schemeClr val="bg1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87F54EE-26D1-F2A1-397B-10F24F952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8286" y="1694020"/>
            <a:ext cx="10706777" cy="7417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Customer's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 age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Type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of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job</a:t>
            </a:r>
            <a:endParaRPr lang="pt-BR" altLang="pt-BR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Marital status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Education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level</a:t>
            </a:r>
            <a:endParaRPr lang="pt-BR" altLang="pt-BR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Has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credit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 in default?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Average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yearly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 balance (in euros)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Has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 a </a:t>
            </a: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housing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loan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?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Has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 a personal </a:t>
            </a: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loan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?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Contact communication </a:t>
            </a: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type</a:t>
            </a:r>
            <a:endParaRPr lang="pt-BR" altLang="pt-BR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Last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contact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day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of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the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week</a:t>
            </a:r>
            <a:endParaRPr lang="pt-BR" altLang="pt-BR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Last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contact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month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of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the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year</a:t>
            </a:r>
            <a:endParaRPr lang="pt-BR" altLang="pt-BR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Last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contact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duration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, in </a:t>
            </a: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seconds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 (</a:t>
            </a: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integer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)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Number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of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contacts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performed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during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this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campaign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 for </a:t>
            </a: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this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client</a:t>
            </a:r>
            <a:endParaRPr lang="pt-BR" altLang="pt-BR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Days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passed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since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last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contact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from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 a </a:t>
            </a: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previous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campaign</a:t>
            </a:r>
            <a:endParaRPr lang="pt-BR" altLang="pt-BR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Number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of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contacts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before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this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campaign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 for </a:t>
            </a: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this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client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 (</a:t>
            </a: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integer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)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Outcome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of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the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previous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 marketing </a:t>
            </a: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campaign</a:t>
            </a:r>
            <a:endParaRPr lang="pt-BR" altLang="pt-BR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Has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the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client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subscribed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to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 a </a:t>
            </a: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term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deposit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?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25C55DE-7F7D-7407-7CD6-FA1D74D9B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94020"/>
            <a:ext cx="1890261" cy="7417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2800" dirty="0">
                <a:solidFill>
                  <a:schemeClr val="bg1"/>
                </a:solidFill>
                <a:latin typeface="Arial" panose="020B0604020202020204" pitchFamily="34" charset="0"/>
              </a:rPr>
              <a:t>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2800" dirty="0" err="1">
                <a:solidFill>
                  <a:schemeClr val="bg1"/>
                </a:solidFill>
                <a:latin typeface="Arial" panose="020B0604020202020204" pitchFamily="34" charset="0"/>
              </a:rPr>
              <a:t>job</a:t>
            </a:r>
            <a:endParaRPr lang="pt-BR" altLang="pt-BR"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2800" dirty="0">
                <a:solidFill>
                  <a:schemeClr val="bg1"/>
                </a:solidFill>
                <a:latin typeface="Arial" panose="020B0604020202020204" pitchFamily="34" charset="0"/>
              </a:rPr>
              <a:t>marital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2800" dirty="0" err="1">
                <a:solidFill>
                  <a:schemeClr val="bg1"/>
                </a:solidFill>
                <a:latin typeface="Arial" panose="020B0604020202020204" pitchFamily="34" charset="0"/>
              </a:rPr>
              <a:t>education</a:t>
            </a:r>
            <a:endParaRPr lang="pt-BR" altLang="pt-BR"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2800" dirty="0">
                <a:solidFill>
                  <a:schemeClr val="bg1"/>
                </a:solidFill>
                <a:latin typeface="Arial" panose="020B0604020202020204" pitchFamily="34" charset="0"/>
              </a:rPr>
              <a:t>default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2800" dirty="0">
                <a:solidFill>
                  <a:schemeClr val="bg1"/>
                </a:solidFill>
                <a:latin typeface="Arial" panose="020B0604020202020204" pitchFamily="34" charset="0"/>
              </a:rPr>
              <a:t>balance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2800" dirty="0" err="1">
                <a:solidFill>
                  <a:schemeClr val="bg1"/>
                </a:solidFill>
                <a:latin typeface="Arial" panose="020B0604020202020204" pitchFamily="34" charset="0"/>
              </a:rPr>
              <a:t>housing</a:t>
            </a:r>
            <a:endParaRPr lang="pt-BR" altLang="pt-BR"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2800" dirty="0" err="1">
                <a:solidFill>
                  <a:schemeClr val="bg1"/>
                </a:solidFill>
                <a:latin typeface="Arial" panose="020B0604020202020204" pitchFamily="34" charset="0"/>
              </a:rPr>
              <a:t>loan</a:t>
            </a:r>
            <a:endParaRPr lang="pt-BR" altLang="pt-BR"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2800" dirty="0" err="1">
                <a:solidFill>
                  <a:schemeClr val="bg1"/>
                </a:solidFill>
                <a:latin typeface="Arial" panose="020B0604020202020204" pitchFamily="34" charset="0"/>
              </a:rPr>
              <a:t>contact</a:t>
            </a:r>
            <a:endParaRPr lang="pt-BR" altLang="pt-BR"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2800" dirty="0" err="1">
                <a:solidFill>
                  <a:schemeClr val="bg1"/>
                </a:solidFill>
                <a:latin typeface="Arial" panose="020B0604020202020204" pitchFamily="34" charset="0"/>
              </a:rPr>
              <a:t>day</a:t>
            </a:r>
            <a:endParaRPr lang="pt-BR" altLang="pt-BR"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2800" dirty="0" err="1">
                <a:solidFill>
                  <a:schemeClr val="bg1"/>
                </a:solidFill>
                <a:latin typeface="Arial" panose="020B0604020202020204" pitchFamily="34" charset="0"/>
              </a:rPr>
              <a:t>month</a:t>
            </a:r>
            <a:endParaRPr lang="pt-BR" altLang="pt-BR"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2800" dirty="0" err="1">
                <a:solidFill>
                  <a:schemeClr val="bg1"/>
                </a:solidFill>
                <a:latin typeface="Arial" panose="020B0604020202020204" pitchFamily="34" charset="0"/>
              </a:rPr>
              <a:t>duration</a:t>
            </a:r>
            <a:endParaRPr lang="pt-BR" altLang="pt-BR"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2800" dirty="0" err="1">
                <a:solidFill>
                  <a:schemeClr val="bg1"/>
                </a:solidFill>
                <a:latin typeface="Arial" panose="020B0604020202020204" pitchFamily="34" charset="0"/>
              </a:rPr>
              <a:t>campaign</a:t>
            </a:r>
            <a:endParaRPr lang="pt-BR" altLang="pt-BR"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2800" dirty="0" err="1">
                <a:solidFill>
                  <a:schemeClr val="bg1"/>
                </a:solidFill>
                <a:latin typeface="Arial" panose="020B0604020202020204" pitchFamily="34" charset="0"/>
              </a:rPr>
              <a:t>pdays</a:t>
            </a:r>
            <a:endParaRPr lang="pt-BR" altLang="pt-BR"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2800" dirty="0" err="1">
                <a:solidFill>
                  <a:schemeClr val="bg1"/>
                </a:solidFill>
                <a:latin typeface="Arial" panose="020B0604020202020204" pitchFamily="34" charset="0"/>
              </a:rPr>
              <a:t>previous</a:t>
            </a:r>
            <a:endParaRPr lang="pt-BR" altLang="pt-BR"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2800" dirty="0" err="1">
                <a:solidFill>
                  <a:schemeClr val="bg1"/>
                </a:solidFill>
                <a:latin typeface="Arial" panose="020B0604020202020204" pitchFamily="34" charset="0"/>
              </a:rPr>
              <a:t>poutcome</a:t>
            </a:r>
            <a:endParaRPr lang="pt-BR" altLang="pt-BR"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2800" dirty="0" err="1">
                <a:solidFill>
                  <a:schemeClr val="bg1"/>
                </a:solidFill>
                <a:latin typeface="Arial" panose="020B0604020202020204" pitchFamily="34" charset="0"/>
              </a:rPr>
              <a:t>deposit</a:t>
            </a:r>
            <a:endParaRPr lang="pt-BR" altLang="pt-B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905" y="0"/>
            <a:ext cx="18289905" cy="2044700"/>
          </a:xfrm>
          <a:custGeom>
            <a:avLst/>
            <a:gdLst/>
            <a:ahLst/>
            <a:cxnLst/>
            <a:rect l="l" t="t" r="r" b="b"/>
            <a:pathLst>
              <a:path w="18289905" h="2044700">
                <a:moveTo>
                  <a:pt x="18289858" y="2044630"/>
                </a:moveTo>
                <a:lnTo>
                  <a:pt x="0" y="2044630"/>
                </a:lnTo>
                <a:lnTo>
                  <a:pt x="0" y="0"/>
                </a:lnTo>
                <a:lnTo>
                  <a:pt x="18289858" y="0"/>
                </a:lnTo>
                <a:lnTo>
                  <a:pt x="18289858" y="2044630"/>
                </a:lnTo>
                <a:close/>
              </a:path>
            </a:pathLst>
          </a:custGeom>
          <a:solidFill>
            <a:srgbClr val="097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3400" y="329535"/>
            <a:ext cx="9144000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500" spc="215" dirty="0" err="1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Descriptive</a:t>
            </a:r>
            <a:r>
              <a:rPr lang="pt-BR" sz="2500" spc="215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</a:t>
            </a:r>
            <a:r>
              <a:rPr lang="pt-BR" sz="2500" spc="215" dirty="0" err="1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Analysis</a:t>
            </a:r>
            <a:r>
              <a:rPr lang="pt-BR" sz="2500" spc="215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: </a:t>
            </a:r>
            <a:r>
              <a:rPr lang="pt-BR" sz="2500" spc="215" dirty="0" err="1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numerical</a:t>
            </a:r>
            <a:r>
              <a:rPr lang="pt-BR" sz="2500" spc="215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</a:t>
            </a:r>
            <a:r>
              <a:rPr lang="pt-BR" sz="2500" spc="215" dirty="0" err="1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variables</a:t>
            </a:r>
            <a:endParaRPr sz="2500" dirty="0">
              <a:solidFill>
                <a:schemeClr val="bg1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80A7598-F79E-7DEF-3195-C9B3C3C3CB6A}"/>
              </a:ext>
            </a:extLst>
          </p:cNvPr>
          <p:cNvSpPr txBox="1"/>
          <p:nvPr/>
        </p:nvSpPr>
        <p:spPr>
          <a:xfrm>
            <a:off x="12321889" y="2120395"/>
            <a:ext cx="3113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/>
              <a:t>Descriptive</a:t>
            </a:r>
            <a:r>
              <a:rPr lang="pt-BR" sz="2400" dirty="0"/>
              <a:t> </a:t>
            </a:r>
            <a:r>
              <a:rPr lang="pt-BR" sz="2400" dirty="0" err="1"/>
              <a:t>variables</a:t>
            </a:r>
            <a:r>
              <a:rPr lang="pt-BR" sz="2400" dirty="0"/>
              <a:t>: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6CA7072-413D-25F2-CB7F-4D1440A2CCA4}"/>
              </a:ext>
            </a:extLst>
          </p:cNvPr>
          <p:cNvSpPr txBox="1"/>
          <p:nvPr/>
        </p:nvSpPr>
        <p:spPr>
          <a:xfrm>
            <a:off x="12321889" y="3798791"/>
            <a:ext cx="1778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/>
              <a:t>Correlation</a:t>
            </a:r>
            <a:r>
              <a:rPr lang="pt-BR" sz="2400" dirty="0"/>
              <a:t>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937912B-19EE-BD3D-69AF-BF728B1A38C6}"/>
              </a:ext>
            </a:extLst>
          </p:cNvPr>
          <p:cNvSpPr txBox="1"/>
          <p:nvPr/>
        </p:nvSpPr>
        <p:spPr>
          <a:xfrm>
            <a:off x="533400" y="6852585"/>
            <a:ext cx="1668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people with over 1000 euros in their account, the chances of a deposit progressively increase. This is expected, as the median balance is 550 euros, suggesting that most people will not deposit part of their capital into a term deposit.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13913CC-3681-58CD-0680-D25D42FC28D4}"/>
              </a:ext>
            </a:extLst>
          </p:cNvPr>
          <p:cNvSpPr txBox="1"/>
          <p:nvPr/>
        </p:nvSpPr>
        <p:spPr>
          <a:xfrm>
            <a:off x="14207371" y="3819408"/>
            <a:ext cx="3603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There’s</a:t>
            </a:r>
            <a:r>
              <a:rPr lang="pt-BR" dirty="0"/>
              <a:t> no </a:t>
            </a:r>
            <a:r>
              <a:rPr lang="pt-BR" dirty="0" err="1"/>
              <a:t>apparent</a:t>
            </a:r>
            <a:r>
              <a:rPr lang="pt-BR" dirty="0"/>
              <a:t> </a:t>
            </a:r>
            <a:r>
              <a:rPr lang="pt-BR" dirty="0" err="1"/>
              <a:t>correlation</a:t>
            </a:r>
            <a:r>
              <a:rPr lang="pt-BR" dirty="0"/>
              <a:t> </a:t>
            </a:r>
            <a:r>
              <a:rPr lang="pt-BR" dirty="0" err="1"/>
              <a:t>between</a:t>
            </a:r>
            <a:r>
              <a:rPr lang="pt-BR" dirty="0"/>
              <a:t> age </a:t>
            </a:r>
            <a:r>
              <a:rPr lang="pt-BR" dirty="0" err="1"/>
              <a:t>and</a:t>
            </a:r>
            <a:r>
              <a:rPr lang="pt-BR" dirty="0"/>
              <a:t> balance.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813A487C-DB66-329C-E26D-03E0C5305686}"/>
              </a:ext>
            </a:extLst>
          </p:cNvPr>
          <p:cNvSpPr/>
          <p:nvPr/>
        </p:nvSpPr>
        <p:spPr>
          <a:xfrm>
            <a:off x="0" y="8251308"/>
            <a:ext cx="18289905" cy="2044700"/>
          </a:xfrm>
          <a:custGeom>
            <a:avLst/>
            <a:gdLst/>
            <a:ahLst/>
            <a:cxnLst/>
            <a:rect l="l" t="t" r="r" b="b"/>
            <a:pathLst>
              <a:path w="18289905" h="2044700">
                <a:moveTo>
                  <a:pt x="18289858" y="2044630"/>
                </a:moveTo>
                <a:lnTo>
                  <a:pt x="0" y="2044630"/>
                </a:lnTo>
                <a:lnTo>
                  <a:pt x="0" y="0"/>
                </a:lnTo>
                <a:lnTo>
                  <a:pt x="18289858" y="0"/>
                </a:lnTo>
                <a:lnTo>
                  <a:pt x="18289858" y="2044630"/>
                </a:lnTo>
                <a:close/>
              </a:path>
            </a:pathLst>
          </a:custGeom>
          <a:solidFill>
            <a:srgbClr val="0975CC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9584388-E3F9-0C09-713D-F40BCA87D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652256"/>
            <a:ext cx="16687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2400" dirty="0"/>
              <a:t>People </a:t>
            </a:r>
            <a:r>
              <a:rPr lang="pt-BR" altLang="pt-BR" sz="2400" dirty="0" err="1"/>
              <a:t>under</a:t>
            </a:r>
            <a:r>
              <a:rPr lang="pt-BR" altLang="pt-BR" sz="2400" dirty="0"/>
              <a:t> 30 </a:t>
            </a:r>
            <a:r>
              <a:rPr lang="pt-BR" altLang="pt-BR" sz="2400" dirty="0" err="1"/>
              <a:t>or</a:t>
            </a:r>
            <a:r>
              <a:rPr lang="pt-BR" altLang="pt-BR" sz="2400" dirty="0"/>
              <a:t> over 60 </a:t>
            </a:r>
            <a:r>
              <a:rPr lang="pt-BR" altLang="pt-BR" sz="2400" dirty="0" err="1"/>
              <a:t>have</a:t>
            </a:r>
            <a:r>
              <a:rPr lang="pt-BR" altLang="pt-BR" sz="2400" dirty="0"/>
              <a:t> a </a:t>
            </a:r>
            <a:r>
              <a:rPr lang="pt-BR" altLang="pt-BR" sz="2400" dirty="0" err="1"/>
              <a:t>higher</a:t>
            </a:r>
            <a:r>
              <a:rPr lang="pt-BR" altLang="pt-BR" sz="2400" dirty="0"/>
              <a:t> chance </a:t>
            </a:r>
            <a:r>
              <a:rPr lang="pt-BR" altLang="pt-BR" sz="2400" dirty="0" err="1"/>
              <a:t>of</a:t>
            </a:r>
            <a:r>
              <a:rPr lang="pt-BR" altLang="pt-BR" sz="2400" dirty="0"/>
              <a:t> making a </a:t>
            </a:r>
            <a:r>
              <a:rPr lang="pt-BR" altLang="pt-BR" sz="2400" dirty="0" err="1"/>
              <a:t>deposit</a:t>
            </a:r>
            <a:r>
              <a:rPr lang="pt-BR" altLang="pt-BR" sz="24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2400" dirty="0"/>
              <a:t>For </a:t>
            </a:r>
            <a:r>
              <a:rPr lang="pt-BR" altLang="pt-BR" sz="2400" dirty="0" err="1"/>
              <a:t>those</a:t>
            </a:r>
            <a:r>
              <a:rPr lang="pt-BR" altLang="pt-BR" sz="2400" dirty="0"/>
              <a:t> </a:t>
            </a:r>
            <a:r>
              <a:rPr lang="pt-BR" altLang="pt-BR" sz="2400" dirty="0" err="1"/>
              <a:t>aged</a:t>
            </a:r>
            <a:r>
              <a:rPr lang="pt-BR" altLang="pt-BR" sz="2400" dirty="0"/>
              <a:t> 30 </a:t>
            </a:r>
            <a:r>
              <a:rPr lang="pt-BR" altLang="pt-BR" sz="2400" dirty="0" err="1"/>
              <a:t>to</a:t>
            </a:r>
            <a:r>
              <a:rPr lang="pt-BR" altLang="pt-BR" sz="2400" dirty="0"/>
              <a:t> 60—</a:t>
            </a:r>
            <a:r>
              <a:rPr lang="pt-BR" altLang="pt-BR" sz="2400" dirty="0" err="1"/>
              <a:t>which</a:t>
            </a:r>
            <a:r>
              <a:rPr lang="pt-BR" altLang="pt-BR" sz="2400" dirty="0"/>
              <a:t> </a:t>
            </a:r>
            <a:r>
              <a:rPr lang="pt-BR" altLang="pt-BR" sz="2400" dirty="0" err="1"/>
              <a:t>represents</a:t>
            </a:r>
            <a:r>
              <a:rPr lang="pt-BR" altLang="pt-BR" sz="2400" dirty="0"/>
              <a:t> </a:t>
            </a:r>
            <a:r>
              <a:rPr lang="pt-BR" altLang="pt-BR" sz="2400" dirty="0" err="1"/>
              <a:t>the</a:t>
            </a:r>
            <a:r>
              <a:rPr lang="pt-BR" altLang="pt-BR" sz="2400" dirty="0"/>
              <a:t> </a:t>
            </a:r>
            <a:r>
              <a:rPr lang="pt-BR" altLang="pt-BR" sz="2400" dirty="0" err="1"/>
              <a:t>majority</a:t>
            </a:r>
            <a:r>
              <a:rPr lang="pt-BR" altLang="pt-BR" sz="2400" dirty="0"/>
              <a:t> </a:t>
            </a:r>
            <a:r>
              <a:rPr lang="pt-BR" altLang="pt-BR" sz="2400" dirty="0" err="1"/>
              <a:t>of</a:t>
            </a:r>
            <a:r>
              <a:rPr lang="pt-BR" altLang="pt-BR" sz="2400" dirty="0"/>
              <a:t> </a:t>
            </a:r>
            <a:r>
              <a:rPr lang="pt-BR" altLang="pt-BR" sz="2400" dirty="0" err="1"/>
              <a:t>the</a:t>
            </a:r>
            <a:r>
              <a:rPr lang="pt-BR" altLang="pt-BR" sz="2400" dirty="0"/>
              <a:t> </a:t>
            </a:r>
            <a:r>
              <a:rPr lang="pt-BR" altLang="pt-BR" sz="2400" dirty="0" err="1"/>
              <a:t>bank's</a:t>
            </a:r>
            <a:r>
              <a:rPr lang="pt-BR" altLang="pt-BR" sz="2400" dirty="0"/>
              <a:t> </a:t>
            </a:r>
            <a:r>
              <a:rPr lang="pt-BR" altLang="pt-BR" sz="2400" dirty="0" err="1"/>
              <a:t>clients</a:t>
            </a:r>
            <a:r>
              <a:rPr lang="pt-BR" altLang="pt-BR" sz="2400" dirty="0"/>
              <a:t>—</a:t>
            </a:r>
            <a:r>
              <a:rPr lang="pt-BR" altLang="pt-BR" sz="2400" dirty="0" err="1"/>
              <a:t>the</a:t>
            </a:r>
            <a:r>
              <a:rPr lang="pt-BR" altLang="pt-BR" sz="2400" dirty="0"/>
              <a:t> chances </a:t>
            </a:r>
            <a:r>
              <a:rPr lang="pt-BR" altLang="pt-BR" sz="2400" dirty="0" err="1"/>
              <a:t>of</a:t>
            </a:r>
            <a:r>
              <a:rPr lang="pt-BR" altLang="pt-BR" sz="2400" dirty="0"/>
              <a:t> </a:t>
            </a:r>
            <a:r>
              <a:rPr lang="pt-BR" altLang="pt-BR" sz="2400" dirty="0" err="1"/>
              <a:t>not</a:t>
            </a:r>
            <a:r>
              <a:rPr lang="pt-BR" altLang="pt-BR" sz="2400" dirty="0"/>
              <a:t> making a </a:t>
            </a:r>
            <a:r>
              <a:rPr lang="pt-BR" altLang="pt-BR" sz="2400" dirty="0" err="1"/>
              <a:t>deposit</a:t>
            </a:r>
            <a:r>
              <a:rPr lang="pt-BR" altLang="pt-BR" sz="2400" dirty="0"/>
              <a:t> are </a:t>
            </a:r>
            <a:r>
              <a:rPr lang="pt-BR" altLang="pt-BR" sz="2400" dirty="0" err="1"/>
              <a:t>slightly</a:t>
            </a:r>
            <a:r>
              <a:rPr lang="pt-BR" altLang="pt-BR" sz="2400" dirty="0"/>
              <a:t> </a:t>
            </a:r>
            <a:r>
              <a:rPr lang="pt-BR" altLang="pt-BR" sz="2400" dirty="0" err="1"/>
              <a:t>higher</a:t>
            </a:r>
            <a:r>
              <a:rPr lang="pt-BR" altLang="pt-BR" sz="2400" dirty="0"/>
              <a:t>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7F1FDD8-CD93-35A5-56AA-1219AA871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49" y="1045167"/>
            <a:ext cx="5940115" cy="3717203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2C349B86-1E5D-55CD-F922-04A4FC6D6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964" y="1056615"/>
            <a:ext cx="6022494" cy="3717203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A48B58F9-F861-AF47-4235-C1CCFF801F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14458" y="2610720"/>
            <a:ext cx="5715798" cy="866896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32A67191-3B91-9BEC-3FDE-6E1692AF62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14458" y="4239191"/>
            <a:ext cx="1829055" cy="82879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FAE8BDC-DBEC-5D67-468A-CF142146C1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33C7E4E-F054-25EA-231D-BB6CBDD63F13}"/>
              </a:ext>
            </a:extLst>
          </p:cNvPr>
          <p:cNvSpPr/>
          <p:nvPr/>
        </p:nvSpPr>
        <p:spPr>
          <a:xfrm>
            <a:off x="-1905" y="0"/>
            <a:ext cx="18289905" cy="2044700"/>
          </a:xfrm>
          <a:custGeom>
            <a:avLst/>
            <a:gdLst/>
            <a:ahLst/>
            <a:cxnLst/>
            <a:rect l="l" t="t" r="r" b="b"/>
            <a:pathLst>
              <a:path w="18289905" h="2044700">
                <a:moveTo>
                  <a:pt x="18289858" y="2044630"/>
                </a:moveTo>
                <a:lnTo>
                  <a:pt x="0" y="2044630"/>
                </a:lnTo>
                <a:lnTo>
                  <a:pt x="0" y="0"/>
                </a:lnTo>
                <a:lnTo>
                  <a:pt x="18289858" y="0"/>
                </a:lnTo>
                <a:lnTo>
                  <a:pt x="18289858" y="2044630"/>
                </a:lnTo>
                <a:close/>
              </a:path>
            </a:pathLst>
          </a:custGeom>
          <a:solidFill>
            <a:srgbClr val="097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90D2F9D-06D5-0019-AEF0-5F9063C72A84}"/>
              </a:ext>
            </a:extLst>
          </p:cNvPr>
          <p:cNvSpPr txBox="1"/>
          <p:nvPr/>
        </p:nvSpPr>
        <p:spPr>
          <a:xfrm>
            <a:off x="533400" y="329535"/>
            <a:ext cx="13892284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500" spc="215" dirty="0" err="1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Descriptive</a:t>
            </a:r>
            <a:r>
              <a:rPr lang="pt-BR" sz="2500" spc="215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</a:t>
            </a:r>
            <a:r>
              <a:rPr lang="pt-BR" sz="2500" spc="215" dirty="0" err="1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analysis</a:t>
            </a:r>
            <a:r>
              <a:rPr lang="pt-BR" sz="2500" spc="215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: </a:t>
            </a:r>
            <a:r>
              <a:rPr lang="pt-BR" sz="2500" spc="215" dirty="0" err="1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binary</a:t>
            </a:r>
            <a:r>
              <a:rPr lang="pt-BR" sz="2500" spc="215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</a:t>
            </a:r>
            <a:r>
              <a:rPr lang="pt-BR" sz="2500" spc="215" dirty="0" err="1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and</a:t>
            </a:r>
            <a:r>
              <a:rPr lang="pt-BR" sz="2500" spc="215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</a:t>
            </a:r>
            <a:r>
              <a:rPr lang="pt-BR" sz="2500" spc="215" dirty="0" err="1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categorical</a:t>
            </a:r>
            <a:r>
              <a:rPr lang="pt-BR" sz="2500" spc="215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</a:t>
            </a:r>
            <a:r>
              <a:rPr lang="pt-BR" sz="2500" spc="215" dirty="0" err="1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variables</a:t>
            </a:r>
            <a:r>
              <a:rPr lang="pt-BR" sz="2500" spc="215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(1/2)</a:t>
            </a:r>
            <a:endParaRPr sz="2500" dirty="0">
              <a:solidFill>
                <a:schemeClr val="bg1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D6C982F-913A-C7C8-D601-AEA00E5D1585}"/>
              </a:ext>
            </a:extLst>
          </p:cNvPr>
          <p:cNvSpPr txBox="1"/>
          <p:nvPr/>
        </p:nvSpPr>
        <p:spPr>
          <a:xfrm>
            <a:off x="5067934" y="2044700"/>
            <a:ext cx="7556202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Key Findings:</a:t>
            </a:r>
          </a:p>
          <a:p>
            <a:r>
              <a:rPr lang="en-US" sz="2400" dirty="0"/>
              <a:t>There is a considerable impact from a client's profession, education level, and whether they have a housing loan on their decision to make a deposit.</a:t>
            </a:r>
          </a:p>
          <a:p>
            <a:r>
              <a:rPr lang="en-US" sz="2400" dirty="0"/>
              <a:t>Regarding default rates, there is not a sufficient sample of defaulting clients to make a definitive assessment.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Impact Variables:</a:t>
            </a:r>
          </a:p>
          <a:p>
            <a:r>
              <a:rPr lang="en-US" sz="2400" b="1" dirty="0"/>
              <a:t>Job:</a:t>
            </a:r>
            <a:r>
              <a:rPr lang="en-US" sz="2400" dirty="0"/>
              <a:t> A high deposit rate is seen among students and retirees, while a low rate is observed among blue-collar workers.</a:t>
            </a:r>
          </a:p>
          <a:p>
            <a:r>
              <a:rPr lang="en-US" sz="2400" b="1" dirty="0"/>
              <a:t>Education:</a:t>
            </a:r>
            <a:r>
              <a:rPr lang="en-US" sz="2400" dirty="0"/>
              <a:t> There is little difference in frequency, with college-educated individuals making the most deposits.</a:t>
            </a:r>
          </a:p>
          <a:p>
            <a:r>
              <a:rPr lang="en-US" sz="2400" b="1" dirty="0"/>
              <a:t>Housing Loan:</a:t>
            </a:r>
            <a:r>
              <a:rPr lang="en-US" sz="2400" dirty="0"/>
              <a:t> Clients without a housing loan are more likely to make a capital deposit.</a:t>
            </a:r>
          </a:p>
          <a:p>
            <a:r>
              <a:rPr lang="pt-BR" sz="2400" dirty="0"/>
              <a:t>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5E9AE7D-5369-6E18-286A-6B7F35205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1" y="1371600"/>
            <a:ext cx="4534533" cy="422016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4F6A86C-8D01-C6FF-A735-B1ECD3AAF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42" y="5700408"/>
            <a:ext cx="4534533" cy="3444413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104C7DF-7295-BD84-ACE6-B104912CD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38919" y="1371600"/>
            <a:ext cx="5115680" cy="38803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CD9252DB-3783-AE79-E09E-5FDFB8EB0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38919" y="5256568"/>
            <a:ext cx="5100158" cy="401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199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204F5E3-7C14-A7AA-1E1B-F5EE98F891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5133356-C0D8-DA22-9B04-040E06E4FE81}"/>
              </a:ext>
            </a:extLst>
          </p:cNvPr>
          <p:cNvSpPr/>
          <p:nvPr/>
        </p:nvSpPr>
        <p:spPr>
          <a:xfrm>
            <a:off x="-1905" y="0"/>
            <a:ext cx="18289905" cy="2044700"/>
          </a:xfrm>
          <a:custGeom>
            <a:avLst/>
            <a:gdLst/>
            <a:ahLst/>
            <a:cxnLst/>
            <a:rect l="l" t="t" r="r" b="b"/>
            <a:pathLst>
              <a:path w="18289905" h="2044700">
                <a:moveTo>
                  <a:pt x="18289858" y="2044630"/>
                </a:moveTo>
                <a:lnTo>
                  <a:pt x="0" y="2044630"/>
                </a:lnTo>
                <a:lnTo>
                  <a:pt x="0" y="0"/>
                </a:lnTo>
                <a:lnTo>
                  <a:pt x="18289858" y="0"/>
                </a:lnTo>
                <a:lnTo>
                  <a:pt x="18289858" y="2044630"/>
                </a:lnTo>
                <a:close/>
              </a:path>
            </a:pathLst>
          </a:custGeom>
          <a:solidFill>
            <a:srgbClr val="097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39510B57-1997-DCAA-ABB1-D9F19BB5FA77}"/>
              </a:ext>
            </a:extLst>
          </p:cNvPr>
          <p:cNvSpPr txBox="1"/>
          <p:nvPr/>
        </p:nvSpPr>
        <p:spPr>
          <a:xfrm>
            <a:off x="533399" y="329535"/>
            <a:ext cx="12663985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500" spc="215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Análise Descritiva: </a:t>
            </a:r>
            <a:r>
              <a:rPr lang="pt-BR" sz="2500" spc="215" dirty="0" err="1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binary</a:t>
            </a:r>
            <a:r>
              <a:rPr lang="pt-BR" sz="2500" spc="215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</a:t>
            </a:r>
            <a:r>
              <a:rPr lang="pt-BR" sz="2500" spc="215" dirty="0" err="1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and</a:t>
            </a:r>
            <a:r>
              <a:rPr lang="pt-BR" sz="2500" spc="215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</a:t>
            </a:r>
            <a:r>
              <a:rPr lang="pt-BR" sz="2500" spc="215" dirty="0" err="1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categorical</a:t>
            </a:r>
            <a:r>
              <a:rPr lang="pt-BR" sz="2500" spc="215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</a:t>
            </a:r>
            <a:r>
              <a:rPr lang="pt-BR" sz="2500" spc="215" dirty="0" err="1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variables</a:t>
            </a:r>
            <a:r>
              <a:rPr lang="pt-BR" sz="2500" spc="215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(2/2)</a:t>
            </a:r>
            <a:endParaRPr sz="2500" dirty="0">
              <a:solidFill>
                <a:schemeClr val="bg1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2A43271-C9F4-4F23-F1EC-BBC6A26C2477}"/>
              </a:ext>
            </a:extLst>
          </p:cNvPr>
          <p:cNvSpPr txBox="1"/>
          <p:nvPr/>
        </p:nvSpPr>
        <p:spPr>
          <a:xfrm>
            <a:off x="5223766" y="2044700"/>
            <a:ext cx="719683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Analysis:</a:t>
            </a:r>
          </a:p>
          <a:p>
            <a:r>
              <a:rPr lang="en-US" sz="2400" dirty="0"/>
              <a:t>There is a low success rate for clients who already have a loan.</a:t>
            </a:r>
          </a:p>
          <a:p>
            <a:r>
              <a:rPr lang="en-US" sz="2400" dirty="0"/>
              <a:t>The primary contact method between employees and clients is via mobile phone.</a:t>
            </a:r>
          </a:p>
          <a:p>
            <a:r>
              <a:rPr lang="en-US" sz="2400" dirty="0"/>
              <a:t>A significant portion of campaign results are not documented.</a:t>
            </a:r>
          </a:p>
          <a:p>
            <a:r>
              <a:rPr lang="en-US" sz="2400" dirty="0"/>
              <a:t>The data between depositors and non-depositors is balanced, which allows for a solid analysis of the key variables.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3B6776E-08E7-06DB-E611-C968F3F00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56" y="2044700"/>
            <a:ext cx="4697002" cy="359182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55148BD-81EA-EA0C-4894-F6A51440F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556" y="5885312"/>
            <a:ext cx="4697959" cy="359182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450BA09-5AE5-E6B7-17CE-98248A12AF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20600" y="2044700"/>
            <a:ext cx="4584786" cy="359182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82CB021B-E6B6-5573-77DF-24F824FAE7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98405" y="6542820"/>
            <a:ext cx="3829176" cy="227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459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97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26549" y="12945"/>
            <a:ext cx="11229975" cy="10274300"/>
          </a:xfrm>
          <a:custGeom>
            <a:avLst/>
            <a:gdLst/>
            <a:ahLst/>
            <a:cxnLst/>
            <a:rect l="l" t="t" r="r" b="b"/>
            <a:pathLst>
              <a:path w="11229975" h="10274300">
                <a:moveTo>
                  <a:pt x="11229974" y="10274300"/>
                </a:moveTo>
                <a:lnTo>
                  <a:pt x="0" y="10274300"/>
                </a:lnTo>
                <a:lnTo>
                  <a:pt x="0" y="4927600"/>
                </a:lnTo>
                <a:lnTo>
                  <a:pt x="204" y="4889500"/>
                </a:lnTo>
                <a:lnTo>
                  <a:pt x="816" y="4838700"/>
                </a:lnTo>
                <a:lnTo>
                  <a:pt x="1834" y="4787900"/>
                </a:lnTo>
                <a:lnTo>
                  <a:pt x="3256" y="4737100"/>
                </a:lnTo>
                <a:lnTo>
                  <a:pt x="5081" y="4686300"/>
                </a:lnTo>
                <a:lnTo>
                  <a:pt x="7308" y="4648200"/>
                </a:lnTo>
                <a:lnTo>
                  <a:pt x="9933" y="4597400"/>
                </a:lnTo>
                <a:lnTo>
                  <a:pt x="12957" y="4546600"/>
                </a:lnTo>
                <a:lnTo>
                  <a:pt x="16377" y="4495800"/>
                </a:lnTo>
                <a:lnTo>
                  <a:pt x="20191" y="4457700"/>
                </a:lnTo>
                <a:lnTo>
                  <a:pt x="24398" y="4406900"/>
                </a:lnTo>
                <a:lnTo>
                  <a:pt x="28997" y="4356100"/>
                </a:lnTo>
                <a:lnTo>
                  <a:pt x="33985" y="4305300"/>
                </a:lnTo>
                <a:lnTo>
                  <a:pt x="39361" y="4267200"/>
                </a:lnTo>
                <a:lnTo>
                  <a:pt x="45124" y="4216400"/>
                </a:lnTo>
                <a:lnTo>
                  <a:pt x="51271" y="4165600"/>
                </a:lnTo>
                <a:lnTo>
                  <a:pt x="57802" y="4127500"/>
                </a:lnTo>
                <a:lnTo>
                  <a:pt x="64714" y="4076700"/>
                </a:lnTo>
                <a:lnTo>
                  <a:pt x="72006" y="4025900"/>
                </a:lnTo>
                <a:lnTo>
                  <a:pt x="79676" y="3987800"/>
                </a:lnTo>
                <a:lnTo>
                  <a:pt x="87723" y="3937000"/>
                </a:lnTo>
                <a:lnTo>
                  <a:pt x="96144" y="3886200"/>
                </a:lnTo>
                <a:lnTo>
                  <a:pt x="104939" y="3848100"/>
                </a:lnTo>
                <a:lnTo>
                  <a:pt x="114106" y="3797300"/>
                </a:lnTo>
                <a:lnTo>
                  <a:pt x="123643" y="3759200"/>
                </a:lnTo>
                <a:lnTo>
                  <a:pt x="133548" y="3708400"/>
                </a:lnTo>
                <a:lnTo>
                  <a:pt x="143820" y="3670300"/>
                </a:lnTo>
                <a:lnTo>
                  <a:pt x="154457" y="3619500"/>
                </a:lnTo>
                <a:lnTo>
                  <a:pt x="165458" y="3568700"/>
                </a:lnTo>
                <a:lnTo>
                  <a:pt x="176821" y="3530600"/>
                </a:lnTo>
                <a:lnTo>
                  <a:pt x="188544" y="3479800"/>
                </a:lnTo>
                <a:lnTo>
                  <a:pt x="200625" y="3441700"/>
                </a:lnTo>
                <a:lnTo>
                  <a:pt x="213064" y="3390900"/>
                </a:lnTo>
                <a:lnTo>
                  <a:pt x="225858" y="3352800"/>
                </a:lnTo>
                <a:lnTo>
                  <a:pt x="239005" y="3302000"/>
                </a:lnTo>
                <a:lnTo>
                  <a:pt x="252505" y="3263900"/>
                </a:lnTo>
                <a:lnTo>
                  <a:pt x="266355" y="3213100"/>
                </a:lnTo>
                <a:lnTo>
                  <a:pt x="280554" y="3175000"/>
                </a:lnTo>
                <a:lnTo>
                  <a:pt x="295100" y="3136900"/>
                </a:lnTo>
                <a:lnTo>
                  <a:pt x="309992" y="3086100"/>
                </a:lnTo>
                <a:lnTo>
                  <a:pt x="325227" y="3048000"/>
                </a:lnTo>
                <a:lnTo>
                  <a:pt x="340805" y="2997200"/>
                </a:lnTo>
                <a:lnTo>
                  <a:pt x="356724" y="2959100"/>
                </a:lnTo>
                <a:lnTo>
                  <a:pt x="372981" y="2921000"/>
                </a:lnTo>
                <a:lnTo>
                  <a:pt x="389576" y="2870200"/>
                </a:lnTo>
                <a:lnTo>
                  <a:pt x="406507" y="2832100"/>
                </a:lnTo>
                <a:lnTo>
                  <a:pt x="423772" y="2794000"/>
                </a:lnTo>
                <a:lnTo>
                  <a:pt x="441369" y="2743200"/>
                </a:lnTo>
                <a:lnTo>
                  <a:pt x="459298" y="2705100"/>
                </a:lnTo>
                <a:lnTo>
                  <a:pt x="477555" y="2667000"/>
                </a:lnTo>
                <a:lnTo>
                  <a:pt x="496140" y="2616200"/>
                </a:lnTo>
                <a:lnTo>
                  <a:pt x="515051" y="2578100"/>
                </a:lnTo>
                <a:lnTo>
                  <a:pt x="534286" y="2540000"/>
                </a:lnTo>
                <a:lnTo>
                  <a:pt x="553844" y="2501900"/>
                </a:lnTo>
                <a:lnTo>
                  <a:pt x="573723" y="2451100"/>
                </a:lnTo>
                <a:lnTo>
                  <a:pt x="593922" y="2413000"/>
                </a:lnTo>
                <a:lnTo>
                  <a:pt x="614438" y="2374900"/>
                </a:lnTo>
                <a:lnTo>
                  <a:pt x="635270" y="2336800"/>
                </a:lnTo>
                <a:lnTo>
                  <a:pt x="656417" y="2298700"/>
                </a:lnTo>
                <a:lnTo>
                  <a:pt x="677877" y="2260600"/>
                </a:lnTo>
                <a:lnTo>
                  <a:pt x="699648" y="2209800"/>
                </a:lnTo>
                <a:lnTo>
                  <a:pt x="721729" y="2171700"/>
                </a:lnTo>
                <a:lnTo>
                  <a:pt x="744117" y="2133600"/>
                </a:lnTo>
                <a:lnTo>
                  <a:pt x="766812" y="2095500"/>
                </a:lnTo>
                <a:lnTo>
                  <a:pt x="789812" y="2057400"/>
                </a:lnTo>
                <a:lnTo>
                  <a:pt x="813114" y="2019300"/>
                </a:lnTo>
                <a:lnTo>
                  <a:pt x="836719" y="1981200"/>
                </a:lnTo>
                <a:lnTo>
                  <a:pt x="860623" y="1943100"/>
                </a:lnTo>
                <a:lnTo>
                  <a:pt x="884825" y="1905000"/>
                </a:lnTo>
                <a:lnTo>
                  <a:pt x="909324" y="1866900"/>
                </a:lnTo>
                <a:lnTo>
                  <a:pt x="934117" y="1828800"/>
                </a:lnTo>
                <a:lnTo>
                  <a:pt x="959204" y="1790700"/>
                </a:lnTo>
                <a:lnTo>
                  <a:pt x="984583" y="1752600"/>
                </a:lnTo>
                <a:lnTo>
                  <a:pt x="1010251" y="1714500"/>
                </a:lnTo>
                <a:lnTo>
                  <a:pt x="1036208" y="1676400"/>
                </a:lnTo>
                <a:lnTo>
                  <a:pt x="1062452" y="1651000"/>
                </a:lnTo>
                <a:lnTo>
                  <a:pt x="1088981" y="1612900"/>
                </a:lnTo>
                <a:lnTo>
                  <a:pt x="1115793" y="1574800"/>
                </a:lnTo>
                <a:lnTo>
                  <a:pt x="1142887" y="1536700"/>
                </a:lnTo>
                <a:lnTo>
                  <a:pt x="1170261" y="1498600"/>
                </a:lnTo>
                <a:lnTo>
                  <a:pt x="1197914" y="1460500"/>
                </a:lnTo>
                <a:lnTo>
                  <a:pt x="1225844" y="1435100"/>
                </a:lnTo>
                <a:lnTo>
                  <a:pt x="1254049" y="1397000"/>
                </a:lnTo>
                <a:lnTo>
                  <a:pt x="1282528" y="1358900"/>
                </a:lnTo>
                <a:lnTo>
                  <a:pt x="1311279" y="1320800"/>
                </a:lnTo>
                <a:lnTo>
                  <a:pt x="1340300" y="1295400"/>
                </a:lnTo>
                <a:lnTo>
                  <a:pt x="1369590" y="1257300"/>
                </a:lnTo>
                <a:lnTo>
                  <a:pt x="1399147" y="1219200"/>
                </a:lnTo>
                <a:lnTo>
                  <a:pt x="1428970" y="1193800"/>
                </a:lnTo>
                <a:lnTo>
                  <a:pt x="1459056" y="1155700"/>
                </a:lnTo>
                <a:lnTo>
                  <a:pt x="1489405" y="1117600"/>
                </a:lnTo>
                <a:lnTo>
                  <a:pt x="1520014" y="1092200"/>
                </a:lnTo>
                <a:lnTo>
                  <a:pt x="1550883" y="1054100"/>
                </a:lnTo>
                <a:lnTo>
                  <a:pt x="1582008" y="1028700"/>
                </a:lnTo>
                <a:lnTo>
                  <a:pt x="1613390" y="990600"/>
                </a:lnTo>
                <a:lnTo>
                  <a:pt x="1645025" y="965200"/>
                </a:lnTo>
                <a:lnTo>
                  <a:pt x="1676913" y="927100"/>
                </a:lnTo>
                <a:lnTo>
                  <a:pt x="1709051" y="901700"/>
                </a:lnTo>
                <a:lnTo>
                  <a:pt x="1741439" y="863600"/>
                </a:lnTo>
                <a:lnTo>
                  <a:pt x="1774075" y="838200"/>
                </a:lnTo>
                <a:lnTo>
                  <a:pt x="1806956" y="800100"/>
                </a:lnTo>
                <a:lnTo>
                  <a:pt x="1873449" y="749300"/>
                </a:lnTo>
                <a:lnTo>
                  <a:pt x="1907059" y="711200"/>
                </a:lnTo>
                <a:lnTo>
                  <a:pt x="1974993" y="660400"/>
                </a:lnTo>
                <a:lnTo>
                  <a:pt x="2009316" y="622300"/>
                </a:lnTo>
                <a:lnTo>
                  <a:pt x="2113683" y="546100"/>
                </a:lnTo>
                <a:lnTo>
                  <a:pt x="2148933" y="508000"/>
                </a:lnTo>
                <a:lnTo>
                  <a:pt x="2220116" y="457200"/>
                </a:lnTo>
                <a:lnTo>
                  <a:pt x="2365165" y="355600"/>
                </a:lnTo>
                <a:lnTo>
                  <a:pt x="2551371" y="228600"/>
                </a:lnTo>
                <a:lnTo>
                  <a:pt x="2742826" y="101600"/>
                </a:lnTo>
                <a:lnTo>
                  <a:pt x="2781729" y="88900"/>
                </a:lnTo>
                <a:lnTo>
                  <a:pt x="2899632" y="12700"/>
                </a:lnTo>
                <a:lnTo>
                  <a:pt x="2940100" y="0"/>
                </a:lnTo>
                <a:lnTo>
                  <a:pt x="8292850" y="0"/>
                </a:lnTo>
                <a:lnTo>
                  <a:pt x="8333318" y="12700"/>
                </a:lnTo>
                <a:lnTo>
                  <a:pt x="8451221" y="88900"/>
                </a:lnTo>
                <a:lnTo>
                  <a:pt x="8490124" y="101600"/>
                </a:lnTo>
                <a:lnTo>
                  <a:pt x="8681579" y="228600"/>
                </a:lnTo>
                <a:lnTo>
                  <a:pt x="8867786" y="355600"/>
                </a:lnTo>
                <a:lnTo>
                  <a:pt x="9012834" y="457200"/>
                </a:lnTo>
                <a:lnTo>
                  <a:pt x="9084017" y="508000"/>
                </a:lnTo>
                <a:lnTo>
                  <a:pt x="9119267" y="546100"/>
                </a:lnTo>
                <a:lnTo>
                  <a:pt x="9223634" y="622300"/>
                </a:lnTo>
                <a:lnTo>
                  <a:pt x="9257957" y="660400"/>
                </a:lnTo>
                <a:lnTo>
                  <a:pt x="9325891" y="711200"/>
                </a:lnTo>
                <a:lnTo>
                  <a:pt x="9359501" y="749300"/>
                </a:lnTo>
                <a:lnTo>
                  <a:pt x="9425994" y="800100"/>
                </a:lnTo>
                <a:lnTo>
                  <a:pt x="9458875" y="838200"/>
                </a:lnTo>
                <a:lnTo>
                  <a:pt x="9491511" y="863600"/>
                </a:lnTo>
                <a:lnTo>
                  <a:pt x="9523899" y="901700"/>
                </a:lnTo>
                <a:lnTo>
                  <a:pt x="9556037" y="927100"/>
                </a:lnTo>
                <a:lnTo>
                  <a:pt x="9587925" y="965200"/>
                </a:lnTo>
                <a:lnTo>
                  <a:pt x="9619560" y="990600"/>
                </a:lnTo>
                <a:lnTo>
                  <a:pt x="9650942" y="1028700"/>
                </a:lnTo>
                <a:lnTo>
                  <a:pt x="9682067" y="1054100"/>
                </a:lnTo>
                <a:lnTo>
                  <a:pt x="9712936" y="1092200"/>
                </a:lnTo>
                <a:lnTo>
                  <a:pt x="9743545" y="1117600"/>
                </a:lnTo>
                <a:lnTo>
                  <a:pt x="9773894" y="1155700"/>
                </a:lnTo>
                <a:lnTo>
                  <a:pt x="9803980" y="1193800"/>
                </a:lnTo>
                <a:lnTo>
                  <a:pt x="9833803" y="1219200"/>
                </a:lnTo>
                <a:lnTo>
                  <a:pt x="9863360" y="1257300"/>
                </a:lnTo>
                <a:lnTo>
                  <a:pt x="9892650" y="1295400"/>
                </a:lnTo>
                <a:lnTo>
                  <a:pt x="9921671" y="1320800"/>
                </a:lnTo>
                <a:lnTo>
                  <a:pt x="9950422" y="1358900"/>
                </a:lnTo>
                <a:lnTo>
                  <a:pt x="9978901" y="1397000"/>
                </a:lnTo>
                <a:lnTo>
                  <a:pt x="10007106" y="1435100"/>
                </a:lnTo>
                <a:lnTo>
                  <a:pt x="10035036" y="1460500"/>
                </a:lnTo>
                <a:lnTo>
                  <a:pt x="10062689" y="1498600"/>
                </a:lnTo>
                <a:lnTo>
                  <a:pt x="10090063" y="1536700"/>
                </a:lnTo>
                <a:lnTo>
                  <a:pt x="10117157" y="1574800"/>
                </a:lnTo>
                <a:lnTo>
                  <a:pt x="10143969" y="1612900"/>
                </a:lnTo>
                <a:lnTo>
                  <a:pt x="10170498" y="1651000"/>
                </a:lnTo>
                <a:lnTo>
                  <a:pt x="10196742" y="1676400"/>
                </a:lnTo>
                <a:lnTo>
                  <a:pt x="10222699" y="1714500"/>
                </a:lnTo>
                <a:lnTo>
                  <a:pt x="10248367" y="1752600"/>
                </a:lnTo>
                <a:lnTo>
                  <a:pt x="10273746" y="1790700"/>
                </a:lnTo>
                <a:lnTo>
                  <a:pt x="10298833" y="1828800"/>
                </a:lnTo>
                <a:lnTo>
                  <a:pt x="10323626" y="1866900"/>
                </a:lnTo>
                <a:lnTo>
                  <a:pt x="10348125" y="1905000"/>
                </a:lnTo>
                <a:lnTo>
                  <a:pt x="10372327" y="1943100"/>
                </a:lnTo>
                <a:lnTo>
                  <a:pt x="10396231" y="1981200"/>
                </a:lnTo>
                <a:lnTo>
                  <a:pt x="10419836" y="2019300"/>
                </a:lnTo>
                <a:lnTo>
                  <a:pt x="10443138" y="2057400"/>
                </a:lnTo>
                <a:lnTo>
                  <a:pt x="10466138" y="2095500"/>
                </a:lnTo>
                <a:lnTo>
                  <a:pt x="10488833" y="2133600"/>
                </a:lnTo>
                <a:lnTo>
                  <a:pt x="10511221" y="2171700"/>
                </a:lnTo>
                <a:lnTo>
                  <a:pt x="10533302" y="2209800"/>
                </a:lnTo>
                <a:lnTo>
                  <a:pt x="10555073" y="2260600"/>
                </a:lnTo>
                <a:lnTo>
                  <a:pt x="10576533" y="2298700"/>
                </a:lnTo>
                <a:lnTo>
                  <a:pt x="10597680" y="2336800"/>
                </a:lnTo>
                <a:lnTo>
                  <a:pt x="10618512" y="2374900"/>
                </a:lnTo>
                <a:lnTo>
                  <a:pt x="10639028" y="2413000"/>
                </a:lnTo>
                <a:lnTo>
                  <a:pt x="10659227" y="2451100"/>
                </a:lnTo>
                <a:lnTo>
                  <a:pt x="10679106" y="2501900"/>
                </a:lnTo>
                <a:lnTo>
                  <a:pt x="10698664" y="2540000"/>
                </a:lnTo>
                <a:lnTo>
                  <a:pt x="10717899" y="2578100"/>
                </a:lnTo>
                <a:lnTo>
                  <a:pt x="10736810" y="2616200"/>
                </a:lnTo>
                <a:lnTo>
                  <a:pt x="10755395" y="2667000"/>
                </a:lnTo>
                <a:lnTo>
                  <a:pt x="10773652" y="2705100"/>
                </a:lnTo>
                <a:lnTo>
                  <a:pt x="10791581" y="2743200"/>
                </a:lnTo>
                <a:lnTo>
                  <a:pt x="10809178" y="2794000"/>
                </a:lnTo>
                <a:lnTo>
                  <a:pt x="10826443" y="2832100"/>
                </a:lnTo>
                <a:lnTo>
                  <a:pt x="10843374" y="2870200"/>
                </a:lnTo>
                <a:lnTo>
                  <a:pt x="10859969" y="2921000"/>
                </a:lnTo>
                <a:lnTo>
                  <a:pt x="10876226" y="2959100"/>
                </a:lnTo>
                <a:lnTo>
                  <a:pt x="10892145" y="2997200"/>
                </a:lnTo>
                <a:lnTo>
                  <a:pt x="10907723" y="3048000"/>
                </a:lnTo>
                <a:lnTo>
                  <a:pt x="10922958" y="3086100"/>
                </a:lnTo>
                <a:lnTo>
                  <a:pt x="10937850" y="3136900"/>
                </a:lnTo>
                <a:lnTo>
                  <a:pt x="10952396" y="3175000"/>
                </a:lnTo>
                <a:lnTo>
                  <a:pt x="10966595" y="3213100"/>
                </a:lnTo>
                <a:lnTo>
                  <a:pt x="10980445" y="3263900"/>
                </a:lnTo>
                <a:lnTo>
                  <a:pt x="10993945" y="3302000"/>
                </a:lnTo>
                <a:lnTo>
                  <a:pt x="11007092" y="3352800"/>
                </a:lnTo>
                <a:lnTo>
                  <a:pt x="11019886" y="3390900"/>
                </a:lnTo>
                <a:lnTo>
                  <a:pt x="11032325" y="3441700"/>
                </a:lnTo>
                <a:lnTo>
                  <a:pt x="11044406" y="3479800"/>
                </a:lnTo>
                <a:lnTo>
                  <a:pt x="11056129" y="3530600"/>
                </a:lnTo>
                <a:lnTo>
                  <a:pt x="11067492" y="3568700"/>
                </a:lnTo>
                <a:lnTo>
                  <a:pt x="11078493" y="3619500"/>
                </a:lnTo>
                <a:lnTo>
                  <a:pt x="11089130" y="3670300"/>
                </a:lnTo>
                <a:lnTo>
                  <a:pt x="11099402" y="3708400"/>
                </a:lnTo>
                <a:lnTo>
                  <a:pt x="11109307" y="3759200"/>
                </a:lnTo>
                <a:lnTo>
                  <a:pt x="11118844" y="3797300"/>
                </a:lnTo>
                <a:lnTo>
                  <a:pt x="11128011" y="3848100"/>
                </a:lnTo>
                <a:lnTo>
                  <a:pt x="11136806" y="3886200"/>
                </a:lnTo>
                <a:lnTo>
                  <a:pt x="11145227" y="3937000"/>
                </a:lnTo>
                <a:lnTo>
                  <a:pt x="11153274" y="3987800"/>
                </a:lnTo>
                <a:lnTo>
                  <a:pt x="11160944" y="4025900"/>
                </a:lnTo>
                <a:lnTo>
                  <a:pt x="11168236" y="4076700"/>
                </a:lnTo>
                <a:lnTo>
                  <a:pt x="11175148" y="4127500"/>
                </a:lnTo>
                <a:lnTo>
                  <a:pt x="11181679" y="4165600"/>
                </a:lnTo>
                <a:lnTo>
                  <a:pt x="11187826" y="4216400"/>
                </a:lnTo>
                <a:lnTo>
                  <a:pt x="11193589" y="4267200"/>
                </a:lnTo>
                <a:lnTo>
                  <a:pt x="11198965" y="4305300"/>
                </a:lnTo>
                <a:lnTo>
                  <a:pt x="11203953" y="4356100"/>
                </a:lnTo>
                <a:lnTo>
                  <a:pt x="11208552" y="4406900"/>
                </a:lnTo>
                <a:lnTo>
                  <a:pt x="11212759" y="4457700"/>
                </a:lnTo>
                <a:lnTo>
                  <a:pt x="11216573" y="4495800"/>
                </a:lnTo>
                <a:lnTo>
                  <a:pt x="11219993" y="4546600"/>
                </a:lnTo>
                <a:lnTo>
                  <a:pt x="11223017" y="4597400"/>
                </a:lnTo>
                <a:lnTo>
                  <a:pt x="11225642" y="4648200"/>
                </a:lnTo>
                <a:lnTo>
                  <a:pt x="11227869" y="4686300"/>
                </a:lnTo>
                <a:lnTo>
                  <a:pt x="11229694" y="4737100"/>
                </a:lnTo>
                <a:lnTo>
                  <a:pt x="11229974" y="4749800"/>
                </a:lnTo>
                <a:lnTo>
                  <a:pt x="11229974" y="10274300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999470"/>
            <a:ext cx="1821180" cy="8288020"/>
          </a:xfrm>
          <a:custGeom>
            <a:avLst/>
            <a:gdLst/>
            <a:ahLst/>
            <a:cxnLst/>
            <a:rect l="l" t="t" r="r" b="b"/>
            <a:pathLst>
              <a:path w="1821180" h="8288020">
                <a:moveTo>
                  <a:pt x="1820570" y="8287529"/>
                </a:moveTo>
                <a:lnTo>
                  <a:pt x="0" y="8287529"/>
                </a:lnTo>
                <a:lnTo>
                  <a:pt x="0" y="0"/>
                </a:lnTo>
                <a:lnTo>
                  <a:pt x="61467" y="11928"/>
                </a:lnTo>
                <a:lnTo>
                  <a:pt x="110752" y="22895"/>
                </a:lnTo>
                <a:lnTo>
                  <a:pt x="159619" y="34947"/>
                </a:lnTo>
                <a:lnTo>
                  <a:pt x="208053" y="48071"/>
                </a:lnTo>
                <a:lnTo>
                  <a:pt x="256042" y="62252"/>
                </a:lnTo>
                <a:lnTo>
                  <a:pt x="303572" y="77478"/>
                </a:lnTo>
                <a:lnTo>
                  <a:pt x="350630" y="93736"/>
                </a:lnTo>
                <a:lnTo>
                  <a:pt x="397203" y="111013"/>
                </a:lnTo>
                <a:lnTo>
                  <a:pt x="443278" y="129294"/>
                </a:lnTo>
                <a:lnTo>
                  <a:pt x="488840" y="148567"/>
                </a:lnTo>
                <a:lnTo>
                  <a:pt x="533877" y="168818"/>
                </a:lnTo>
                <a:lnTo>
                  <a:pt x="578376" y="190034"/>
                </a:lnTo>
                <a:lnTo>
                  <a:pt x="622323" y="212202"/>
                </a:lnTo>
                <a:lnTo>
                  <a:pt x="665705" y="235309"/>
                </a:lnTo>
                <a:lnTo>
                  <a:pt x="708509" y="259341"/>
                </a:lnTo>
                <a:lnTo>
                  <a:pt x="750721" y="284284"/>
                </a:lnTo>
                <a:lnTo>
                  <a:pt x="792328" y="310127"/>
                </a:lnTo>
                <a:lnTo>
                  <a:pt x="833317" y="336855"/>
                </a:lnTo>
                <a:lnTo>
                  <a:pt x="873674" y="364454"/>
                </a:lnTo>
                <a:lnTo>
                  <a:pt x="913387" y="392913"/>
                </a:lnTo>
                <a:lnTo>
                  <a:pt x="952441" y="422217"/>
                </a:lnTo>
                <a:lnTo>
                  <a:pt x="990825" y="452353"/>
                </a:lnTo>
                <a:lnTo>
                  <a:pt x="1028523" y="483308"/>
                </a:lnTo>
                <a:lnTo>
                  <a:pt x="1065524" y="515069"/>
                </a:lnTo>
                <a:lnTo>
                  <a:pt x="1101813" y="547622"/>
                </a:lnTo>
                <a:lnTo>
                  <a:pt x="1137377" y="580954"/>
                </a:lnTo>
                <a:lnTo>
                  <a:pt x="1172204" y="615051"/>
                </a:lnTo>
                <a:lnTo>
                  <a:pt x="1206302" y="649878"/>
                </a:lnTo>
                <a:lnTo>
                  <a:pt x="1239634" y="685443"/>
                </a:lnTo>
                <a:lnTo>
                  <a:pt x="1272187" y="721732"/>
                </a:lnTo>
                <a:lnTo>
                  <a:pt x="1303948" y="758732"/>
                </a:lnTo>
                <a:lnTo>
                  <a:pt x="1334903" y="796430"/>
                </a:lnTo>
                <a:lnTo>
                  <a:pt x="1365039" y="834813"/>
                </a:lnTo>
                <a:lnTo>
                  <a:pt x="1394343" y="873867"/>
                </a:lnTo>
                <a:lnTo>
                  <a:pt x="1422801" y="913579"/>
                </a:lnTo>
                <a:lnTo>
                  <a:pt x="1450401" y="953936"/>
                </a:lnTo>
                <a:lnTo>
                  <a:pt x="1477129" y="994925"/>
                </a:lnTo>
                <a:lnTo>
                  <a:pt x="1502971" y="1036531"/>
                </a:lnTo>
                <a:lnTo>
                  <a:pt x="1527915" y="1078743"/>
                </a:lnTo>
                <a:lnTo>
                  <a:pt x="1551947" y="1121546"/>
                </a:lnTo>
                <a:lnTo>
                  <a:pt x="1575054" y="1164928"/>
                </a:lnTo>
                <a:lnTo>
                  <a:pt x="1597222" y="1208874"/>
                </a:lnTo>
                <a:lnTo>
                  <a:pt x="1618438" y="1253372"/>
                </a:lnTo>
                <a:lnTo>
                  <a:pt x="1638689" y="1298409"/>
                </a:lnTo>
                <a:lnTo>
                  <a:pt x="1657962" y="1343971"/>
                </a:lnTo>
                <a:lnTo>
                  <a:pt x="1676243" y="1390045"/>
                </a:lnTo>
                <a:lnTo>
                  <a:pt x="1693519" y="1436618"/>
                </a:lnTo>
                <a:lnTo>
                  <a:pt x="1709777" y="1483676"/>
                </a:lnTo>
                <a:lnTo>
                  <a:pt x="1725004" y="1531206"/>
                </a:lnTo>
                <a:lnTo>
                  <a:pt x="1739185" y="1579195"/>
                </a:lnTo>
                <a:lnTo>
                  <a:pt x="1752308" y="1627629"/>
                </a:lnTo>
                <a:lnTo>
                  <a:pt x="1764360" y="1676496"/>
                </a:lnTo>
                <a:lnTo>
                  <a:pt x="1775328" y="1725781"/>
                </a:lnTo>
                <a:lnTo>
                  <a:pt x="1785197" y="1775472"/>
                </a:lnTo>
                <a:lnTo>
                  <a:pt x="1793955" y="1825556"/>
                </a:lnTo>
                <a:lnTo>
                  <a:pt x="1801588" y="1876019"/>
                </a:lnTo>
                <a:lnTo>
                  <a:pt x="1808084" y="1926847"/>
                </a:lnTo>
                <a:lnTo>
                  <a:pt x="1813428" y="1978028"/>
                </a:lnTo>
                <a:lnTo>
                  <a:pt x="1817608" y="2029548"/>
                </a:lnTo>
                <a:lnTo>
                  <a:pt x="1820570" y="2081394"/>
                </a:lnTo>
                <a:lnTo>
                  <a:pt x="1820570" y="8287529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4801" y="419100"/>
            <a:ext cx="6737148" cy="81079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78460" marR="5080" indent="-366395">
              <a:lnSpc>
                <a:spcPct val="114599"/>
              </a:lnSpc>
              <a:spcBef>
                <a:spcPts val="90"/>
              </a:spcBef>
            </a:pPr>
            <a:r>
              <a:rPr lang="pt-BR" dirty="0">
                <a:solidFill>
                  <a:srgbClr val="FFFFFF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Temporal </a:t>
            </a:r>
            <a:r>
              <a:rPr lang="pt-BR" dirty="0" err="1">
                <a:solidFill>
                  <a:srgbClr val="FFFFFF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analysis</a:t>
            </a:r>
            <a:r>
              <a:rPr lang="pt-BR" dirty="0">
                <a:solidFill>
                  <a:srgbClr val="FFFFFF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:</a:t>
            </a:r>
            <a:endParaRPr spc="-10" dirty="0">
              <a:solidFill>
                <a:srgbClr val="FFFFFF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67031" y="2247900"/>
            <a:ext cx="4142104" cy="204325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715" algn="ctr">
              <a:lnSpc>
                <a:spcPct val="134600"/>
              </a:lnSpc>
              <a:spcBef>
                <a:spcPts val="95"/>
              </a:spcBef>
            </a:pPr>
            <a:r>
              <a:rPr lang="en-US" sz="2000" dirty="0">
                <a:solidFill>
                  <a:schemeClr val="bg1"/>
                </a:solidFill>
              </a:rPr>
              <a:t>The proportions of clients who do not make a deposit relative to the daily or monthly total are random, with some months seeing higher deposit acquisition than others.</a:t>
            </a:r>
            <a:endParaRPr sz="195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959F595-2869-F3BE-EC84-CE409555BD07}"/>
              </a:ext>
            </a:extLst>
          </p:cNvPr>
          <p:cNvSpPr txBox="1"/>
          <p:nvPr/>
        </p:nvSpPr>
        <p:spPr>
          <a:xfrm>
            <a:off x="8876167" y="2669361"/>
            <a:ext cx="2828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Months and their proportion (divided by 100) of clients who DID NOT make a deposit: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3EA2257-4A1A-4677-069F-0CDED75F1F54}"/>
              </a:ext>
            </a:extLst>
          </p:cNvPr>
          <p:cNvSpPr txBox="1"/>
          <p:nvPr/>
        </p:nvSpPr>
        <p:spPr>
          <a:xfrm>
            <a:off x="13712630" y="2385610"/>
            <a:ext cx="3197812" cy="1484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Days with the lowest chances of a client refusing a term deposit offer, based on their proportion (divided by 100):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pt-BR" b="1" dirty="0">
              <a:solidFill>
                <a:srgbClr val="FF0000"/>
              </a:solidFill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E10573B8-6BB4-25E0-4B27-8E352D28E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0871" y="4076700"/>
            <a:ext cx="3057854" cy="561559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4D4BD8F0-1938-941F-B683-0ED967FCD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2630" y="4076700"/>
            <a:ext cx="3099315" cy="56155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7D151C9-7019-2A16-C28F-1D019615F3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2">
            <a:extLst>
              <a:ext uri="{FF2B5EF4-FFF2-40B4-BE49-F238E27FC236}">
                <a16:creationId xmlns:a16="http://schemas.microsoft.com/office/drawing/2014/main" id="{787BC39B-4ECF-54E4-DDD9-0032359F72BD}"/>
              </a:ext>
            </a:extLst>
          </p:cNvPr>
          <p:cNvSpPr/>
          <p:nvPr/>
        </p:nvSpPr>
        <p:spPr>
          <a:xfrm>
            <a:off x="-1906" y="8455424"/>
            <a:ext cx="18289905" cy="1831576"/>
          </a:xfrm>
          <a:custGeom>
            <a:avLst/>
            <a:gdLst/>
            <a:ahLst/>
            <a:cxnLst/>
            <a:rect l="l" t="t" r="r" b="b"/>
            <a:pathLst>
              <a:path w="18289905" h="2044700">
                <a:moveTo>
                  <a:pt x="18289858" y="2044630"/>
                </a:moveTo>
                <a:lnTo>
                  <a:pt x="0" y="2044630"/>
                </a:lnTo>
                <a:lnTo>
                  <a:pt x="0" y="0"/>
                </a:lnTo>
                <a:lnTo>
                  <a:pt x="18289858" y="0"/>
                </a:lnTo>
                <a:lnTo>
                  <a:pt x="18289858" y="2044630"/>
                </a:lnTo>
                <a:close/>
              </a:path>
            </a:pathLst>
          </a:custGeom>
          <a:solidFill>
            <a:srgbClr val="097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76F141D3-52A1-1BD2-9612-83E743674D72}"/>
              </a:ext>
            </a:extLst>
          </p:cNvPr>
          <p:cNvSpPr/>
          <p:nvPr/>
        </p:nvSpPr>
        <p:spPr>
          <a:xfrm>
            <a:off x="-1905" y="0"/>
            <a:ext cx="18289905" cy="2044700"/>
          </a:xfrm>
          <a:custGeom>
            <a:avLst/>
            <a:gdLst/>
            <a:ahLst/>
            <a:cxnLst/>
            <a:rect l="l" t="t" r="r" b="b"/>
            <a:pathLst>
              <a:path w="18289905" h="2044700">
                <a:moveTo>
                  <a:pt x="18289858" y="2044630"/>
                </a:moveTo>
                <a:lnTo>
                  <a:pt x="0" y="2044630"/>
                </a:lnTo>
                <a:lnTo>
                  <a:pt x="0" y="0"/>
                </a:lnTo>
                <a:lnTo>
                  <a:pt x="18289858" y="0"/>
                </a:lnTo>
                <a:lnTo>
                  <a:pt x="18289858" y="2044630"/>
                </a:lnTo>
                <a:close/>
              </a:path>
            </a:pathLst>
          </a:custGeom>
          <a:solidFill>
            <a:srgbClr val="097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33845EA8-1EEC-26A7-0DF5-9039217A84A4}"/>
              </a:ext>
            </a:extLst>
          </p:cNvPr>
          <p:cNvSpPr txBox="1"/>
          <p:nvPr/>
        </p:nvSpPr>
        <p:spPr>
          <a:xfrm>
            <a:off x="533400" y="329535"/>
            <a:ext cx="11506200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500" spc="215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Benchmark </a:t>
            </a:r>
            <a:r>
              <a:rPr lang="pt-BR" sz="2500" spc="215" dirty="0" err="1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Analysis</a:t>
            </a:r>
            <a:r>
              <a:rPr lang="pt-BR" sz="2500" spc="215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:</a:t>
            </a:r>
            <a:endParaRPr sz="2500" dirty="0">
              <a:solidFill>
                <a:schemeClr val="bg1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1578B5D-AF5C-61CE-C887-50A3EFC7881E}"/>
              </a:ext>
            </a:extLst>
          </p:cNvPr>
          <p:cNvSpPr txBox="1"/>
          <p:nvPr/>
        </p:nvSpPr>
        <p:spPr>
          <a:xfrm>
            <a:off x="12420600" y="6734182"/>
            <a:ext cx="54785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Overall, </a:t>
            </a:r>
            <a:r>
              <a:rPr lang="pt-BR" dirty="0" err="1"/>
              <a:t>there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almost</a:t>
            </a:r>
            <a:r>
              <a:rPr lang="pt-BR" dirty="0"/>
              <a:t> no </a:t>
            </a:r>
            <a:r>
              <a:rPr lang="pt-BR" dirty="0" err="1"/>
              <a:t>relation</a:t>
            </a:r>
            <a:r>
              <a:rPr lang="pt-BR" dirty="0"/>
              <a:t> </a:t>
            </a:r>
            <a:r>
              <a:rPr lang="pt-BR" dirty="0" err="1"/>
              <a:t>between</a:t>
            </a:r>
            <a:r>
              <a:rPr lang="pt-BR" dirty="0"/>
              <a:t> chances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deposit</a:t>
            </a:r>
            <a:r>
              <a:rPr lang="pt-BR" dirty="0"/>
              <a:t>, </a:t>
            </a:r>
            <a:r>
              <a:rPr lang="pt-BR" dirty="0" err="1"/>
              <a:t>only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duration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call</a:t>
            </a:r>
            <a:r>
              <a:rPr lang="pt-BR" dirty="0"/>
              <a:t> </a:t>
            </a:r>
            <a:r>
              <a:rPr lang="pt-BR" dirty="0" err="1"/>
              <a:t>being</a:t>
            </a:r>
            <a:r>
              <a:rPr lang="pt-BR" dirty="0"/>
              <a:t> </a:t>
            </a:r>
            <a:r>
              <a:rPr lang="pt-BR" dirty="0" err="1"/>
              <a:t>relevant</a:t>
            </a:r>
            <a:r>
              <a:rPr lang="pt-BR" dirty="0"/>
              <a:t>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2373786-0869-F998-4CEA-34B90108B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059491"/>
            <a:ext cx="5386824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Routine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variables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measure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time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contact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lack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thereof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client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offers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made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them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clients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decide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sign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term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deposit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contract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during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their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first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contact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salesperson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represented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-1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boxplot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Note: The </a:t>
            </a:r>
            <a:r>
              <a:rPr kumimoji="0" lang="pt-BR" altLang="pt-BR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boxplots</a:t>
            </a:r>
            <a:r>
              <a:rPr kumimoji="0" lang="pt-BR" altLang="pt-BR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'</a:t>
            </a:r>
            <a:r>
              <a:rPr kumimoji="0" lang="pt-BR" altLang="pt-BR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previous</a:t>
            </a:r>
            <a:r>
              <a:rPr kumimoji="0" lang="pt-BR" altLang="pt-BR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days</a:t>
            </a:r>
            <a:r>
              <a:rPr kumimoji="0" lang="pt-BR" altLang="pt-BR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 </a:t>
            </a:r>
            <a:r>
              <a:rPr kumimoji="0" lang="pt-BR" altLang="pt-BR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pt-BR" altLang="pt-BR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'</a:t>
            </a:r>
            <a:r>
              <a:rPr kumimoji="0" lang="pt-BR" altLang="pt-BR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previous</a:t>
            </a:r>
            <a:r>
              <a:rPr kumimoji="0" lang="pt-BR" altLang="pt-BR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campaign</a:t>
            </a:r>
            <a:r>
              <a:rPr kumimoji="0" lang="pt-BR" altLang="pt-BR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 are </a:t>
            </a:r>
            <a:r>
              <a:rPr kumimoji="0" lang="pt-BR" altLang="pt-BR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only</a:t>
            </a:r>
            <a:r>
              <a:rPr kumimoji="0" lang="pt-BR" altLang="pt-BR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represented</a:t>
            </a:r>
            <a:r>
              <a:rPr kumimoji="0" lang="pt-BR" altLang="pt-BR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</a:t>
            </a:r>
            <a:r>
              <a:rPr kumimoji="0" lang="pt-BR" altLang="pt-BR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pt-BR" altLang="pt-BR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</a:t>
            </a:r>
            <a:r>
              <a:rPr kumimoji="0" lang="pt-BR" altLang="pt-BR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dirty="0" err="1">
                <a:solidFill>
                  <a:schemeClr val="tx1"/>
                </a:solidFill>
                <a:latin typeface="Arial" panose="020B0604020202020204" pitchFamily="34" charset="0"/>
              </a:rPr>
              <a:t>T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hese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variables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show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equal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balance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between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deposit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rates,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exception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'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call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duration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.'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Naturally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calls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resulting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a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deposit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will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last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longer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as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they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involve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discussing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details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other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service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offerings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C17C3EA-FEBC-706D-8E17-BBEE77EC5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613" y="2044700"/>
            <a:ext cx="5312805" cy="6358596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F3869F2B-982F-69A9-5470-74E5EEE95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0600" y="2044700"/>
            <a:ext cx="5325218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10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953</Words>
  <Application>Microsoft Office PowerPoint</Application>
  <PresentationFormat>Personalizar</PresentationFormat>
  <Paragraphs>119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Calibri</vt:lpstr>
      <vt:lpstr>Cascadia Mono SemiBold</vt:lpstr>
      <vt:lpstr>Trebuchet MS</vt:lpstr>
      <vt:lpstr>Verdana</vt:lpstr>
      <vt:lpstr>Office Theme</vt:lpstr>
      <vt:lpstr>Feature Analysis</vt:lpstr>
      <vt:lpstr>S u m m a r y</vt:lpstr>
      <vt:lpstr>Objectives:</vt:lpstr>
      <vt:lpstr>Columns:</vt:lpstr>
      <vt:lpstr>Apresentação do PowerPoint</vt:lpstr>
      <vt:lpstr>Apresentação do PowerPoint</vt:lpstr>
      <vt:lpstr>Apresentação do PowerPoint</vt:lpstr>
      <vt:lpstr>Temporal analysis:</vt:lpstr>
      <vt:lpstr>Apresentação do PowerPoint</vt:lpstr>
      <vt:lpstr>Model:</vt:lpstr>
      <vt:lpstr>Most importante features:</vt:lpstr>
      <vt:lpstr>Ending (according to mentioned objectives):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Exemplo_01</dc:title>
  <dc:creator>Samira Nascimento</dc:creator>
  <cp:keywords>DAGwdQurSNA,BACBR4uWcRo,0</cp:keywords>
  <cp:lastModifiedBy>✔ Matt🧶</cp:lastModifiedBy>
  <cp:revision>9</cp:revision>
  <dcterms:created xsi:type="dcterms:W3CDTF">2025-08-27T02:47:54Z</dcterms:created>
  <dcterms:modified xsi:type="dcterms:W3CDTF">2025-09-04T07:31:05Z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2025-08-19T00:00:00Z</vt:filetime>
  </property>
  <property fmtid="{D5CDD505-2E9C-101B-9397-08002B2CF9AE}" pid="3" name="Creator">
    <vt:lpwstr>Canva</vt:lpwstr>
  </property>
  <property fmtid="{D5CDD505-2E9C-101B-9397-08002B2CF9AE}" pid="4" name="LastSaved">
    <vt:filetime>2025-08-27T00:00:00Z</vt:filetime>
  </property>
  <property fmtid="{D5CDD505-2E9C-101B-9397-08002B2CF9AE}" pid="5" name="Producer">
    <vt:lpwstr>Canva</vt:lpwstr>
  </property>
</Properties>
</file>