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FAFF"/>
    <a:srgbClr val="027D9E"/>
    <a:srgbClr val="D4137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3"/>
    <p:restoredTop sz="95827"/>
  </p:normalViewPr>
  <p:slideViewPr>
    <p:cSldViewPr snapToGrid="0" snapToObjects="1">
      <p:cViewPr varScale="1">
        <p:scale>
          <a:sx n="118" d="100"/>
          <a:sy n="118" d="100"/>
        </p:scale>
        <p:origin x="-4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1D3BCA8-8B03-014D-86C1-1A9AE53C6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B8955-7D5C-6343-B9DD-52454E01D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6652" y="1217366"/>
            <a:ext cx="5953496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BD48E-148D-B349-B026-B565BE194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6652" y="3697041"/>
            <a:ext cx="595349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6613C2-B378-C247-8F84-F5E0D65B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12F61-EEF5-1642-A898-3D8B7120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A72534-482B-1140-A1F5-75B5A080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88291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CDCA9A-5A98-F54A-A7D9-46AA03E9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65ED3D-C45A-8447-AB02-5FA43B90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F51753-B8B3-0343-A171-892BA70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0CEED7-F20F-6D42-8FA7-3361130E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8A9B7B-DB78-494B-95CD-B2C08889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80520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19B66D2-1B40-8A4B-A684-21350B527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C9E6337-9F1A-6848-A52E-F0B6EE082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7A066D-030A-F74C-BA2E-2E0867D1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F86EB2-D913-4549-8A7F-3EA6D86D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4CC2C4-B762-4F4B-AAA8-1D2FABD6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12202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9F2AF-89A6-9B46-BB00-5810C704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B68359-3E1A-B145-8C4F-1AA0C3E1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CC5B65-9BA6-0C4F-8C5A-67ABE710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3B8795-68C5-354B-BEF2-262D6F77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A8B7F9-0DE5-4E4E-B8B7-3EBC07C6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65565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FE106E-15C0-9D40-B98A-BE2FA59E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91A047-34E4-A444-89C0-AD7568F89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5ABD55-41E4-504F-A820-80638A8E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4EFAE2-66FE-7E40-ABC1-87012AE6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21A38B-C1E7-2748-A3EE-71F952F9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0845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5D12DA-8E5E-434D-A2D4-AA9EEEE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5F4954-9EA4-6C4A-BAA2-E680FF792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DF5CC6-19F8-7347-87A3-FDB70DF40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133058E-8D8C-B549-864B-8BE3A224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9961FF8-8D1C-814C-A419-0D19909A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8C2B191-38E3-6B40-A0B9-9A3EA7F7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4272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22D52-FAD1-FE4F-9877-02D98D31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B0FC3F-E794-524A-ADD5-26D78C650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399F37-6B5A-FC43-A46C-8DEAFF81A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26B1FD7-2305-E84D-BD48-43E0F13FC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E4688B8-B309-2946-B130-D15984B86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9F969B7-EF78-B641-8F7F-89764530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78BCACF-C03D-E148-A513-A2F46CE8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747112C-28F3-4744-B3DC-49879DD8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73571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E66C8-0ADA-C546-8D5E-2EB5294E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65C44A-529A-A44E-8E8A-1FF68BB4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6587CE-31F5-2643-94F6-E365137F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8BEF56-2AAE-4C4A-8CD2-2CEA3CB7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3809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998EC6A-7DE6-4649-AF38-C31707E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85CE143-A886-9C47-8FE9-81F5E8FE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CD95A86-6223-FC40-90C1-5EBBE204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80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3CAF4D-D15F-A048-992F-F59972D4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66878D-076E-3C47-A545-06E18F45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C1A478-4C37-8A46-A02E-E71F919E3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257DC0-8E1B-B54E-87D0-261E0E9A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D7BFA5A-C862-8D4E-9181-D6B1E722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697CBE-8E4E-E644-92B1-B4857963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6811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D380A-B4AF-894F-8F51-58EE1FA5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C78EB75-FF87-1143-BAB3-FA6F7CF78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23E1161-CF49-E244-B589-AE139EF12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1B59F6-CBC9-C744-8131-ED946739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46EFEFE-BE90-B74C-AAEA-3B591EE8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DB30093-014F-E94F-B470-FF280CE7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88060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A3FBA01-2945-A04E-8B27-3D0661580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24286"/>
          <a:stretch/>
        </p:blipFill>
        <p:spPr>
          <a:xfrm>
            <a:off x="0" y="0"/>
            <a:ext cx="923108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2A5EF85-CEBF-774F-A0BB-96C2E93F4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76072"/>
          <a:stretch/>
        </p:blipFill>
        <p:spPr>
          <a:xfrm>
            <a:off x="6313714" y="0"/>
            <a:ext cx="587828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D92448-A3C7-6247-81FF-829F34E7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42" y="365125"/>
            <a:ext cx="10091057" cy="941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F1FF660-2539-2841-9B34-CE3E5F22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42" y="1825625"/>
            <a:ext cx="10091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527AD0-B9A9-214B-AE54-69F6A9A72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90F2-10B1-1C43-B201-DF7CE5BC670D}" type="datetimeFigureOut">
              <a:rPr lang="x-none" smtClean="0"/>
              <a:pPr/>
              <a:t>11/30/2023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33C08F-A93B-F945-920B-401FF93C2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EFA4EA-B8FC-794A-9513-6E9042457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CC143-2022-734C-81D9-E011CD04A4B7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74521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39088-72A5-4A49-BCD5-7B0441795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4149" y="1668628"/>
            <a:ext cx="6405748" cy="2387600"/>
          </a:xfrm>
        </p:spPr>
        <p:txBody>
          <a:bodyPr>
            <a:normAutofit fontScale="90000"/>
          </a:bodyPr>
          <a:lstStyle/>
          <a:p>
            <a:r>
              <a:rPr lang="ru-RU" sz="7200" b="1" dirty="0" smtClean="0">
                <a:solidFill>
                  <a:srgbClr val="88FAFF"/>
                </a:solidFill>
                <a:latin typeface="Seravek" panose="020B0503040000020004" pitchFamily="34" charset="0"/>
              </a:rPr>
              <a:t>Приложение</a:t>
            </a:r>
            <a:br>
              <a:rPr lang="ru-RU" sz="7200" b="1" dirty="0" smtClean="0">
                <a:solidFill>
                  <a:srgbClr val="88FAFF"/>
                </a:solidFill>
                <a:latin typeface="Seravek" panose="020B0503040000020004" pitchFamily="34" charset="0"/>
              </a:rPr>
            </a:br>
            <a:r>
              <a:rPr lang="ru-RU" sz="7200" b="1" dirty="0" smtClean="0">
                <a:solidFill>
                  <a:srgbClr val="88FAFF"/>
                </a:solidFill>
                <a:latin typeface="Seravek" panose="020B0503040000020004" pitchFamily="34" charset="0"/>
              </a:rPr>
              <a:t>на тему</a:t>
            </a:r>
            <a:br>
              <a:rPr lang="ru-RU" sz="7200" b="1" dirty="0" smtClean="0">
                <a:solidFill>
                  <a:srgbClr val="88FAFF"/>
                </a:solidFill>
                <a:latin typeface="Seravek" panose="020B0503040000020004" pitchFamily="34" charset="0"/>
              </a:rPr>
            </a:br>
            <a:r>
              <a:rPr lang="en-US" sz="7200" b="1" dirty="0" smtClean="0">
                <a:solidFill>
                  <a:srgbClr val="88FAFF"/>
                </a:solidFill>
                <a:latin typeface="Seravek" panose="020B0503040000020004" pitchFamily="34" charset="0"/>
              </a:rPr>
              <a:t>“</a:t>
            </a:r>
            <a:r>
              <a:rPr lang="ru-RU" sz="7200" b="1" dirty="0" err="1" smtClean="0">
                <a:solidFill>
                  <a:srgbClr val="88FAFF"/>
                </a:solidFill>
                <a:latin typeface="Seravek" panose="020B0503040000020004" pitchFamily="34" charset="0"/>
              </a:rPr>
              <a:t>Тамагочи</a:t>
            </a:r>
            <a:r>
              <a:rPr lang="en-US" sz="7200" b="1" dirty="0" smtClean="0">
                <a:solidFill>
                  <a:srgbClr val="88FAFF"/>
                </a:solidFill>
                <a:latin typeface="Seravek" panose="020B0503040000020004" pitchFamily="34" charset="0"/>
              </a:rPr>
              <a:t>”</a:t>
            </a:r>
            <a:endParaRPr lang="x-none" sz="7200" b="1" dirty="0">
              <a:solidFill>
                <a:srgbClr val="88FAFF"/>
              </a:solidFill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C5839C1-0AEB-E64F-AAB1-4DD4FF3D1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275" y="4148303"/>
            <a:ext cx="5953496" cy="1655762"/>
          </a:xfrm>
        </p:spPr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err="1" smtClean="0"/>
              <a:t>Платонкин</a:t>
            </a:r>
            <a:r>
              <a:rPr lang="ru-RU" dirty="0" smtClean="0"/>
              <a:t> М. А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4067610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Slide title</a:t>
            </a:r>
          </a:p>
        </p:txBody>
      </p:sp>
      <p:grpSp>
        <p:nvGrpSpPr>
          <p:cNvPr id="44" name="Group 63">
            <a:extLst>
              <a:ext uri="{FF2B5EF4-FFF2-40B4-BE49-F238E27FC236}">
                <a16:creationId xmlns:a16="http://schemas.microsoft.com/office/drawing/2014/main" xmlns="" id="{653A6AE7-B501-F348-A373-E769636B3739}"/>
              </a:ext>
            </a:extLst>
          </p:cNvPr>
          <p:cNvGrpSpPr/>
          <p:nvPr/>
        </p:nvGrpSpPr>
        <p:grpSpPr>
          <a:xfrm>
            <a:off x="1064335" y="4797187"/>
            <a:ext cx="1800246" cy="880264"/>
            <a:chOff x="1064335" y="4682887"/>
            <a:chExt cx="1800246" cy="880264"/>
          </a:xfrm>
        </p:grpSpPr>
        <p:sp>
          <p:nvSpPr>
            <p:cNvPr id="45" name="TextBox 49">
              <a:extLst>
                <a:ext uri="{FF2B5EF4-FFF2-40B4-BE49-F238E27FC236}">
                  <a16:creationId xmlns:a16="http://schemas.microsoft.com/office/drawing/2014/main" xmlns="" id="{108ECC95-6066-4747-B120-A12EC72C6F10}"/>
                </a:ext>
              </a:extLst>
            </p:cNvPr>
            <p:cNvSpPr txBox="1"/>
            <p:nvPr/>
          </p:nvSpPr>
          <p:spPr>
            <a:xfrm>
              <a:off x="1064335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Приветствие</a:t>
              </a:r>
              <a:endParaRPr lang="zh-CN" altLang="en-US" b="1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Box 50">
              <a:extLst>
                <a:ext uri="{FF2B5EF4-FFF2-40B4-BE49-F238E27FC236}">
                  <a16:creationId xmlns:a16="http://schemas.microsoft.com/office/drawing/2014/main" xmlns="" id="{21FF1077-D325-3143-9932-3FC53AE9DC34}"/>
                </a:ext>
              </a:extLst>
            </p:cNvPr>
            <p:cNvSpPr txBox="1">
              <a:spLocks/>
            </p:cNvSpPr>
            <p:nvPr/>
          </p:nvSpPr>
          <p:spPr>
            <a:xfrm>
              <a:off x="1064335" y="4940425"/>
              <a:ext cx="1800246" cy="622726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100" dirty="0" smtClean="0">
                  <a:solidFill>
                    <a:schemeClr val="bg1"/>
                  </a:solidFill>
                  <a:cs typeface="+mn-ea"/>
                  <a:sym typeface="+mn-lt"/>
                </a:rPr>
                <a:t>Начальное окно информации для пользователя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Group 68">
            <a:extLst>
              <a:ext uri="{FF2B5EF4-FFF2-40B4-BE49-F238E27FC236}">
                <a16:creationId xmlns:a16="http://schemas.microsoft.com/office/drawing/2014/main" xmlns="" id="{74CACE81-2F63-D24B-B553-AB8D48C430F5}"/>
              </a:ext>
            </a:extLst>
          </p:cNvPr>
          <p:cNvGrpSpPr/>
          <p:nvPr/>
        </p:nvGrpSpPr>
        <p:grpSpPr>
          <a:xfrm>
            <a:off x="3172010" y="4797187"/>
            <a:ext cx="1632628" cy="859730"/>
            <a:chOff x="3172010" y="4682887"/>
            <a:chExt cx="1632628" cy="859730"/>
          </a:xfrm>
        </p:grpSpPr>
        <p:sp>
          <p:nvSpPr>
            <p:cNvPr id="48" name="TextBox 52">
              <a:extLst>
                <a:ext uri="{FF2B5EF4-FFF2-40B4-BE49-F238E27FC236}">
                  <a16:creationId xmlns:a16="http://schemas.microsoft.com/office/drawing/2014/main" xmlns="" id="{C7F2AE0E-136B-DB49-981C-B5DAA42D8145}"/>
                </a:ext>
              </a:extLst>
            </p:cNvPr>
            <p:cNvSpPr txBox="1"/>
            <p:nvPr/>
          </p:nvSpPr>
          <p:spPr>
            <a:xfrm>
              <a:off x="3172010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Радостный</a:t>
              </a:r>
              <a:endParaRPr lang="zh-CN" altLang="en-US" b="1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xmlns="" id="{6F5DD0EB-05AA-934E-A5D1-7B81C5B3F078}"/>
                </a:ext>
              </a:extLst>
            </p:cNvPr>
            <p:cNvSpPr txBox="1">
              <a:spLocks/>
            </p:cNvSpPr>
            <p:nvPr/>
          </p:nvSpPr>
          <p:spPr>
            <a:xfrm>
              <a:off x="3172010" y="4956609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100" dirty="0" smtClean="0">
                  <a:solidFill>
                    <a:schemeClr val="bg1"/>
                  </a:solidFill>
                  <a:cs typeface="+mn-ea"/>
                  <a:sym typeface="+mn-lt"/>
                </a:rPr>
                <a:t>Радостный и покормленный питомец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Group 69">
            <a:extLst>
              <a:ext uri="{FF2B5EF4-FFF2-40B4-BE49-F238E27FC236}">
                <a16:creationId xmlns:a16="http://schemas.microsoft.com/office/drawing/2014/main" xmlns="" id="{C77AF43E-E00B-C14E-808B-CF65F354E918}"/>
              </a:ext>
            </a:extLst>
          </p:cNvPr>
          <p:cNvGrpSpPr/>
          <p:nvPr/>
        </p:nvGrpSpPr>
        <p:grpSpPr>
          <a:xfrm>
            <a:off x="5279685" y="4797187"/>
            <a:ext cx="1632628" cy="867822"/>
            <a:chOff x="5279685" y="4682887"/>
            <a:chExt cx="1632628" cy="867822"/>
          </a:xfrm>
        </p:grpSpPr>
        <p:sp>
          <p:nvSpPr>
            <p:cNvPr id="51" name="TextBox 55">
              <a:extLst>
                <a:ext uri="{FF2B5EF4-FFF2-40B4-BE49-F238E27FC236}">
                  <a16:creationId xmlns:a16="http://schemas.microsoft.com/office/drawing/2014/main" xmlns="" id="{08524556-A9A8-D142-A96A-DAFF189696AF}"/>
                </a:ext>
              </a:extLst>
            </p:cNvPr>
            <p:cNvSpPr txBox="1"/>
            <p:nvPr/>
          </p:nvSpPr>
          <p:spPr>
            <a:xfrm>
              <a:off x="5279685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Голодный</a:t>
              </a:r>
              <a:endParaRPr lang="zh-CN" altLang="en-US" b="1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TextBox 56">
              <a:extLst>
                <a:ext uri="{FF2B5EF4-FFF2-40B4-BE49-F238E27FC236}">
                  <a16:creationId xmlns:a16="http://schemas.microsoft.com/office/drawing/2014/main" xmlns="" id="{72C33E5D-0FB5-C34F-8C2B-111D8A825F55}"/>
                </a:ext>
              </a:extLst>
            </p:cNvPr>
            <p:cNvSpPr txBox="1">
              <a:spLocks/>
            </p:cNvSpPr>
            <p:nvPr/>
          </p:nvSpPr>
          <p:spPr>
            <a:xfrm>
              <a:off x="5292280" y="4964701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100" dirty="0" smtClean="0">
                  <a:solidFill>
                    <a:schemeClr val="bg1"/>
                  </a:solidFill>
                  <a:cs typeface="+mn-ea"/>
                  <a:sym typeface="+mn-lt"/>
                </a:rPr>
                <a:t>Питомец требует чтобы вы дали ему покушать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3" name="Group 70">
            <a:extLst>
              <a:ext uri="{FF2B5EF4-FFF2-40B4-BE49-F238E27FC236}">
                <a16:creationId xmlns:a16="http://schemas.microsoft.com/office/drawing/2014/main" xmlns="" id="{B0C06BF2-1255-0640-AE98-8814456087D8}"/>
              </a:ext>
            </a:extLst>
          </p:cNvPr>
          <p:cNvGrpSpPr/>
          <p:nvPr/>
        </p:nvGrpSpPr>
        <p:grpSpPr>
          <a:xfrm>
            <a:off x="7374765" y="4797187"/>
            <a:ext cx="1646389" cy="866270"/>
            <a:chOff x="7374765" y="4682887"/>
            <a:chExt cx="1646389" cy="866270"/>
          </a:xfrm>
        </p:grpSpPr>
        <p:sp>
          <p:nvSpPr>
            <p:cNvPr id="54" name="TextBox 58">
              <a:extLst>
                <a:ext uri="{FF2B5EF4-FFF2-40B4-BE49-F238E27FC236}">
                  <a16:creationId xmlns:a16="http://schemas.microsoft.com/office/drawing/2014/main" xmlns="" id="{6A3C9776-F048-A347-8734-ACABE80368DE}"/>
                </a:ext>
              </a:extLst>
            </p:cNvPr>
            <p:cNvSpPr txBox="1"/>
            <p:nvPr/>
          </p:nvSpPr>
          <p:spPr>
            <a:xfrm>
              <a:off x="7374765" y="4682887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Грустный</a:t>
              </a:r>
              <a:endParaRPr lang="zh-CN" altLang="en-US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TextBox 59">
              <a:extLst>
                <a:ext uri="{FF2B5EF4-FFF2-40B4-BE49-F238E27FC236}">
                  <a16:creationId xmlns:a16="http://schemas.microsoft.com/office/drawing/2014/main" xmlns="" id="{E4BE603C-8EEE-4845-B407-B24440F17CF0}"/>
                </a:ext>
              </a:extLst>
            </p:cNvPr>
            <p:cNvSpPr txBox="1">
              <a:spLocks/>
            </p:cNvSpPr>
            <p:nvPr/>
          </p:nvSpPr>
          <p:spPr>
            <a:xfrm>
              <a:off x="7401121" y="4963149"/>
              <a:ext cx="1620033" cy="586008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100" dirty="0" smtClean="0">
                  <a:solidFill>
                    <a:schemeClr val="bg1"/>
                  </a:solidFill>
                  <a:cs typeface="+mn-ea"/>
                  <a:sym typeface="+mn-lt"/>
                </a:rPr>
                <a:t>Питомец не счастлив и </a:t>
              </a:r>
              <a:r>
                <a:rPr lang="ru-RU" altLang="zh-CN" sz="1100" dirty="0" smtClean="0">
                  <a:solidFill>
                    <a:schemeClr val="bg1"/>
                  </a:solidFill>
                  <a:cs typeface="+mn-ea"/>
                  <a:sym typeface="+mn-lt"/>
                </a:rPr>
                <a:t>ему не весело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4335" y="1545579"/>
            <a:ext cx="1634680" cy="325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2010" y="1545580"/>
            <a:ext cx="1643890" cy="325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9685" y="1522137"/>
            <a:ext cx="1611668" cy="327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4765" y="1522137"/>
            <a:ext cx="1646389" cy="32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03826" y="1522137"/>
            <a:ext cx="1641801" cy="3275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4" name="Group 70">
            <a:extLst>
              <a:ext uri="{FF2B5EF4-FFF2-40B4-BE49-F238E27FC236}">
                <a16:creationId xmlns:a16="http://schemas.microsoft.com/office/drawing/2014/main" xmlns="" id="{B0C06BF2-1255-0640-AE98-8814456087D8}"/>
              </a:ext>
            </a:extLst>
          </p:cNvPr>
          <p:cNvGrpSpPr/>
          <p:nvPr/>
        </p:nvGrpSpPr>
        <p:grpSpPr>
          <a:xfrm>
            <a:off x="9322905" y="4817721"/>
            <a:ext cx="2030893" cy="1065190"/>
            <a:chOff x="7374764" y="4666703"/>
            <a:chExt cx="2030893" cy="1065190"/>
          </a:xfrm>
        </p:grpSpPr>
        <p:sp>
          <p:nvSpPr>
            <p:cNvPr id="65" name="TextBox 58">
              <a:extLst>
                <a:ext uri="{FF2B5EF4-FFF2-40B4-BE49-F238E27FC236}">
                  <a16:creationId xmlns:a16="http://schemas.microsoft.com/office/drawing/2014/main" xmlns="" id="{6A3C9776-F048-A347-8734-ACABE80368DE}"/>
                </a:ext>
              </a:extLst>
            </p:cNvPr>
            <p:cNvSpPr txBox="1"/>
            <p:nvPr/>
          </p:nvSpPr>
          <p:spPr>
            <a:xfrm>
              <a:off x="7423317" y="4666703"/>
              <a:ext cx="1632628" cy="467931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ru-RU" altLang="zh-CN" b="1" dirty="0" smtClean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Кладбище</a:t>
              </a:r>
              <a:endParaRPr lang="zh-CN" altLang="en-US" b="1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TextBox 59">
              <a:extLst>
                <a:ext uri="{FF2B5EF4-FFF2-40B4-BE49-F238E27FC236}">
                  <a16:creationId xmlns:a16="http://schemas.microsoft.com/office/drawing/2014/main" xmlns="" id="{E4BE603C-8EEE-4845-B407-B24440F17CF0}"/>
                </a:ext>
              </a:extLst>
            </p:cNvPr>
            <p:cNvSpPr txBox="1">
              <a:spLocks/>
            </p:cNvSpPr>
            <p:nvPr/>
          </p:nvSpPr>
          <p:spPr>
            <a:xfrm>
              <a:off x="7374764" y="4948517"/>
              <a:ext cx="2030893" cy="783376"/>
            </a:xfrm>
            <a:prstGeom prst="rect">
              <a:avLst/>
            </a:prstGeom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100" dirty="0" smtClean="0">
                  <a:solidFill>
                    <a:schemeClr val="bg1"/>
                  </a:solidFill>
                  <a:cs typeface="+mn-ea"/>
                  <a:sym typeface="+mn-lt"/>
                </a:rPr>
                <a:t>Сохранения всех результатов при </a:t>
              </a:r>
              <a:r>
                <a:rPr lang="ru-RU" altLang="zh-CN" sz="1100" dirty="0" smtClean="0">
                  <a:solidFill>
                    <a:schemeClr val="bg1"/>
                  </a:solidFill>
                  <a:cs typeface="+mn-ea"/>
                  <a:sym typeface="+mn-lt"/>
                </a:rPr>
                <a:t>игре пользователями в базе данных</a:t>
              </a:r>
              <a:endParaRPr lang="zh-CN" altLang="en-US" sz="1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3705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640" y="2767476"/>
            <a:ext cx="10091057" cy="941161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Спасибо за внимание</a:t>
            </a:r>
            <a:endParaRPr lang="x-none" sz="6000" b="1" dirty="0"/>
          </a:p>
        </p:txBody>
      </p:sp>
    </p:spTree>
    <p:extLst>
      <p:ext uri="{BB962C8B-B14F-4D97-AF65-F5344CB8AC3E}">
        <p14:creationId xmlns:p14="http://schemas.microsoft.com/office/powerpoint/2010/main" xmlns="" val="29801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80A0"/>
      </a:accent1>
      <a:accent2>
        <a:srgbClr val="D0157C"/>
      </a:accent2>
      <a:accent3>
        <a:srgbClr val="00C9E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Office PowerPoint</Application>
  <PresentationFormat>Произвольный</PresentationFormat>
  <Paragraphs>14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Office Theme</vt:lpstr>
      <vt:lpstr>Приложение на тему “Тамагочи”</vt:lpstr>
      <vt:lpstr>Slide title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lippowe</cp:lastModifiedBy>
  <cp:revision>3</cp:revision>
  <dcterms:created xsi:type="dcterms:W3CDTF">2023-07-08T06:42:35Z</dcterms:created>
  <dcterms:modified xsi:type="dcterms:W3CDTF">2023-11-29T19:51:04Z</dcterms:modified>
</cp:coreProperties>
</file>