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1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195-7D8F-44AD-AA01-D1929AD65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18D75-B06E-4DF9-902E-BE3B6E720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5B63D-175B-4208-A094-226F4092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424-464E-4F22-A79B-01544D7775F4}" type="datetimeFigureOut">
              <a:rPr lang="en-GB" smtClean="0"/>
              <a:t>03/04/2018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F860-7222-4090-99FF-A1861BC6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D6275-F9A5-414B-AB3C-EB77EFF8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ADE8-A9A4-494F-A504-A0C964D29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74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CA75-0D87-4C50-ABEE-A53157BE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8A7DF-CD3A-4C89-B981-8DFF230EE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A11B2-D6B0-4827-B603-6FBD7CF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424-464E-4F22-A79B-01544D7775F4}" type="datetimeFigureOut">
              <a:rPr lang="en-GB" smtClean="0"/>
              <a:t>03/04/2018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E5DE-FAB8-4A5B-A541-2A438939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D6D7D-ECDE-4D0C-A664-E96C8DBD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ADE8-A9A4-494F-A504-A0C964D29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44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BCC9F-5863-46FD-A400-B80F79945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786DC-EBFF-4D1D-B22B-37726C1BA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AA4AE-C8ED-4A60-98CD-6CDED95F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424-464E-4F22-A79B-01544D7775F4}" type="datetimeFigureOut">
              <a:rPr lang="en-GB" smtClean="0"/>
              <a:t>03/04/2018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CD91F-1CE1-4F1C-801E-5B614E8A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F650C-210D-450E-94D4-8702D9BF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ADE8-A9A4-494F-A504-A0C964D29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66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2E9C-AA7D-4FBC-9F9E-1857CE58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D60E-DE31-4E01-A511-20FCAF6A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49AFF-6A41-487F-B905-6B7E285D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424-464E-4F22-A79B-01544D7775F4}" type="datetimeFigureOut">
              <a:rPr lang="en-GB" smtClean="0"/>
              <a:t>03/04/2018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C569A-74A2-44DA-95BF-EA9252E8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16699-919A-4F87-B86A-982F3DC5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ADE8-A9A4-494F-A504-A0C964D29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25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6020-DB8C-41C3-8A82-A542C77D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57852-47E1-4AD0-BD24-B998D9930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1B51-20D2-4272-A7C9-C32B9D06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424-464E-4F22-A79B-01544D7775F4}" type="datetimeFigureOut">
              <a:rPr lang="en-GB" smtClean="0"/>
              <a:t>03/04/2018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D183-3FA9-4B20-A6DF-FEA6BE05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AFC3C-A930-492D-A5AC-DEA994ED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ADE8-A9A4-494F-A504-A0C964D29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27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74B5-6B55-4D08-9200-857E590D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A6F3-B96F-41D7-A2DE-8C1A2B487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20D86-B721-4E3F-9BC2-8D1229F70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5A6C2-6ECC-4941-9799-9F816AA6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424-464E-4F22-A79B-01544D7775F4}" type="datetimeFigureOut">
              <a:rPr lang="en-GB" smtClean="0"/>
              <a:t>03/04/2018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F21DC-1363-4BB1-A2CE-6EAB42AD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D7A24-2038-4EFC-8B9B-226F4E31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ADE8-A9A4-494F-A504-A0C964D29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29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DDE6-93B6-4220-A24A-F0E95713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4685-5BBB-4066-A77B-C19844FD9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EEAEE-087B-4571-852E-DE25F70E6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ABE48-C666-4DA6-9AA3-0A4A1B70A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623E0-00D8-40E4-8FCD-24B76BC6F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A09C5-E68A-4D02-9035-3BAF9056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424-464E-4F22-A79B-01544D7775F4}" type="datetimeFigureOut">
              <a:rPr lang="en-GB" smtClean="0"/>
              <a:t>03/04/2018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C82CC-4DD8-461E-945D-73BC429E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7B0E8-2BCE-4582-9D19-36C87389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ADE8-A9A4-494F-A504-A0C964D29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2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6375-D514-4D00-B724-1341E2DB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212DC-F516-438B-A919-CEDBABE1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424-464E-4F22-A79B-01544D7775F4}" type="datetimeFigureOut">
              <a:rPr lang="en-GB" smtClean="0"/>
              <a:t>03/04/2018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C8E1D-64E8-49C2-96D1-57753FA8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76D22-5B7F-4A96-9D21-8800DD67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ADE8-A9A4-494F-A504-A0C964D29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64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3D8B9-E1B9-424C-ABC7-BBAB6BF5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424-464E-4F22-A79B-01544D7775F4}" type="datetimeFigureOut">
              <a:rPr lang="en-GB" smtClean="0"/>
              <a:t>03/04/2018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680C4-9E11-4F6D-8367-8CCC152A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551A2-0A42-461A-87C3-0F22EBA5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ADE8-A9A4-494F-A504-A0C964D29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0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C14C-8FC3-4FF8-8B32-F2F41776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F0BE-0A74-44C7-B741-2CF96D15A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02CBB-C7D8-4D19-90EE-351F82C0E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C93AF-202A-4031-974C-B1BD163C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424-464E-4F22-A79B-01544D7775F4}" type="datetimeFigureOut">
              <a:rPr lang="en-GB" smtClean="0"/>
              <a:t>03/04/2018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6F85A-1932-4D09-B8E6-C397ECEE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DA54-4EFA-47F7-8952-9381ED39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ADE8-A9A4-494F-A504-A0C964D29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3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8E7D-FB72-40C2-95C7-2F2B012C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9CCEF-9B02-461F-B4DD-ADCAD6F04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C6CD0-01E0-4DAA-9856-51BA57D80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0AEBB-C59F-4708-819C-313FDAC3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424-464E-4F22-A79B-01544D7775F4}" type="datetimeFigureOut">
              <a:rPr lang="en-GB" smtClean="0"/>
              <a:t>03/04/2018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270E9-AA79-4995-AA26-97535718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0632B-254F-465F-9152-885AA065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ADE8-A9A4-494F-A504-A0C964D29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29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6CD4C-2967-49D4-B54E-2C64EE0E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551AA-DC83-42B5-BC06-82530D76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3B45-0DA1-44DF-A562-5CA57F0B1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9424-464E-4F22-A79B-01544D7775F4}" type="datetimeFigureOut">
              <a:rPr lang="en-GB" smtClean="0"/>
              <a:t>03/04/2018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03D33-0D09-4B5A-94F6-FA93F3E72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3EA8E-586D-408B-8B78-058D231D3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8ADE8-A9A4-494F-A504-A0C964D29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52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%26P_BSE_SENSEX_chart.sv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://mathematica.stackexchange.com/questions/16108/standard-deck-of-52-playing-cards-in-curated-data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124C904-A622-4FE7-BBCF-3051E1DBFDD7}"/>
              </a:ext>
            </a:extLst>
          </p:cNvPr>
          <p:cNvGrpSpPr/>
          <p:nvPr/>
        </p:nvGrpSpPr>
        <p:grpSpPr>
          <a:xfrm>
            <a:off x="1383498" y="364060"/>
            <a:ext cx="7972385" cy="5625651"/>
            <a:chOff x="1383498" y="364060"/>
            <a:chExt cx="7972385" cy="56256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DBF8393-7D44-454C-8D53-B8FDDABB28C2}"/>
                </a:ext>
              </a:extLst>
            </p:cNvPr>
            <p:cNvGrpSpPr/>
            <p:nvPr/>
          </p:nvGrpSpPr>
          <p:grpSpPr>
            <a:xfrm>
              <a:off x="1383498" y="364060"/>
              <a:ext cx="2954822" cy="1340806"/>
              <a:chOff x="1851956" y="1662278"/>
              <a:chExt cx="3970638" cy="198213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ACC6759-1CFA-4C94-AD61-9B1C4EC13866}"/>
                  </a:ext>
                </a:extLst>
              </p:cNvPr>
              <p:cNvGrpSpPr/>
              <p:nvPr/>
            </p:nvGrpSpPr>
            <p:grpSpPr>
              <a:xfrm>
                <a:off x="2016171" y="2461581"/>
                <a:ext cx="3610084" cy="643909"/>
                <a:chOff x="2782290" y="1588370"/>
                <a:chExt cx="3610084" cy="643909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46D60A48-D4DA-4347-AD69-AF9DB7CEB446}"/>
                    </a:ext>
                  </a:extLst>
                </p:cNvPr>
                <p:cNvGrpSpPr/>
                <p:nvPr/>
              </p:nvGrpSpPr>
              <p:grpSpPr>
                <a:xfrm>
                  <a:off x="5879721" y="1588371"/>
                  <a:ext cx="512653" cy="643908"/>
                  <a:chOff x="1910865" y="1502534"/>
                  <a:chExt cx="594926" cy="723900"/>
                </a:xfrm>
              </p:grpSpPr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4CCD62EC-7B7A-4DF6-88CB-62F6C3EA18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910865" y="1502534"/>
                    <a:ext cx="561975" cy="723900"/>
                  </a:xfrm>
                  <a:prstGeom prst="rect">
                    <a:avLst/>
                  </a:prstGeom>
                </p:spPr>
              </p:pic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7497403A-DAB0-4847-96CD-67BAC928A866}"/>
                      </a:ext>
                    </a:extLst>
                  </p:cNvPr>
                  <p:cNvSpPr/>
                  <p:nvPr/>
                </p:nvSpPr>
                <p:spPr>
                  <a:xfrm>
                    <a:off x="2446638" y="1540475"/>
                    <a:ext cx="59153" cy="1427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4A43CD4-2F31-40D0-88AB-12CE50D881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2290" y="1597867"/>
                  <a:ext cx="421119" cy="626782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5294430D-EA18-4048-83EF-1BB93E63C8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29078" y="1590237"/>
                  <a:ext cx="667660" cy="626783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C2CC83D0-44C1-49F3-BFE5-AAA1450B2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22407" y="1588370"/>
                  <a:ext cx="561975" cy="628650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0D868EBA-BA1E-4CF1-86CA-85B8C0097B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10051" y="1590237"/>
                  <a:ext cx="544001" cy="626783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11D048-11A6-4499-900B-7EC6D5EF1021}"/>
                  </a:ext>
                </a:extLst>
              </p:cNvPr>
              <p:cNvSpPr txBox="1"/>
              <p:nvPr/>
            </p:nvSpPr>
            <p:spPr>
              <a:xfrm>
                <a:off x="2079093" y="1762897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41B5E3-0A99-4D44-ADEE-D7A502084DF7}"/>
                  </a:ext>
                </a:extLst>
              </p:cNvPr>
              <p:cNvSpPr txBox="1"/>
              <p:nvPr/>
            </p:nvSpPr>
            <p:spPr>
              <a:xfrm>
                <a:off x="2849152" y="1762897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65C36B-4D3B-492F-8E2C-E1209033C9CC}"/>
                  </a:ext>
                </a:extLst>
              </p:cNvPr>
              <p:cNvSpPr txBox="1"/>
              <p:nvPr/>
            </p:nvSpPr>
            <p:spPr>
              <a:xfrm>
                <a:off x="3689638" y="1762897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991241-06E0-4A3E-9187-C7B729AB954D}"/>
                  </a:ext>
                </a:extLst>
              </p:cNvPr>
              <p:cNvSpPr txBox="1"/>
              <p:nvPr/>
            </p:nvSpPr>
            <p:spPr>
              <a:xfrm>
                <a:off x="4468295" y="1762897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899F71-A5FA-4A91-86C6-AC856E5AC50C}"/>
                  </a:ext>
                </a:extLst>
              </p:cNvPr>
              <p:cNvSpPr txBox="1"/>
              <p:nvPr/>
            </p:nvSpPr>
            <p:spPr>
              <a:xfrm>
                <a:off x="5208094" y="1762897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2C451D5-6CE4-49CC-8AC8-DFE7D96D8203}"/>
                  </a:ext>
                </a:extLst>
              </p:cNvPr>
              <p:cNvSpPr/>
              <p:nvPr/>
            </p:nvSpPr>
            <p:spPr>
              <a:xfrm>
                <a:off x="1851956" y="1662278"/>
                <a:ext cx="3970638" cy="1666103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F1BE78-3517-42D5-8F93-5BBCC7B73D14}"/>
                  </a:ext>
                </a:extLst>
              </p:cNvPr>
              <p:cNvSpPr txBox="1"/>
              <p:nvPr/>
            </p:nvSpPr>
            <p:spPr>
              <a:xfrm>
                <a:off x="3144296" y="3234918"/>
                <a:ext cx="1348803" cy="4094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1200" b="1" dirty="0"/>
                  <a:t>example of a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4C7F10-A1D0-4BCF-BD90-036A6BBC3322}"/>
                </a:ext>
              </a:extLst>
            </p:cNvPr>
            <p:cNvSpPr txBox="1"/>
            <p:nvPr/>
          </p:nvSpPr>
          <p:spPr>
            <a:xfrm>
              <a:off x="4461436" y="686533"/>
              <a:ext cx="4732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···</a:t>
              </a:r>
              <a:endParaRPr lang="en-GB" sz="2800" b="1" dirty="0"/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627C0AEA-F97B-433A-8928-FEBE4834B289}"/>
                </a:ext>
              </a:extLst>
            </p:cNvPr>
            <p:cNvSpPr/>
            <p:nvPr/>
          </p:nvSpPr>
          <p:spPr>
            <a:xfrm>
              <a:off x="4430956" y="1853916"/>
              <a:ext cx="538932" cy="65620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DBDC86-9E79-471C-A9E0-88E1B8C133D8}"/>
                </a:ext>
              </a:extLst>
            </p:cNvPr>
            <p:cNvGrpSpPr/>
            <p:nvPr/>
          </p:nvGrpSpPr>
          <p:grpSpPr>
            <a:xfrm>
              <a:off x="4289337" y="2768673"/>
              <a:ext cx="5066546" cy="2296297"/>
              <a:chOff x="4284120" y="3005237"/>
              <a:chExt cx="5066546" cy="229629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78861A1-8905-4945-A8B7-D2F629BB5C73}"/>
                  </a:ext>
                </a:extLst>
              </p:cNvPr>
              <p:cNvSpPr/>
              <p:nvPr/>
            </p:nvSpPr>
            <p:spPr>
              <a:xfrm>
                <a:off x="4284120" y="3005237"/>
                <a:ext cx="3970638" cy="229629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5400" dirty="0"/>
                  <a:t>Classifier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F80651E-D496-4C25-A878-E84868841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2376" y="3334751"/>
                <a:ext cx="73062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E5C704A-3DB9-46FD-A009-9DF41C9AC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2376" y="3726048"/>
                <a:ext cx="73062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CA316AA-0FE2-4A25-B171-6FCEA1383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2376" y="4118865"/>
                <a:ext cx="73062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85B034B-393B-4F8B-89BB-E5C724CFD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2376" y="5012670"/>
                <a:ext cx="73062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8DFCB2F-CDF6-44FE-A196-E53C3D606E68}"/>
                  </a:ext>
                </a:extLst>
              </p:cNvPr>
              <p:cNvSpPr txBox="1"/>
              <p:nvPr/>
            </p:nvSpPr>
            <p:spPr>
              <a:xfrm rot="5400000">
                <a:off x="8301084" y="4304158"/>
                <a:ext cx="4732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···</a:t>
                </a:r>
                <a:endParaRPr lang="en-GB" sz="2800" b="1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C697E4E-B1D0-4BD5-B7CE-AB3794869A47}"/>
                  </a:ext>
                </a:extLst>
              </p:cNvPr>
              <p:cNvSpPr/>
              <p:nvPr/>
            </p:nvSpPr>
            <p:spPr>
              <a:xfrm>
                <a:off x="9020126" y="3945032"/>
                <a:ext cx="330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b="1" dirty="0"/>
                  <a:t>H</a:t>
                </a:r>
                <a:endParaRPr lang="en-GB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164C365-7837-417F-AC77-474F7E8B30EC}"/>
                  </a:ext>
                </a:extLst>
              </p:cNvPr>
              <p:cNvSpPr/>
              <p:nvPr/>
            </p:nvSpPr>
            <p:spPr>
              <a:xfrm>
                <a:off x="9020126" y="3541382"/>
                <a:ext cx="324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b="1" dirty="0"/>
                  <a:t>A</a:t>
                </a:r>
                <a:endParaRPr lang="en-GB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07EC7C7-2ECB-417C-810F-9EA987D7FE21}"/>
                  </a:ext>
                </a:extLst>
              </p:cNvPr>
              <p:cNvSpPr/>
              <p:nvPr/>
            </p:nvSpPr>
            <p:spPr>
              <a:xfrm>
                <a:off x="9020126" y="3150085"/>
                <a:ext cx="2984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b="1" dirty="0"/>
                  <a:t>a</a:t>
                </a:r>
                <a:endParaRPr lang="en-GB" dirty="0"/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7784B3B-D08B-4EE3-AE92-EBDDFF9A3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3408" y="5173363"/>
              <a:ext cx="0" cy="4777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C03A32F-5F75-4C01-BA1A-FED830B42618}"/>
                </a:ext>
              </a:extLst>
            </p:cNvPr>
            <p:cNvGrpSpPr/>
            <p:nvPr/>
          </p:nvGrpSpPr>
          <p:grpSpPr>
            <a:xfrm>
              <a:off x="5061638" y="364060"/>
              <a:ext cx="3583944" cy="1340806"/>
              <a:chOff x="5061638" y="364060"/>
              <a:chExt cx="3583944" cy="1340806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7BBB627-75DA-4489-BC5B-41E0E117C057}"/>
                  </a:ext>
                </a:extLst>
              </p:cNvPr>
              <p:cNvGrpSpPr/>
              <p:nvPr/>
            </p:nvGrpSpPr>
            <p:grpSpPr>
              <a:xfrm>
                <a:off x="5061638" y="364060"/>
                <a:ext cx="2954822" cy="1340806"/>
                <a:chOff x="4814447" y="753404"/>
                <a:chExt cx="2954822" cy="1340806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A9FE15ED-7E93-48FB-A6DB-86A45A9E1B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2319"/>
                <a:stretch/>
              </p:blipFill>
              <p:spPr>
                <a:xfrm>
                  <a:off x="5109368" y="1210296"/>
                  <a:ext cx="449530" cy="563515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5A59E9A6-BEDF-4E0C-90E1-9C6EB0BD16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56666" y="1186454"/>
                  <a:ext cx="331165" cy="572243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26C3E651-6A03-4B43-82B2-F674C9E1EA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21431" y="1155598"/>
                  <a:ext cx="316781" cy="69042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2F658A7-A539-43E8-8C64-E329EF738342}"/>
                    </a:ext>
                  </a:extLst>
                </p:cNvPr>
                <p:cNvSpPr txBox="1"/>
                <p:nvPr/>
              </p:nvSpPr>
              <p:spPr>
                <a:xfrm>
                  <a:off x="7088324" y="1075877"/>
                  <a:ext cx="4732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···</a:t>
                  </a:r>
                  <a:endParaRPr lang="en-GB" sz="2800" b="1" dirty="0"/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01DF4E14-1E4F-41E6-BB1D-5EBC0714214E}"/>
                    </a:ext>
                  </a:extLst>
                </p:cNvPr>
                <p:cNvSpPr/>
                <p:nvPr/>
              </p:nvSpPr>
              <p:spPr>
                <a:xfrm>
                  <a:off x="4814447" y="753404"/>
                  <a:ext cx="2954822" cy="112703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C5D6E8-811B-4177-B947-651756D30905}"/>
                    </a:ext>
                  </a:extLst>
                </p:cNvPr>
                <p:cNvSpPr txBox="1"/>
                <p:nvPr/>
              </p:nvSpPr>
              <p:spPr>
                <a:xfrm>
                  <a:off x="5776165" y="1817211"/>
                  <a:ext cx="1026178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sz="1200" b="1" dirty="0"/>
                    <a:t>example of H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94FD6F7-7EDF-4DCC-A086-421019D99BC8}"/>
                  </a:ext>
                </a:extLst>
              </p:cNvPr>
              <p:cNvSpPr txBox="1"/>
              <p:nvPr/>
            </p:nvSpPr>
            <p:spPr>
              <a:xfrm>
                <a:off x="8172376" y="686533"/>
                <a:ext cx="4732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···</a:t>
                </a:r>
                <a:endParaRPr lang="en-GB" sz="2800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C49C41C-FFC0-4CD5-AC40-6CE15E8A3221}"/>
                  </a:ext>
                </a:extLst>
              </p:cNvPr>
              <p:cNvSpPr txBox="1"/>
              <p:nvPr/>
            </p:nvSpPr>
            <p:spPr>
              <a:xfrm>
                <a:off x="5471457" y="376375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H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EBFBB5B-4621-47CB-B5E2-66F48593B437}"/>
                  </a:ext>
                </a:extLst>
              </p:cNvPr>
              <p:cNvSpPr txBox="1"/>
              <p:nvPr/>
            </p:nvSpPr>
            <p:spPr>
              <a:xfrm>
                <a:off x="6130083" y="379940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H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20CE2D5-6BA2-4025-90BB-D2723F5D031D}"/>
                  </a:ext>
                </a:extLst>
              </p:cNvPr>
              <p:cNvSpPr txBox="1"/>
              <p:nvPr/>
            </p:nvSpPr>
            <p:spPr>
              <a:xfrm>
                <a:off x="6736630" y="382622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H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3A0835B-CF64-4623-9C45-9ACE77FA7C53}"/>
                </a:ext>
              </a:extLst>
            </p:cNvPr>
            <p:cNvSpPr txBox="1"/>
            <p:nvPr/>
          </p:nvSpPr>
          <p:spPr>
            <a:xfrm>
              <a:off x="3228306" y="5651157"/>
              <a:ext cx="4426596" cy="33855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rgbClr val="FF0000"/>
                  </a:solidFill>
                </a:rPr>
                <a:t>Learning: optimise parameters using labelled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41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5734EB96-28FB-41D4-B28B-8FF6E7439FFE}"/>
              </a:ext>
            </a:extLst>
          </p:cNvPr>
          <p:cNvGrpSpPr/>
          <p:nvPr/>
        </p:nvGrpSpPr>
        <p:grpSpPr>
          <a:xfrm>
            <a:off x="1221518" y="982075"/>
            <a:ext cx="9106003" cy="3683949"/>
            <a:chOff x="2374043" y="1105900"/>
            <a:chExt cx="9106003" cy="368394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B40DB6B-27C4-4C60-8315-6E3952FBE7E2}"/>
                </a:ext>
              </a:extLst>
            </p:cNvPr>
            <p:cNvGrpSpPr/>
            <p:nvPr/>
          </p:nvGrpSpPr>
          <p:grpSpPr>
            <a:xfrm>
              <a:off x="2374043" y="1412596"/>
              <a:ext cx="7211392" cy="3038699"/>
              <a:chOff x="3002693" y="669646"/>
              <a:chExt cx="7211392" cy="3038699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29C49024-4DED-4042-88E5-B570C485BCE9}"/>
                  </a:ext>
                </a:extLst>
              </p:cNvPr>
              <p:cNvSpPr/>
              <p:nvPr/>
            </p:nvSpPr>
            <p:spPr>
              <a:xfrm rot="521238">
                <a:off x="4321389" y="669646"/>
                <a:ext cx="5560540" cy="1795848"/>
              </a:xfrm>
              <a:prstGeom prst="arc">
                <a:avLst>
                  <a:gd name="adj1" fmla="val 11713012"/>
                  <a:gd name="adj2" fmla="val 210875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2E8EFBC4-2D21-430C-B6D9-AB14F19FEC92}"/>
                  </a:ext>
                </a:extLst>
              </p:cNvPr>
              <p:cNvSpPr/>
              <p:nvPr/>
            </p:nvSpPr>
            <p:spPr>
              <a:xfrm rot="521238">
                <a:off x="3002693" y="1779768"/>
                <a:ext cx="5560540" cy="1795848"/>
              </a:xfrm>
              <a:prstGeom prst="arc">
                <a:avLst>
                  <a:gd name="adj1" fmla="val 11723731"/>
                  <a:gd name="adj2" fmla="val 210875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C4769984-2072-416D-9D9C-88C39289A52E}"/>
                  </a:ext>
                </a:extLst>
              </p:cNvPr>
              <p:cNvSpPr/>
              <p:nvPr/>
            </p:nvSpPr>
            <p:spPr>
              <a:xfrm rot="19077921">
                <a:off x="3264065" y="1182536"/>
                <a:ext cx="2391471" cy="519163"/>
              </a:xfrm>
              <a:prstGeom prst="arc">
                <a:avLst>
                  <a:gd name="adj1" fmla="val 11723731"/>
                  <a:gd name="adj2" fmla="val 210875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CD4F9C56-C38E-4BD1-B736-D5578E1A845E}"/>
                  </a:ext>
                </a:extLst>
              </p:cNvPr>
              <p:cNvSpPr/>
              <p:nvPr/>
            </p:nvSpPr>
            <p:spPr>
              <a:xfrm rot="19077921">
                <a:off x="7822614" y="2079279"/>
                <a:ext cx="2391471" cy="519163"/>
              </a:xfrm>
              <a:prstGeom prst="arc">
                <a:avLst>
                  <a:gd name="adj1" fmla="val 11723731"/>
                  <a:gd name="adj2" fmla="val 210875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D9E8DFB-A5DD-4C25-82B1-872F07E74307}"/>
                  </a:ext>
                </a:extLst>
              </p:cNvPr>
              <p:cNvGrpSpPr/>
              <p:nvPr/>
            </p:nvGrpSpPr>
            <p:grpSpPr>
              <a:xfrm>
                <a:off x="4786529" y="1042257"/>
                <a:ext cx="469968" cy="315055"/>
                <a:chOff x="4933397" y="803221"/>
                <a:chExt cx="469968" cy="315055"/>
              </a:xfrm>
            </p:grpSpPr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A658A1D5-8AF4-4A4A-B034-ABF212084436}"/>
                    </a:ext>
                  </a:extLst>
                </p:cNvPr>
                <p:cNvSpPr/>
                <p:nvPr/>
              </p:nvSpPr>
              <p:spPr>
                <a:xfrm flipV="1">
                  <a:off x="5109611" y="803221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Flowchart: Connector 14">
                  <a:extLst>
                    <a:ext uri="{FF2B5EF4-FFF2-40B4-BE49-F238E27FC236}">
                      <a16:creationId xmlns:a16="http://schemas.microsoft.com/office/drawing/2014/main" id="{FBC1AE02-87FF-4DF1-B4E1-013E18BB02E1}"/>
                    </a:ext>
                  </a:extLst>
                </p:cNvPr>
                <p:cNvSpPr/>
                <p:nvPr/>
              </p:nvSpPr>
              <p:spPr>
                <a:xfrm flipV="1">
                  <a:off x="5229059" y="832051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Flowchart: Connector 16">
                  <a:extLst>
                    <a:ext uri="{FF2B5EF4-FFF2-40B4-BE49-F238E27FC236}">
                      <a16:creationId xmlns:a16="http://schemas.microsoft.com/office/drawing/2014/main" id="{F22D89FC-DE4E-4B3C-BE1E-7903E1CD82B9}"/>
                    </a:ext>
                  </a:extLst>
                </p:cNvPr>
                <p:cNvSpPr/>
                <p:nvPr/>
              </p:nvSpPr>
              <p:spPr>
                <a:xfrm flipV="1">
                  <a:off x="5004833" y="886565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Flowchart: Connector 17">
                  <a:extLst>
                    <a:ext uri="{FF2B5EF4-FFF2-40B4-BE49-F238E27FC236}">
                      <a16:creationId xmlns:a16="http://schemas.microsoft.com/office/drawing/2014/main" id="{6F1CFDDF-DBF6-46A0-BEBB-3CA860134F3B}"/>
                    </a:ext>
                  </a:extLst>
                </p:cNvPr>
                <p:cNvSpPr/>
                <p:nvPr/>
              </p:nvSpPr>
              <p:spPr>
                <a:xfrm flipV="1">
                  <a:off x="5124281" y="915395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Flowchart: Connector 18">
                  <a:extLst>
                    <a:ext uri="{FF2B5EF4-FFF2-40B4-BE49-F238E27FC236}">
                      <a16:creationId xmlns:a16="http://schemas.microsoft.com/office/drawing/2014/main" id="{DD85345E-BE5B-49F8-A1B1-C19AE818AC68}"/>
                    </a:ext>
                  </a:extLst>
                </p:cNvPr>
                <p:cNvSpPr/>
                <p:nvPr/>
              </p:nvSpPr>
              <p:spPr>
                <a:xfrm flipV="1">
                  <a:off x="5238198" y="934190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Flowchart: Connector 19">
                  <a:extLst>
                    <a:ext uri="{FF2B5EF4-FFF2-40B4-BE49-F238E27FC236}">
                      <a16:creationId xmlns:a16="http://schemas.microsoft.com/office/drawing/2014/main" id="{1CCA90B6-C6E6-4E2C-8B6C-1703CD83D0FA}"/>
                    </a:ext>
                  </a:extLst>
                </p:cNvPr>
                <p:cNvSpPr/>
                <p:nvPr/>
              </p:nvSpPr>
              <p:spPr>
                <a:xfrm flipV="1">
                  <a:off x="5357646" y="963020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Flowchart: Connector 20">
                  <a:extLst>
                    <a:ext uri="{FF2B5EF4-FFF2-40B4-BE49-F238E27FC236}">
                      <a16:creationId xmlns:a16="http://schemas.microsoft.com/office/drawing/2014/main" id="{FA6075A4-2DA1-4643-8D82-B280A410F772}"/>
                    </a:ext>
                  </a:extLst>
                </p:cNvPr>
                <p:cNvSpPr/>
                <p:nvPr/>
              </p:nvSpPr>
              <p:spPr>
                <a:xfrm flipV="1">
                  <a:off x="5133420" y="1017534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Flowchart: Connector 21">
                  <a:extLst>
                    <a:ext uri="{FF2B5EF4-FFF2-40B4-BE49-F238E27FC236}">
                      <a16:creationId xmlns:a16="http://schemas.microsoft.com/office/drawing/2014/main" id="{2049DD87-D9B8-4907-B5E8-7246A751B57B}"/>
                    </a:ext>
                  </a:extLst>
                </p:cNvPr>
                <p:cNvSpPr/>
                <p:nvPr/>
              </p:nvSpPr>
              <p:spPr>
                <a:xfrm flipV="1">
                  <a:off x="5252868" y="1046364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Flowchart: Connector 22">
                  <a:extLst>
                    <a:ext uri="{FF2B5EF4-FFF2-40B4-BE49-F238E27FC236}">
                      <a16:creationId xmlns:a16="http://schemas.microsoft.com/office/drawing/2014/main" id="{F1D383C3-4390-499C-8570-47579FD2599A}"/>
                    </a:ext>
                  </a:extLst>
                </p:cNvPr>
                <p:cNvSpPr/>
                <p:nvPr/>
              </p:nvSpPr>
              <p:spPr>
                <a:xfrm flipV="1">
                  <a:off x="4933397" y="955621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Flowchart: Connector 23">
                  <a:extLst>
                    <a:ext uri="{FF2B5EF4-FFF2-40B4-BE49-F238E27FC236}">
                      <a16:creationId xmlns:a16="http://schemas.microsoft.com/office/drawing/2014/main" id="{FC7D57E7-DDAB-4D51-923E-A708DE1CB0D6}"/>
                    </a:ext>
                  </a:extLst>
                </p:cNvPr>
                <p:cNvSpPr/>
                <p:nvPr/>
              </p:nvSpPr>
              <p:spPr>
                <a:xfrm flipV="1">
                  <a:off x="5052845" y="984451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Flowchart: Connector 24">
                  <a:extLst>
                    <a:ext uri="{FF2B5EF4-FFF2-40B4-BE49-F238E27FC236}">
                      <a16:creationId xmlns:a16="http://schemas.microsoft.com/office/drawing/2014/main" id="{CD14D999-0CF7-474D-AD9F-5B5AD095C93A}"/>
                    </a:ext>
                  </a:extLst>
                </p:cNvPr>
                <p:cNvSpPr/>
                <p:nvPr/>
              </p:nvSpPr>
              <p:spPr>
                <a:xfrm flipV="1">
                  <a:off x="4957208" y="1043727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9D3C05D8-CD44-4EA8-96B3-A919543ECFE0}"/>
                    </a:ext>
                  </a:extLst>
                </p:cNvPr>
                <p:cNvSpPr/>
                <p:nvPr/>
              </p:nvSpPr>
              <p:spPr>
                <a:xfrm flipV="1">
                  <a:off x="5076656" y="1072557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3ECABC7-275A-454D-B3F9-CF533C397471}"/>
                  </a:ext>
                </a:extLst>
              </p:cNvPr>
              <p:cNvGrpSpPr/>
              <p:nvPr/>
            </p:nvGrpSpPr>
            <p:grpSpPr>
              <a:xfrm>
                <a:off x="6106540" y="805389"/>
                <a:ext cx="469968" cy="315055"/>
                <a:chOff x="4933397" y="803221"/>
                <a:chExt cx="469968" cy="315055"/>
              </a:xfrm>
            </p:grpSpPr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E04F974-4ABF-426B-AF7E-A821F992B8B8}"/>
                    </a:ext>
                  </a:extLst>
                </p:cNvPr>
                <p:cNvSpPr/>
                <p:nvPr/>
              </p:nvSpPr>
              <p:spPr>
                <a:xfrm flipV="1">
                  <a:off x="5109611" y="803221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B72A3E43-D5BF-444D-9404-87AD0E374F90}"/>
                    </a:ext>
                  </a:extLst>
                </p:cNvPr>
                <p:cNvSpPr/>
                <p:nvPr/>
              </p:nvSpPr>
              <p:spPr>
                <a:xfrm flipV="1">
                  <a:off x="5229059" y="832051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B90F7773-D9F6-4580-BF2C-8D34E31ACAD5}"/>
                    </a:ext>
                  </a:extLst>
                </p:cNvPr>
                <p:cNvSpPr/>
                <p:nvPr/>
              </p:nvSpPr>
              <p:spPr>
                <a:xfrm flipV="1">
                  <a:off x="5004833" y="886565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922069FD-7B38-4D51-B313-F2F39F087CE2}"/>
                    </a:ext>
                  </a:extLst>
                </p:cNvPr>
                <p:cNvSpPr/>
                <p:nvPr/>
              </p:nvSpPr>
              <p:spPr>
                <a:xfrm flipV="1">
                  <a:off x="5124281" y="915395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Flowchart: Connector 32">
                  <a:extLst>
                    <a:ext uri="{FF2B5EF4-FFF2-40B4-BE49-F238E27FC236}">
                      <a16:creationId xmlns:a16="http://schemas.microsoft.com/office/drawing/2014/main" id="{18D1697E-776B-4BF0-A4E6-17320357904F}"/>
                    </a:ext>
                  </a:extLst>
                </p:cNvPr>
                <p:cNvSpPr/>
                <p:nvPr/>
              </p:nvSpPr>
              <p:spPr>
                <a:xfrm flipV="1">
                  <a:off x="5238198" y="934190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41C8345B-ADD5-40CD-A183-9086C4F4FDC9}"/>
                    </a:ext>
                  </a:extLst>
                </p:cNvPr>
                <p:cNvSpPr/>
                <p:nvPr/>
              </p:nvSpPr>
              <p:spPr>
                <a:xfrm flipV="1">
                  <a:off x="5357646" y="963020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AF6D84E9-167F-42C8-86B0-F10BABF81607}"/>
                    </a:ext>
                  </a:extLst>
                </p:cNvPr>
                <p:cNvSpPr/>
                <p:nvPr/>
              </p:nvSpPr>
              <p:spPr>
                <a:xfrm flipV="1">
                  <a:off x="5133420" y="1017534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DD1253F-8552-4AC2-9052-5C06F0F2909D}"/>
                    </a:ext>
                  </a:extLst>
                </p:cNvPr>
                <p:cNvSpPr/>
                <p:nvPr/>
              </p:nvSpPr>
              <p:spPr>
                <a:xfrm flipV="1">
                  <a:off x="5252868" y="1046364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ED55ED6A-E4BB-4078-97F3-068B52CC007B}"/>
                    </a:ext>
                  </a:extLst>
                </p:cNvPr>
                <p:cNvSpPr/>
                <p:nvPr/>
              </p:nvSpPr>
              <p:spPr>
                <a:xfrm flipV="1">
                  <a:off x="4933397" y="955621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97B81944-697C-4011-B1FE-BF43B5E1C84E}"/>
                    </a:ext>
                  </a:extLst>
                </p:cNvPr>
                <p:cNvSpPr/>
                <p:nvPr/>
              </p:nvSpPr>
              <p:spPr>
                <a:xfrm flipV="1">
                  <a:off x="5052845" y="984451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Flowchart: Connector 38">
                  <a:extLst>
                    <a:ext uri="{FF2B5EF4-FFF2-40B4-BE49-F238E27FC236}">
                      <a16:creationId xmlns:a16="http://schemas.microsoft.com/office/drawing/2014/main" id="{BA5741B2-F712-4369-B31E-8A8F32D7797E}"/>
                    </a:ext>
                  </a:extLst>
                </p:cNvPr>
                <p:cNvSpPr/>
                <p:nvPr/>
              </p:nvSpPr>
              <p:spPr>
                <a:xfrm flipV="1">
                  <a:off x="4957208" y="1043727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Flowchart: Connector 39">
                  <a:extLst>
                    <a:ext uri="{FF2B5EF4-FFF2-40B4-BE49-F238E27FC236}">
                      <a16:creationId xmlns:a16="http://schemas.microsoft.com/office/drawing/2014/main" id="{D6FE80EA-6F79-4DA8-B538-6FA5D2435682}"/>
                    </a:ext>
                  </a:extLst>
                </p:cNvPr>
                <p:cNvSpPr/>
                <p:nvPr/>
              </p:nvSpPr>
              <p:spPr>
                <a:xfrm flipV="1">
                  <a:off x="5076656" y="1072557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ECD6110-4074-4C92-B364-D0D4079C4E39}"/>
                  </a:ext>
                </a:extLst>
              </p:cNvPr>
              <p:cNvGrpSpPr/>
              <p:nvPr/>
            </p:nvGrpSpPr>
            <p:grpSpPr>
              <a:xfrm>
                <a:off x="7283726" y="1647137"/>
                <a:ext cx="469968" cy="315055"/>
                <a:chOff x="4933397" y="803221"/>
                <a:chExt cx="469968" cy="315055"/>
              </a:xfrm>
            </p:grpSpPr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9F5C78C8-BA41-48E6-888B-7407533D15BC}"/>
                    </a:ext>
                  </a:extLst>
                </p:cNvPr>
                <p:cNvSpPr/>
                <p:nvPr/>
              </p:nvSpPr>
              <p:spPr>
                <a:xfrm flipV="1">
                  <a:off x="5109611" y="803221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0D0B3FE6-0883-4C01-B1E9-42742E108059}"/>
                    </a:ext>
                  </a:extLst>
                </p:cNvPr>
                <p:cNvSpPr/>
                <p:nvPr/>
              </p:nvSpPr>
              <p:spPr>
                <a:xfrm flipV="1">
                  <a:off x="5229059" y="832051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8E9B2DEC-50F2-4F40-AC3C-CAF85E36C38E}"/>
                    </a:ext>
                  </a:extLst>
                </p:cNvPr>
                <p:cNvSpPr/>
                <p:nvPr/>
              </p:nvSpPr>
              <p:spPr>
                <a:xfrm flipV="1">
                  <a:off x="5004833" y="886565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004B3170-7ED3-4D5C-BD38-BC64DD6322B2}"/>
                    </a:ext>
                  </a:extLst>
                </p:cNvPr>
                <p:cNvSpPr/>
                <p:nvPr/>
              </p:nvSpPr>
              <p:spPr>
                <a:xfrm flipV="1">
                  <a:off x="5124281" y="915395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0E7D0161-D6F8-4F7D-A7AB-13A8695E0699}"/>
                    </a:ext>
                  </a:extLst>
                </p:cNvPr>
                <p:cNvSpPr/>
                <p:nvPr/>
              </p:nvSpPr>
              <p:spPr>
                <a:xfrm flipV="1">
                  <a:off x="5238198" y="934190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2933F288-EEA1-4495-A430-9ED6A25091A1}"/>
                    </a:ext>
                  </a:extLst>
                </p:cNvPr>
                <p:cNvSpPr/>
                <p:nvPr/>
              </p:nvSpPr>
              <p:spPr>
                <a:xfrm flipV="1">
                  <a:off x="5357646" y="963020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Flowchart: Connector 47">
                  <a:extLst>
                    <a:ext uri="{FF2B5EF4-FFF2-40B4-BE49-F238E27FC236}">
                      <a16:creationId xmlns:a16="http://schemas.microsoft.com/office/drawing/2014/main" id="{15BA5757-F598-4130-B2DF-7F6B29029D31}"/>
                    </a:ext>
                  </a:extLst>
                </p:cNvPr>
                <p:cNvSpPr/>
                <p:nvPr/>
              </p:nvSpPr>
              <p:spPr>
                <a:xfrm flipV="1">
                  <a:off x="5133420" y="1017534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1410C9F5-E075-467E-BF65-7E0DCE025611}"/>
                    </a:ext>
                  </a:extLst>
                </p:cNvPr>
                <p:cNvSpPr/>
                <p:nvPr/>
              </p:nvSpPr>
              <p:spPr>
                <a:xfrm flipV="1">
                  <a:off x="5252868" y="1046364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0EE4AFB8-C58C-4D79-B222-7DE70225AD37}"/>
                    </a:ext>
                  </a:extLst>
                </p:cNvPr>
                <p:cNvSpPr/>
                <p:nvPr/>
              </p:nvSpPr>
              <p:spPr>
                <a:xfrm flipV="1">
                  <a:off x="4933397" y="955621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Flowchart: Connector 50">
                  <a:extLst>
                    <a:ext uri="{FF2B5EF4-FFF2-40B4-BE49-F238E27FC236}">
                      <a16:creationId xmlns:a16="http://schemas.microsoft.com/office/drawing/2014/main" id="{732A5050-59B4-4BBD-B0D3-B72644A4D952}"/>
                    </a:ext>
                  </a:extLst>
                </p:cNvPr>
                <p:cNvSpPr/>
                <p:nvPr/>
              </p:nvSpPr>
              <p:spPr>
                <a:xfrm flipV="1">
                  <a:off x="5052845" y="984451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Flowchart: Connector 51">
                  <a:extLst>
                    <a:ext uri="{FF2B5EF4-FFF2-40B4-BE49-F238E27FC236}">
                      <a16:creationId xmlns:a16="http://schemas.microsoft.com/office/drawing/2014/main" id="{2B07E7D2-4D01-475D-AC32-02E12FC38F17}"/>
                    </a:ext>
                  </a:extLst>
                </p:cNvPr>
                <p:cNvSpPr/>
                <p:nvPr/>
              </p:nvSpPr>
              <p:spPr>
                <a:xfrm flipV="1">
                  <a:off x="4957208" y="1043727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Flowchart: Connector 52">
                  <a:extLst>
                    <a:ext uri="{FF2B5EF4-FFF2-40B4-BE49-F238E27FC236}">
                      <a16:creationId xmlns:a16="http://schemas.microsoft.com/office/drawing/2014/main" id="{D90B910A-16DA-4D30-993A-9477371F5CD7}"/>
                    </a:ext>
                  </a:extLst>
                </p:cNvPr>
                <p:cNvSpPr/>
                <p:nvPr/>
              </p:nvSpPr>
              <p:spPr>
                <a:xfrm flipV="1">
                  <a:off x="5076656" y="1072557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170DE7D-DB0F-4E08-9770-A940A0E85328}"/>
                  </a:ext>
                </a:extLst>
              </p:cNvPr>
              <p:cNvGrpSpPr/>
              <p:nvPr/>
            </p:nvGrpSpPr>
            <p:grpSpPr>
              <a:xfrm rot="4714944">
                <a:off x="8244305" y="1263129"/>
                <a:ext cx="469968" cy="315055"/>
                <a:chOff x="4933397" y="803221"/>
                <a:chExt cx="469968" cy="315055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CE1C73B-3F7A-4C5A-9497-961A17FC7D42}"/>
                    </a:ext>
                  </a:extLst>
                </p:cNvPr>
                <p:cNvSpPr/>
                <p:nvPr/>
              </p:nvSpPr>
              <p:spPr>
                <a:xfrm flipV="1">
                  <a:off x="5109611" y="803221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1C73D481-B980-4F7E-8522-B33AA54F7C86}"/>
                    </a:ext>
                  </a:extLst>
                </p:cNvPr>
                <p:cNvSpPr/>
                <p:nvPr/>
              </p:nvSpPr>
              <p:spPr>
                <a:xfrm flipV="1">
                  <a:off x="5229059" y="832051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BC57759C-BF7C-4EAE-881C-9D5B2A01DA9F}"/>
                    </a:ext>
                  </a:extLst>
                </p:cNvPr>
                <p:cNvSpPr/>
                <p:nvPr/>
              </p:nvSpPr>
              <p:spPr>
                <a:xfrm flipV="1">
                  <a:off x="5004833" y="886565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Flowchart: Connector 57">
                  <a:extLst>
                    <a:ext uri="{FF2B5EF4-FFF2-40B4-BE49-F238E27FC236}">
                      <a16:creationId xmlns:a16="http://schemas.microsoft.com/office/drawing/2014/main" id="{9DA6408D-973C-405D-8857-E489B78D41AB}"/>
                    </a:ext>
                  </a:extLst>
                </p:cNvPr>
                <p:cNvSpPr/>
                <p:nvPr/>
              </p:nvSpPr>
              <p:spPr>
                <a:xfrm flipV="1">
                  <a:off x="5124281" y="915395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A358EFD9-CD3C-4DED-A427-9B45C92E4A67}"/>
                    </a:ext>
                  </a:extLst>
                </p:cNvPr>
                <p:cNvSpPr/>
                <p:nvPr/>
              </p:nvSpPr>
              <p:spPr>
                <a:xfrm flipV="1">
                  <a:off x="5238198" y="934190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Flowchart: Connector 59">
                  <a:extLst>
                    <a:ext uri="{FF2B5EF4-FFF2-40B4-BE49-F238E27FC236}">
                      <a16:creationId xmlns:a16="http://schemas.microsoft.com/office/drawing/2014/main" id="{76BB6032-EA15-4302-8090-99740CFC2B8A}"/>
                    </a:ext>
                  </a:extLst>
                </p:cNvPr>
                <p:cNvSpPr/>
                <p:nvPr/>
              </p:nvSpPr>
              <p:spPr>
                <a:xfrm flipV="1">
                  <a:off x="5357646" y="963020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Flowchart: Connector 60">
                  <a:extLst>
                    <a:ext uri="{FF2B5EF4-FFF2-40B4-BE49-F238E27FC236}">
                      <a16:creationId xmlns:a16="http://schemas.microsoft.com/office/drawing/2014/main" id="{42F9BBFA-9340-47F8-A09B-1B08F4B0347F}"/>
                    </a:ext>
                  </a:extLst>
                </p:cNvPr>
                <p:cNvSpPr/>
                <p:nvPr/>
              </p:nvSpPr>
              <p:spPr>
                <a:xfrm flipV="1">
                  <a:off x="5133420" y="1017534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Flowchart: Connector 61">
                  <a:extLst>
                    <a:ext uri="{FF2B5EF4-FFF2-40B4-BE49-F238E27FC236}">
                      <a16:creationId xmlns:a16="http://schemas.microsoft.com/office/drawing/2014/main" id="{ED803E50-3AD5-43A5-BFE3-7A377D5F1AEA}"/>
                    </a:ext>
                  </a:extLst>
                </p:cNvPr>
                <p:cNvSpPr/>
                <p:nvPr/>
              </p:nvSpPr>
              <p:spPr>
                <a:xfrm flipV="1">
                  <a:off x="5252868" y="1046364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Flowchart: Connector 62">
                  <a:extLst>
                    <a:ext uri="{FF2B5EF4-FFF2-40B4-BE49-F238E27FC236}">
                      <a16:creationId xmlns:a16="http://schemas.microsoft.com/office/drawing/2014/main" id="{7F0E2D07-037A-4B30-98F1-9FB24DC34FC3}"/>
                    </a:ext>
                  </a:extLst>
                </p:cNvPr>
                <p:cNvSpPr/>
                <p:nvPr/>
              </p:nvSpPr>
              <p:spPr>
                <a:xfrm flipV="1">
                  <a:off x="4933397" y="955621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Flowchart: Connector 63">
                  <a:extLst>
                    <a:ext uri="{FF2B5EF4-FFF2-40B4-BE49-F238E27FC236}">
                      <a16:creationId xmlns:a16="http://schemas.microsoft.com/office/drawing/2014/main" id="{68E4042B-D645-4400-9C02-BEC5D5CA89EB}"/>
                    </a:ext>
                  </a:extLst>
                </p:cNvPr>
                <p:cNvSpPr/>
                <p:nvPr/>
              </p:nvSpPr>
              <p:spPr>
                <a:xfrm flipV="1">
                  <a:off x="5052845" y="984451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75136670-91FD-42BA-B2DD-5DE4AFDA6829}"/>
                    </a:ext>
                  </a:extLst>
                </p:cNvPr>
                <p:cNvSpPr/>
                <p:nvPr/>
              </p:nvSpPr>
              <p:spPr>
                <a:xfrm flipV="1">
                  <a:off x="4957208" y="1043727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08F76AEC-40AF-4238-ACA9-B48C1E519F1F}"/>
                    </a:ext>
                  </a:extLst>
                </p:cNvPr>
                <p:cNvSpPr/>
                <p:nvPr/>
              </p:nvSpPr>
              <p:spPr>
                <a:xfrm flipV="1">
                  <a:off x="5076656" y="1072557"/>
                  <a:ext cx="45719" cy="45719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41DD74B-551C-4F66-9B8E-CB3AC88E8402}"/>
                  </a:ext>
                </a:extLst>
              </p:cNvPr>
              <p:cNvSpPr/>
              <p:nvPr/>
            </p:nvSpPr>
            <p:spPr>
              <a:xfrm flipV="1">
                <a:off x="6354572" y="1198548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EB328B6-4DFF-44DA-AB7F-F6FFCBA52773}"/>
                  </a:ext>
                </a:extLst>
              </p:cNvPr>
              <p:cNvSpPr/>
              <p:nvPr/>
            </p:nvSpPr>
            <p:spPr>
              <a:xfrm flipV="1">
                <a:off x="7655203" y="1830492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78D0351D-A3DB-492A-86CF-20BA81EA2976}"/>
                  </a:ext>
                </a:extLst>
              </p:cNvPr>
              <p:cNvSpPr/>
              <p:nvPr/>
            </p:nvSpPr>
            <p:spPr>
              <a:xfrm flipV="1">
                <a:off x="7755219" y="1663797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5553DD6-2699-4F23-9552-4137EFB73F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2248" y="1406126"/>
                <a:ext cx="91604" cy="2243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7DC0829-3F66-40C9-B0C0-9B14ACF24A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9608" y="1307537"/>
                <a:ext cx="815017" cy="235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AAAA019-5A34-49D8-BC34-6F62A36872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3416" y="2031734"/>
                <a:ext cx="1413169" cy="16424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0977E7A9-710A-41ED-AE72-9BB20CA6D0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1730" y="1613275"/>
                <a:ext cx="1829742" cy="2095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C3A76A92-4435-4E88-A84A-9EC483F485F7}"/>
                      </a:ext>
                    </a:extLst>
                  </p:cNvPr>
                  <p:cNvSpPr txBox="1"/>
                  <p:nvPr/>
                </p:nvSpPr>
                <p:spPr>
                  <a:xfrm>
                    <a:off x="4372854" y="2684503"/>
                    <a:ext cx="5285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C3A76A92-4435-4E88-A84A-9EC483F485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2854" y="2684503"/>
                    <a:ext cx="528543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B2F7685A-2458-48EB-9E60-B2243C40CD2D}"/>
                      </a:ext>
                    </a:extLst>
                  </p:cNvPr>
                  <p:cNvSpPr txBox="1"/>
                  <p:nvPr/>
                </p:nvSpPr>
                <p:spPr>
                  <a:xfrm>
                    <a:off x="5179286" y="2792576"/>
                    <a:ext cx="5338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B2F7685A-2458-48EB-9E60-B2243C40CD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9286" y="2792576"/>
                    <a:ext cx="53386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47614021-EFF7-4955-924E-06361810FD79}"/>
                      </a:ext>
                    </a:extLst>
                  </p:cNvPr>
                  <p:cNvSpPr txBox="1"/>
                  <p:nvPr/>
                </p:nvSpPr>
                <p:spPr>
                  <a:xfrm>
                    <a:off x="5923196" y="2828064"/>
                    <a:ext cx="5338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47614021-EFF7-4955-924E-06361810FD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3196" y="2828064"/>
                    <a:ext cx="53386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525473BB-86FC-4E3B-A80F-793A1ED095F2}"/>
                      </a:ext>
                    </a:extLst>
                  </p:cNvPr>
                  <p:cNvSpPr txBox="1"/>
                  <p:nvPr/>
                </p:nvSpPr>
                <p:spPr>
                  <a:xfrm>
                    <a:off x="6898176" y="3049689"/>
                    <a:ext cx="5239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525473BB-86FC-4E3B-A80F-793A1ED095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8176" y="3049689"/>
                    <a:ext cx="52399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7D88DBC-226D-4330-ACD3-4C4CB50A1EC4}"/>
                </a:ext>
              </a:extLst>
            </p:cNvPr>
            <p:cNvCxnSpPr>
              <a:cxnSpLocks/>
            </p:cNvCxnSpPr>
            <p:nvPr/>
          </p:nvCxnSpPr>
          <p:spPr>
            <a:xfrm>
              <a:off x="3166754" y="1685736"/>
              <a:ext cx="874935" cy="1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0D369FB-80E2-4355-9C0B-079580C2FC22}"/>
                </a:ext>
              </a:extLst>
            </p:cNvPr>
            <p:cNvSpPr txBox="1"/>
            <p:nvPr/>
          </p:nvSpPr>
          <p:spPr>
            <a:xfrm>
              <a:off x="7608223" y="4451295"/>
              <a:ext cx="2925866" cy="33855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rgbClr val="FF0000"/>
                  </a:solidFill>
                </a:rPr>
                <a:t>Detect intrinsic structure in data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0D2BBC5-9E41-4C27-A8F3-2433059FA75F}"/>
                    </a:ext>
                  </a:extLst>
                </p:cNvPr>
                <p:cNvSpPr txBox="1"/>
                <p:nvPr/>
              </p:nvSpPr>
              <p:spPr>
                <a:xfrm>
                  <a:off x="2703715" y="1416079"/>
                  <a:ext cx="472758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0D2BBC5-9E41-4C27-A8F3-2433059FA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715" y="1416079"/>
                  <a:ext cx="47275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993185-26A8-40E4-90A1-A00E966D3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1975" y="1435419"/>
              <a:ext cx="704850" cy="4001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BD32D98-7237-4FE9-A1D8-C7F0614C1E2B}"/>
                </a:ext>
              </a:extLst>
            </p:cNvPr>
            <p:cNvSpPr txBox="1"/>
            <p:nvPr/>
          </p:nvSpPr>
          <p:spPr>
            <a:xfrm>
              <a:off x="8798030" y="1105900"/>
              <a:ext cx="2682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h</a:t>
              </a:r>
              <a:r>
                <a:rPr lang="en-GB">
                  <a:solidFill>
                    <a:srgbClr val="0070C0"/>
                  </a:solidFill>
                </a:rPr>
                <a:t>igh </a:t>
              </a:r>
              <a:r>
                <a:rPr lang="en-GB" dirty="0">
                  <a:solidFill>
                    <a:srgbClr val="0070C0"/>
                  </a:solidFill>
                </a:rPr>
                <a:t>dimension data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75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40E1A0B7-7A76-4AA1-8D38-E4637D25AC76}"/>
              </a:ext>
            </a:extLst>
          </p:cNvPr>
          <p:cNvGrpSpPr/>
          <p:nvPr/>
        </p:nvGrpSpPr>
        <p:grpSpPr>
          <a:xfrm>
            <a:off x="2574322" y="1236276"/>
            <a:ext cx="8386450" cy="3581576"/>
            <a:chOff x="2574322" y="1236276"/>
            <a:chExt cx="8386450" cy="358157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D9F6974-6825-428B-AC00-805FDB90F6FC}"/>
                </a:ext>
              </a:extLst>
            </p:cNvPr>
            <p:cNvGrpSpPr/>
            <p:nvPr/>
          </p:nvGrpSpPr>
          <p:grpSpPr>
            <a:xfrm>
              <a:off x="2574322" y="1457325"/>
              <a:ext cx="8386450" cy="3360527"/>
              <a:chOff x="2574322" y="1457325"/>
              <a:chExt cx="8386450" cy="336052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A894EE5-4971-4553-8A46-295E556CDA5F}"/>
                  </a:ext>
                </a:extLst>
              </p:cNvPr>
              <p:cNvGrpSpPr/>
              <p:nvPr/>
            </p:nvGrpSpPr>
            <p:grpSpPr>
              <a:xfrm>
                <a:off x="2574322" y="1457325"/>
                <a:ext cx="7012722" cy="2628900"/>
                <a:chOff x="2574322" y="1457325"/>
                <a:chExt cx="7012722" cy="2628900"/>
              </a:xfrm>
            </p:grpSpPr>
            <p:pic>
              <p:nvPicPr>
                <p:cNvPr id="3" name="Graphic 2" descr="Baby Crawling">
                  <a:extLst>
                    <a:ext uri="{FF2B5EF4-FFF2-40B4-BE49-F238E27FC236}">
                      <a16:creationId xmlns:a16="http://schemas.microsoft.com/office/drawing/2014/main" id="{DBA52B22-8F56-46D7-AF6E-BD0B27E340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94300" y="31718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" name="Graphic 4" descr="Solar system">
                  <a:extLst>
                    <a:ext uri="{FF2B5EF4-FFF2-40B4-BE49-F238E27FC236}">
                      <a16:creationId xmlns:a16="http://schemas.microsoft.com/office/drawing/2014/main" id="{2DBB714C-0C88-4647-9F06-97E271A906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1600" y="1457325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1F8B7179-466B-4F00-8426-B7265B3F75E3}"/>
                    </a:ext>
                  </a:extLst>
                </p:cNvPr>
                <p:cNvCxnSpPr>
                  <a:cxnSpLocks/>
                  <a:stCxn id="3" idx="3"/>
                  <a:endCxn id="5" idx="3"/>
                </p:cNvCxnSpPr>
                <p:nvPr/>
              </p:nvCxnSpPr>
              <p:spPr>
                <a:xfrm flipH="1" flipV="1">
                  <a:off x="6096000" y="1914525"/>
                  <a:ext cx="12700" cy="1714500"/>
                </a:xfrm>
                <a:prstGeom prst="bentConnector3">
                  <a:avLst>
                    <a:gd name="adj1" fmla="val -25575000"/>
                  </a:avLst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0810BCF8-5C7F-4F50-AF77-C4C3E1689169}"/>
                    </a:ext>
                  </a:extLst>
                </p:cNvPr>
                <p:cNvCxnSpPr>
                  <a:cxnSpLocks/>
                  <a:stCxn id="3" idx="1"/>
                  <a:endCxn id="5" idx="1"/>
                </p:cNvCxnSpPr>
                <p:nvPr/>
              </p:nvCxnSpPr>
              <p:spPr>
                <a:xfrm rot="10800000">
                  <a:off x="5181600" y="1914525"/>
                  <a:ext cx="12700" cy="1714500"/>
                </a:xfrm>
                <a:prstGeom prst="bentConnector3">
                  <a:avLst>
                    <a:gd name="adj1" fmla="val 18850000"/>
                  </a:avLst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1D026B2-9315-4136-8B82-13E806EB41A8}"/>
                    </a:ext>
                  </a:extLst>
                </p:cNvPr>
                <p:cNvCxnSpPr/>
                <p:nvPr/>
              </p:nvCxnSpPr>
              <p:spPr>
                <a:xfrm>
                  <a:off x="6108700" y="2162175"/>
                  <a:ext cx="17780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C7FE4206-2D9C-44D9-9BEF-11FEDFBF31BB}"/>
                    </a:ext>
                  </a:extLst>
                </p:cNvPr>
                <p:cNvCxnSpPr/>
                <p:nvPr/>
              </p:nvCxnSpPr>
              <p:spPr>
                <a:xfrm>
                  <a:off x="7877176" y="2162175"/>
                  <a:ext cx="0" cy="12668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F6985ADF-CA40-4361-8B86-6BF66E074B58}"/>
                    </a:ext>
                  </a:extLst>
                </p:cNvPr>
                <p:cNvCxnSpPr/>
                <p:nvPr/>
              </p:nvCxnSpPr>
              <p:spPr>
                <a:xfrm flipH="1">
                  <a:off x="6108700" y="3429000"/>
                  <a:ext cx="1778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0CDCC11A-39B3-415B-B995-A025EFD64C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57077" y="2610922"/>
                      <a:ext cx="423193" cy="3693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0CDCC11A-39B3-415B-B995-A025EFD64C4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7077" y="2610922"/>
                      <a:ext cx="423193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C7FB0BAC-C7C8-48BB-ADE1-FAD019116B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5767" y="2610922"/>
                      <a:ext cx="451277" cy="3693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C7FB0BAC-C7C8-48BB-ADE1-FAD019116B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5767" y="2610922"/>
                      <a:ext cx="45127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521FAF55-2F3E-4C65-9120-64351C5A8B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4322" y="2610922"/>
                      <a:ext cx="467820" cy="3693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521FAF55-2F3E-4C65-9120-64351C5A8B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4322" y="2610922"/>
                      <a:ext cx="467820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D61673-3B5E-4782-8598-0B938A2C671F}"/>
                  </a:ext>
                </a:extLst>
              </p:cNvPr>
              <p:cNvSpPr txBox="1"/>
              <p:nvPr/>
            </p:nvSpPr>
            <p:spPr>
              <a:xfrm>
                <a:off x="3034628" y="4479298"/>
                <a:ext cx="7926144" cy="33855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rgbClr val="FF0000"/>
                    </a:solidFill>
                  </a:rPr>
                  <a:t>Agents automatically determines the ideal behaviour, in order to maximize its performance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3123C0-5CE6-4B78-90D1-A2A22423C7CA}"/>
                </a:ext>
              </a:extLst>
            </p:cNvPr>
            <p:cNvSpPr txBox="1"/>
            <p:nvPr/>
          </p:nvSpPr>
          <p:spPr>
            <a:xfrm>
              <a:off x="4999347" y="1236276"/>
              <a:ext cx="138845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Environment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59FD4FF-9890-4481-B3DA-DE11196905ED}"/>
                </a:ext>
              </a:extLst>
            </p:cNvPr>
            <p:cNvSpPr txBox="1"/>
            <p:nvPr/>
          </p:nvSpPr>
          <p:spPr>
            <a:xfrm>
              <a:off x="5283066" y="3876359"/>
              <a:ext cx="73686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Agent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11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1ABBC1-3F74-47B4-9918-4C7A6ED7C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82497" y="1292727"/>
            <a:ext cx="8248654" cy="4272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98995C-3A58-4532-977F-0826C7857FBB}"/>
              </a:ext>
            </a:extLst>
          </p:cNvPr>
          <p:cNvSpPr txBox="1"/>
          <p:nvPr/>
        </p:nvSpPr>
        <p:spPr>
          <a:xfrm>
            <a:off x="2537927" y="5639932"/>
            <a:ext cx="7993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commons.wikimedia.org/wiki/File:S%26P_BSE_SENSEX_chart.sv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64025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E8C2E0-D0CD-4270-9410-96820BC4AA8F}"/>
              </a:ext>
            </a:extLst>
          </p:cNvPr>
          <p:cNvSpPr txBox="1"/>
          <p:nvPr/>
        </p:nvSpPr>
        <p:spPr>
          <a:xfrm>
            <a:off x="1571625" y="5551714"/>
            <a:ext cx="9048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hlinkClick r:id="rId2" tooltip="http://mathematica.stackexchange.com/questions/16108/standard-deck-of-52-playing-cards-in-curated-data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3" tooltip="https://creativecommons.org/licenses/by-sa/3.0/"/>
              </a:rPr>
              <a:t>CC BY-SA</a:t>
            </a:r>
            <a:endParaRPr lang="en-GB" sz="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610F44-91AA-45D3-B013-D4D8EC62A400}"/>
              </a:ext>
            </a:extLst>
          </p:cNvPr>
          <p:cNvGrpSpPr/>
          <p:nvPr/>
        </p:nvGrpSpPr>
        <p:grpSpPr>
          <a:xfrm>
            <a:off x="1571625" y="1067578"/>
            <a:ext cx="9048750" cy="3733800"/>
            <a:chOff x="1571625" y="1067578"/>
            <a:chExt cx="9048750" cy="3733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210385-3111-4831-A3C3-2861890B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1571625" y="1067578"/>
              <a:ext cx="9048750" cy="3733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20E9A1-DF9E-45B4-A3C8-48ECDC0F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6370" y="1306286"/>
              <a:ext cx="4631352" cy="3116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116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カンソンムク</dc:creator>
  <cp:lastModifiedBy>カンソンムク</cp:lastModifiedBy>
  <cp:revision>8</cp:revision>
  <dcterms:created xsi:type="dcterms:W3CDTF">2018-04-03T06:03:27Z</dcterms:created>
  <dcterms:modified xsi:type="dcterms:W3CDTF">2018-04-03T08:17:28Z</dcterms:modified>
</cp:coreProperties>
</file>